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68.xml"/>
  <Override ContentType="application/vnd.openxmlformats-officedocument.presentationml.notesSlide+xml" PartName="/ppt/notesSlides/notesSlide222.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206.xml"/>
  <Override ContentType="application/vnd.openxmlformats-officedocument.presentationml.notesSlide+xml" PartName="/ppt/notesSlides/notesSlide230.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76.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16.xml"/>
  <Override ContentType="application/vnd.openxmlformats-officedocument.presentationml.notesSlide+xml" PartName="/ppt/notesSlides/notesSlide214.xml"/>
  <Override ContentType="application/vnd.openxmlformats-officedocument.presentationml.notesSlide+xml" PartName="/ppt/notesSlides/notesSlide1.xml"/>
  <Override ContentType="application/vnd.openxmlformats-officedocument.presentationml.notesSlide+xml" PartName="/ppt/notesSlides/notesSlide196.xml"/>
  <Override ContentType="application/vnd.openxmlformats-officedocument.presentationml.notesSlide+xml" PartName="/ppt/notesSlides/notesSlide105.xml"/>
  <Override ContentType="application/vnd.openxmlformats-officedocument.presentationml.notesSlide+xml" PartName="/ppt/notesSlides/notesSlide148.xml"/>
  <Override ContentType="application/vnd.openxmlformats-officedocument.presentationml.notesSlide+xml" PartName="/ppt/notesSlides/notesSlide202.xml"/>
  <Override ContentType="application/vnd.openxmlformats-officedocument.presentationml.notesSlide+xml" PartName="/ppt/notesSlides/notesSlide39.xml"/>
  <Override ContentType="application/vnd.openxmlformats-officedocument.presentationml.notesSlide+xml" PartName="/ppt/notesSlides/notesSlide137.xml"/>
  <Override ContentType="application/vnd.openxmlformats-officedocument.presentationml.notesSlide+xml" PartName="/ppt/notesSlides/notesSlide87.xml"/>
  <Override ContentType="application/vnd.openxmlformats-officedocument.presentationml.notesSlide+xml" PartName="/ppt/notesSlides/notesSlide44.xml"/>
  <Override ContentType="application/vnd.openxmlformats-officedocument.presentationml.notesSlide+xml" PartName="/ppt/notesSlides/notesSlide234.xml"/>
  <Override ContentType="application/vnd.openxmlformats-officedocument.presentationml.notesSlide+xml" PartName="/ppt/notesSlides/notesSlide141.xml"/>
  <Override ContentType="application/vnd.openxmlformats-officedocument.presentationml.notesSlide+xml" PartName="/ppt/notesSlides/notesSlide153.xml"/>
  <Override ContentType="application/vnd.openxmlformats-officedocument.presentationml.notesSlide+xml" PartName="/ppt/notesSlides/notesSlide110.xml"/>
  <Override ContentType="application/vnd.openxmlformats-officedocument.presentationml.notesSlide+xml" PartName="/ppt/notesSlides/notesSlide184.xml"/>
  <Override ContentType="application/vnd.openxmlformats-officedocument.presentationml.notesSlide+xml" PartName="/ppt/notesSlides/notesSlide75.xml"/>
  <Override ContentType="application/vnd.openxmlformats-officedocument.presentationml.notesSlide+xml" PartName="/ppt/notesSlides/notesSlide229.xml"/>
  <Override ContentType="application/vnd.openxmlformats-officedocument.presentationml.notesSlide+xml" PartName="/ppt/notesSlides/notesSlide180.xml"/>
  <Override ContentType="application/vnd.openxmlformats-officedocument.presentationml.notesSlide+xml" PartName="/ppt/notesSlides/notesSlide172.xml"/>
  <Override ContentType="application/vnd.openxmlformats-officedocument.presentationml.notesSlide+xml" PartName="/ppt/notesSlides/notesSlide9.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21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15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52.xml"/>
  <Override ContentType="application/vnd.openxmlformats-officedocument.presentationml.notesSlide+xml" PartName="/ppt/notesSlides/notesSlide35.xml"/>
  <Override ContentType="application/vnd.openxmlformats-officedocument.presentationml.notesSlide+xml" PartName="/ppt/notesSlides/notesSlide161.xml"/>
  <Override ContentType="application/vnd.openxmlformats-officedocument.presentationml.notesSlide+xml" PartName="/ppt/notesSlides/notesSlide5.xml"/>
  <Override ContentType="application/vnd.openxmlformats-officedocument.presentationml.notesSlide+xml" PartName="/ppt/notesSlides/notesSlide187.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225.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24.xml"/>
  <Override ContentType="application/vnd.openxmlformats-officedocument.presentationml.notesSlide+xml" PartName="/ppt/notesSlides/notesSlide213.xml"/>
  <Override ContentType="application/vnd.openxmlformats-officedocument.presentationml.notesSlide+xml" PartName="/ppt/notesSlides/notesSlide223.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177.xml"/>
  <Override ContentType="application/vnd.openxmlformats-officedocument.presentationml.notesSlide+xml" PartName="/ppt/notesSlides/notesSlide231.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03.xml"/>
  <Override ContentType="application/vnd.openxmlformats-officedocument.presentationml.notesSlide+xml" PartName="/ppt/notesSlides/notesSlide13.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52.xml"/>
  <Override ContentType="application/vnd.openxmlformats-officedocument.presentationml.notesSlide+xml" PartName="/ppt/notesSlides/notesSlide195.xml"/>
  <Override ContentType="application/vnd.openxmlformats-officedocument.presentationml.notesSlide+xml" PartName="/ppt/notesSlides/notesSlide183.xml"/>
  <Override ContentType="application/vnd.openxmlformats-officedocument.presentationml.notesSlide+xml" PartName="/ppt/notesSlides/notesSlide217.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167.xml"/>
  <Override ContentType="application/vnd.openxmlformats-officedocument.presentationml.notesSlide+xml" PartName="/ppt/notesSlides/notesSlide140.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49.xml"/>
  <Override ContentType="application/vnd.openxmlformats-officedocument.presentationml.notesSlide+xml" PartName="/ppt/notesSlides/notesSlide62.xml"/>
  <Override ContentType="application/vnd.openxmlformats-officedocument.presentationml.notesSlide+xml" PartName="/ppt/notesSlides/notesSlide235.xml"/>
  <Override ContentType="application/vnd.openxmlformats-officedocument.presentationml.notesSlide+xml" PartName="/ppt/notesSlides/notesSlide45.xml"/>
  <Override ContentType="application/vnd.openxmlformats-officedocument.presentationml.notesSlide+xml" PartName="/ppt/notesSlides/notesSlide28.xml"/>
  <Override ContentType="application/vnd.openxmlformats-officedocument.presentationml.notesSlide+xml" PartName="/ppt/notesSlides/notesSlide139.xml"/>
  <Override ContentType="application/vnd.openxmlformats-officedocument.presentationml.notesSlide+xml" PartName="/ppt/notesSlides/notesSlide228.xml"/>
  <Override ContentType="application/vnd.openxmlformats-officedocument.presentationml.notesSlide+xml" PartName="/ppt/notesSlides/notesSlide55.xml"/>
  <Override ContentType="application/vnd.openxmlformats-officedocument.presentationml.notesSlide+xml" PartName="/ppt/notesSlides/notesSlide156.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199.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90.xml"/>
  <Override ContentType="application/vnd.openxmlformats-officedocument.presentationml.notesSlide+xml" PartName="/ppt/notesSlides/notesSlide218.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173.xml"/>
  <Override ContentType="application/vnd.openxmlformats-officedocument.presentationml.notesSlide+xml" PartName="/ppt/notesSlides/notesSlide128.xml"/>
  <Override ContentType="application/vnd.openxmlformats-officedocument.presentationml.notesSlide+xml" PartName="/ppt/notesSlides/notesSlide224.xml"/>
  <Override ContentType="application/vnd.openxmlformats-officedocument.presentationml.notesSlide+xml" PartName="/ppt/notesSlides/notesSlide162.xml"/>
  <Override ContentType="application/vnd.openxmlformats-officedocument.presentationml.notesSlide+xml" PartName="/ppt/notesSlides/notesSlide49.xml"/>
  <Override ContentType="application/vnd.openxmlformats-officedocument.presentationml.notesSlide+xml" PartName="/ppt/notesSlides/notesSlide145.xml"/>
  <Override ContentType="application/vnd.openxmlformats-officedocument.presentationml.notesSlide+xml" PartName="/ppt/notesSlides/notesSlide207.xml"/>
  <Override ContentType="application/vnd.openxmlformats-officedocument.presentationml.notesSlide+xml" PartName="/ppt/notesSlides/notesSlide102.xml"/>
  <Override ContentType="application/vnd.openxmlformats-officedocument.presentationml.notesSlide+xml" PartName="/ppt/notesSlides/notesSlide8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88.xml"/>
  <Override ContentType="application/vnd.openxmlformats-officedocument.presentationml.notesSlide+xml" PartName="/ppt/notesSlides/notesSlide3.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86.xml"/>
  <Override ContentType="application/vnd.openxmlformats-officedocument.presentationml.notesSlide+xml" PartName="/ppt/notesSlides/notesSlide143.xml"/>
  <Override ContentType="application/vnd.openxmlformats-officedocument.presentationml.notesSlide+xml" PartName="/ppt/notesSlides/notesSlide151.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232.xml"/>
  <Override ContentType="application/vnd.openxmlformats-officedocument.presentationml.notesSlide+xml" PartName="/ppt/notesSlides/notesSlide85.xml"/>
  <Override ContentType="application/vnd.openxmlformats-officedocument.presentationml.notesSlide+xml" PartName="/ppt/notesSlides/notesSlide194.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166.xml"/>
  <Override ContentType="application/vnd.openxmlformats-officedocument.presentationml.notesSlide+xml" PartName="/ppt/notesSlides/notesSlide182.xml"/>
  <Override ContentType="application/vnd.openxmlformats-officedocument.presentationml.notesSlide+xml" PartName="/ppt/notesSlides/notesSlide30.xml"/>
  <Override ContentType="application/vnd.openxmlformats-officedocument.presentationml.notesSlide+xml" PartName="/ppt/notesSlides/notesSlide220.xml"/>
  <Override ContentType="application/vnd.openxmlformats-officedocument.presentationml.notesSlide+xml" PartName="/ppt/notesSlides/notesSlide69.xml"/>
  <Override ContentType="application/vnd.openxmlformats-officedocument.presentationml.notesSlide+xml" PartName="/ppt/notesSlides/notesSlide178.xml"/>
  <Override ContentType="application/vnd.openxmlformats-officedocument.presentationml.notesSlide+xml" PartName="/ppt/notesSlides/notesSlide26.xml"/>
  <Override ContentType="application/vnd.openxmlformats-officedocument.presentationml.notesSlide+xml" PartName="/ppt/notesSlides/notesSlide135.xml"/>
  <Override ContentType="application/vnd.openxmlformats-officedocument.presentationml.notesSlide+xml" PartName="/ppt/notesSlides/notesSlide93.xml"/>
  <Override ContentType="application/vnd.openxmlformats-officedocument.presentationml.notesSlide+xml" PartName="/ppt/notesSlides/notesSlide204.xml"/>
  <Override ContentType="application/vnd.openxmlformats-officedocument.presentationml.notesSlide+xml" PartName="/ppt/notesSlides/notesSlide57.xml"/>
  <Override ContentType="application/vnd.openxmlformats-officedocument.presentationml.notesSlide+xml" PartName="/ppt/notesSlides/notesSlide123.xml"/>
  <Override ContentType="application/vnd.openxmlformats-officedocument.presentationml.notesSlide+xml" PartName="/ppt/notesSlides/notesSlide171.xml"/>
  <Override ContentType="application/vnd.openxmlformats-officedocument.presentationml.notesSlide+xml" PartName="/ppt/notesSlides/notesSlide14.xml"/>
  <Override ContentType="application/vnd.openxmlformats-officedocument.presentationml.notesSlide+xml" PartName="/ppt/notesSlides/notesSlide216.xml"/>
  <Override ContentType="application/vnd.openxmlformats-officedocument.presentationml.notesSlide+xml" PartName="/ppt/notesSlides/notesSlide227.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163.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98.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155.xml"/>
  <Override ContentType="application/vnd.openxmlformats-officedocument.presentationml.notesSlide+xml" PartName="/ppt/notesSlides/notesSlide189.xml"/>
  <Override ContentType="application/vnd.openxmlformats-officedocument.presentationml.notesSlide+xml" PartName="/ppt/notesSlides/notesSlide46.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219.xml"/>
  <Override ContentType="application/vnd.openxmlformats-officedocument.presentationml.notesSlide+xml" PartName="/ppt/notesSlides/notesSlide11.xml"/>
  <Override ContentType="application/vnd.openxmlformats-officedocument.presentationml.notesSlide+xml" PartName="/ppt/notesSlides/notesSlide120.xml"/>
  <Override ContentType="application/vnd.openxmlformats-officedocument.presentationml.notesSlide+xml" PartName="/ppt/notesSlides/notesSlide201.xml"/>
  <Override ContentType="application/vnd.openxmlformats-officedocument.presentationml.notesSlide+xml" PartName="/ppt/notesSlides/notesSlide1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91.xml"/>
  <Override ContentType="application/vnd.openxmlformats-officedocument.presentationml.notesSlide+xml" PartName="/ppt/notesSlides/notesSlide20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65.xml"/>
  <Override ContentType="application/vnd.openxmlformats-officedocument.presentationml.notesSlide+xml" PartName="/ppt/notesSlides/notesSlide174.xml"/>
  <Override ContentType="application/vnd.openxmlformats-officedocument.presentationml.notesSlide+xml" PartName="/ppt/notesSlides/notesSlide212.xml"/>
  <Override ContentType="application/vnd.openxmlformats-officedocument.presentationml.notesSlide+xml" PartName="/ppt/notesSlides/notesSlide92.xml"/>
  <Override ContentType="application/vnd.openxmlformats-officedocument.presentationml.notesSlide+xml" PartName="/ppt/notesSlides/notesSlide193.xml"/>
  <Override ContentType="application/vnd.openxmlformats-officedocument.presentationml.notesSlide+xml" PartName="/ppt/notesSlides/notesSlide150.xml"/>
  <Override ContentType="application/vnd.openxmlformats-officedocument.presentationml.notesSlide+xml" PartName="/ppt/notesSlides/notesSlide142.xml"/>
  <Override ContentType="application/vnd.openxmlformats-officedocument.presentationml.notesSlide+xml" PartName="/ppt/notesSlides/notesSlide116.xml"/>
  <Override ContentType="application/vnd.openxmlformats-officedocument.presentationml.notesSlide+xml" PartName="/ppt/notesSlides/notesSlide15.xml"/>
  <Override ContentType="application/vnd.openxmlformats-officedocument.presentationml.notesSlide+xml" PartName="/ppt/notesSlides/notesSlide159.xml"/>
  <Override ContentType="application/vnd.openxmlformats-officedocument.presentationml.notesSlide+xml" PartName="/ppt/notesSlides/notesSlide185.xml"/>
  <Override ContentType="application/vnd.openxmlformats-officedocument.presentationml.notesSlide+xml" PartName="/ppt/notesSlides/notesSlide215.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69.xml"/>
  <Override ContentType="application/vnd.openxmlformats-officedocument.presentationml.notesSlide+xml" PartName="/ppt/notesSlides/notesSlide205.xml"/>
  <Override ContentType="application/vnd.openxmlformats-officedocument.presentationml.notesSlide+xml" PartName="/ppt/notesSlides/notesSlide108.xml"/>
  <Override ContentType="application/vnd.openxmlformats-officedocument.presentationml.notesSlide+xml" PartName="/ppt/notesSlides/notesSlide25.xml"/>
  <Override ContentType="application/vnd.openxmlformats-officedocument.presentationml.notesSlide+xml" PartName="/ppt/notesSlides/notesSlide160.xml"/>
  <Override ContentType="application/vnd.openxmlformats-officedocument.presentationml.notesSlide+xml" PartName="/ppt/notesSlides/notesSlide43.xml"/>
  <Override ContentType="application/vnd.openxmlformats-officedocument.presentationml.notesSlide+xml" PartName="/ppt/notesSlides/notesSlide86.xml"/>
  <Override ContentType="application/vnd.openxmlformats-officedocument.presentationml.notesSlide+xml" PartName="/ppt/notesSlides/notesSlide179.xml"/>
  <Override ContentType="application/vnd.openxmlformats-officedocument.presentationml.notesSlide+xml" PartName="/ppt/notesSlides/notesSlide233.xml"/>
  <Override ContentType="application/vnd.openxmlformats-officedocument.presentationml.notesSlide+xml" PartName="/ppt/notesSlides/notesSlide165.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74.xml"/>
  <Override ContentType="application/vnd.openxmlformats-officedocument.presentationml.notesSlide+xml" PartName="/ppt/notesSlides/notesSlide170.xml"/>
  <Override ContentType="application/vnd.openxmlformats-officedocument.presentationml.notesSlide+xml" PartName="/ppt/notesSlides/notesSlide197.xml"/>
  <Override ContentType="application/vnd.openxmlformats-officedocument.presentationml.notesSlide+xml" PartName="/ppt/notesSlides/notesSlide221.xml"/>
  <Override ContentType="application/vnd.openxmlformats-officedocument.presentationml.notesSlide+xml" PartName="/ppt/notesSlides/notesSlide58.xml"/>
  <Override ContentType="application/vnd.openxmlformats-officedocument.presentationml.notesSlide+xml" PartName="/ppt/notesSlides/notesSlide154.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70.xml"/>
  <Override ContentType="application/vnd.openxmlformats-officedocument.presentationml.notesSlide+xml" PartName="/ppt/notesSlides/notesSlide111.xml"/>
  <Override ContentType="application/vnd.openxmlformats-officedocument.presentationml.notesSlide+xml" PartName="/ppt/notesSlides/notesSlide226.xml"/>
  <Override ContentType="application/vnd.openxmlformats-officedocument.presentationml.notesSlide+xml" PartName="/ppt/notesSlides/notesSlide200.xml"/>
  <Override ContentType="application/vnd.openxmlformats-officedocument.presentationml.notesSlide+xml" PartName="/ppt/notesSlides/notesSlide181.xml"/>
  <Override ContentType="application/vnd.openxmlformats-officedocument.presentationml.notesSlide+xml" PartName="/ppt/notesSlides/notesSlide47.xml"/>
  <Override ContentType="application/vnd.openxmlformats-officedocument.presentationml.notesSlide+xml" PartName="/ppt/notesSlides/notesSlide209.xml"/>
  <Override ContentType="application/vnd.openxmlformats-officedocument.presentationml.notesSlide+xml" PartName="/ppt/notesSlides/notesSlide104.xml"/>
  <Override ContentType="application/vnd.openxmlformats-officedocument.presentationml.notesSlide+xml" PartName="/ppt/notesSlides/notesSlide147.xml"/>
  <Override ContentType="application/vnd.openxmlformats-officedocument.presentationml.notesSlide+xml" PartName="/ppt/notesSlides/notesSlide21.xml"/>
  <Override ContentType="application/vnd.openxmlformats-officedocument.presentationml.notesSlide+xml" PartName="/ppt/notesSlides/notesSlide164.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211.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96.xml"/>
  <Override ContentType="application/vnd.openxmlformats-officedocument.presentationml.notesSlide+xml" PartName="/ppt/notesSlides/notesSlide192.xml"/>
  <Override ContentType="application/vnd.openxmlformats-officedocument.presentationml.notesSlide+xml" PartName="/ppt/notesSlides/notesSlide19.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158.xml"/>
  <Override ContentType="application/vnd.openxmlformats-officedocument.presentationml.notesSlide+xml" PartName="/ppt/notesSlides/notesSlide175.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164.xml"/>
  <Override ContentType="application/vnd.openxmlformats-officedocument.presentationml.slide+xml" PartName="/ppt/slides/slide43.xml"/>
  <Override ContentType="application/vnd.openxmlformats-officedocument.presentationml.slide+xml" PartName="/ppt/slides/slide199.xml"/>
  <Override ContentType="application/vnd.openxmlformats-officedocument.presentationml.slide+xml" PartName="/ppt/slides/slide210.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202.xml"/>
  <Override ContentType="application/vnd.openxmlformats-officedocument.presentationml.slide+xml" PartName="/ppt/slides/slide105.xml"/>
  <Override ContentType="application/vnd.openxmlformats-officedocument.presentationml.slide+xml" PartName="/ppt/slides/slide148.xml"/>
  <Override ContentType="application/vnd.openxmlformats-officedocument.presentationml.slide+xml" PartName="/ppt/slides/slide172.xml"/>
  <Override ContentType="application/vnd.openxmlformats-officedocument.presentationml.slide+xml" PartName="/ppt/slides/slide19.xml"/>
  <Override ContentType="application/vnd.openxmlformats-officedocument.presentationml.slide+xml" PartName="/ppt/slides/slide5.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94.xml"/>
  <Override ContentType="application/vnd.openxmlformats-officedocument.presentationml.slide+xml" PartName="/ppt/slides/slide156.xml"/>
  <Override ContentType="application/vnd.openxmlformats-officedocument.presentationml.slide+xml" PartName="/ppt/slides/slide217.xml"/>
  <Override ContentType="application/vnd.openxmlformats-officedocument.presentationml.slide+xml" PartName="/ppt/slides/slide71.xml"/>
  <Override ContentType="application/vnd.openxmlformats-officedocument.presentationml.slide+xml" PartName="/ppt/slides/slide179.xml"/>
  <Override ContentType="application/vnd.openxmlformats-officedocument.presentationml.slide+xml" PartName="/ppt/slides/slide233.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229.xml"/>
  <Override ContentType="application/vnd.openxmlformats-officedocument.presentationml.slide+xml" PartName="/ppt/slides/slide136.xml"/>
  <Override ContentType="application/vnd.openxmlformats-officedocument.presentationml.slide+xml" PartName="/ppt/slides/slide184.xml"/>
  <Override ContentType="application/vnd.openxmlformats-officedocument.presentationml.slide+xml" PartName="/ppt/slides/slide141.xml"/>
  <Override ContentType="application/vnd.openxmlformats-officedocument.presentationml.slide+xml" PartName="/ppt/slides/slide82.xml"/>
  <Override ContentType="application/vnd.openxmlformats-officedocument.presentationml.slide+xml" PartName="/ppt/slides/slide9.xml"/>
  <Override ContentType="application/vnd.openxmlformats-officedocument.presentationml.slide+xml" PartName="/ppt/slides/slide16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187.xml"/>
  <Override ContentType="application/vnd.openxmlformats-officedocument.presentationml.slide+xml" PartName="/ppt/slides/slide98.xml"/>
  <Override ContentType="application/vnd.openxmlformats-officedocument.presentationml.slide+xml" PartName="/ppt/slides/slide152.xml"/>
  <Override ContentType="application/vnd.openxmlformats-officedocument.presentationml.slide+xml" PartName="/ppt/slides/slide125.xml"/>
  <Override ContentType="application/vnd.openxmlformats-officedocument.presentationml.slide+xml" PartName="/ppt/slides/slide20.xml"/>
  <Override ContentType="application/vnd.openxmlformats-officedocument.presentationml.slide+xml" PartName="/ppt/slides/slide161.xml"/>
  <Override ContentType="application/vnd.openxmlformats-officedocument.presentationml.slide+xml" PartName="/ppt/slides/slide214.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206.xml"/>
  <Override ContentType="application/vnd.openxmlformats-officedocument.presentationml.slide+xml" PartName="/ppt/slides/slide55.xml"/>
  <Override ContentType="application/vnd.openxmlformats-officedocument.presentationml.slide+xml" PartName="/ppt/slides/slide195.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59.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176.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225.xml"/>
  <Override ContentType="application/vnd.openxmlformats-officedocument.presentationml.slide+xml" PartName="/ppt/slides/slide180.xml"/>
  <Override ContentType="application/vnd.openxmlformats-officedocument.presentationml.slide+xml" PartName="/ppt/slides/slide18.xml"/>
  <Override ContentType="application/vnd.openxmlformats-officedocument.presentationml.slide+xml" PartName="/ppt/slides/slide201.xml"/>
  <Override ContentType="application/vnd.openxmlformats-officedocument.presentationml.slide+xml" PartName="/ppt/slides/slide52.xml"/>
  <Override ContentType="application/vnd.openxmlformats-officedocument.presentationml.slide+xml" PartName="/ppt/slides/slide95.xml"/>
  <Override ContentType="application/vnd.openxmlformats-officedocument.presentationml.slide+xml" PartName="/ppt/slides/slide181.xml"/>
  <Override ContentType="application/vnd.openxmlformats-officedocument.presentationml.slide+xml" PartName="/ppt/slides/slide157.xml"/>
  <Override ContentType="application/vnd.openxmlformats-officedocument.presentationml.slide+xml" PartName="/ppt/slides/slide211.xml"/>
  <Override ContentType="application/vnd.openxmlformats-officedocument.presentationml.slide+xml" PartName="/ppt/slides/slide77.xml"/>
  <Override ContentType="application/vnd.openxmlformats-officedocument.presentationml.slide+xml" PartName="/ppt/slides/slide165.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47.xml"/>
  <Override ContentType="application/vnd.openxmlformats-officedocument.presentationml.slide+xml" PartName="/ppt/slides/slide191.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153.xml"/>
  <Override ContentType="application/vnd.openxmlformats-officedocument.presentationml.slide+xml" PartName="/ppt/slides/slide67.xml"/>
  <Override ContentType="application/vnd.openxmlformats-officedocument.presentationml.slide+xml" PartName="/ppt/slides/slide196.xml"/>
  <Override ContentType="application/vnd.openxmlformats-officedocument.presentationml.slide+xml" PartName="/ppt/slides/slide171.xml"/>
  <Override ContentType="application/vnd.openxmlformats-officedocument.presentationml.slide+xml" PartName="/ppt/slides/slide49.xml"/>
  <Override ContentType="application/vnd.openxmlformats-officedocument.presentationml.slide+xml" PartName="/ppt/slides/slide216.xml"/>
  <Override ContentType="application/vnd.openxmlformats-officedocument.presentationml.slide+xml" PartName="/ppt/slides/slide83.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221.xml"/>
  <Override ContentType="application/vnd.openxmlformats-officedocument.presentationml.slide+xml" PartName="/ppt/slides/slide73.xml"/>
  <Override ContentType="application/vnd.openxmlformats-officedocument.presentationml.slide+xml" PartName="/ppt/slides/slide169.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86.xml"/>
  <Override ContentType="application/vnd.openxmlformats-officedocument.presentationml.slide+xml" PartName="/ppt/slides/slide215.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222.xml"/>
  <Override ContentType="application/vnd.openxmlformats-officedocument.presentationml.slide+xml" PartName="/ppt/slides/slide205.xml"/>
  <Override ContentType="application/vnd.openxmlformats-officedocument.presentationml.slide+xml" PartName="/ppt/slides/slide160.xml"/>
  <Override ContentType="application/vnd.openxmlformats-officedocument.presentationml.slide+xml" PartName="/ppt/slides/slide232.xml"/>
  <Override ContentType="application/vnd.openxmlformats-officedocument.presentationml.slide+xml" PartName="/ppt/slides/slide100.xml"/>
  <Override ContentType="application/vnd.openxmlformats-officedocument.presentationml.slide+xml" PartName="/ppt/slides/slide90.xml"/>
  <Override ContentType="application/vnd.openxmlformats-officedocument.presentationml.slide+xml" PartName="/ppt/slides/slide143.xml"/>
  <Override ContentType="application/vnd.openxmlformats-officedocument.presentationml.slide+xml" PartName="/ppt/slides/slide132.xml"/>
  <Override ContentType="application/vnd.openxmlformats-officedocument.presentationml.slide+xml" PartName="/ppt/slides/slide62.xml"/>
  <Override ContentType="application/vnd.openxmlformats-officedocument.presentationml.slide+xml" PartName="/ppt/slides/slide175.xml"/>
  <Override ContentType="application/vnd.openxmlformats-officedocument.presentationml.slide+xml" PartName="/ppt/slides/slide1.xml"/>
  <Override ContentType="application/vnd.openxmlformats-officedocument.presentationml.slide+xml" PartName="/ppt/slides/slide192.xml"/>
  <Override ContentType="application/vnd.openxmlformats-officedocument.presentationml.slide+xml" PartName="/ppt/slides/slide45.xml"/>
  <Override ContentType="application/vnd.openxmlformats-officedocument.presentationml.slide+xml" PartName="/ppt/slides/slide226.xml"/>
  <Override ContentType="application/vnd.openxmlformats-officedocument.presentationml.slide+xml" PartName="/ppt/slides/slide28.xml"/>
  <Override ContentType="application/vnd.openxmlformats-officedocument.presentationml.slide+xml" PartName="/ppt/slides/slide209.xml"/>
  <Override ContentType="application/vnd.openxmlformats-officedocument.presentationml.slide+xml" PartName="/ppt/slides/slide200.xml"/>
  <Override ContentType="application/vnd.openxmlformats-officedocument.presentationml.slide+xml" PartName="/ppt/slides/slide88.xml"/>
  <Override ContentType="application/vnd.openxmlformats-officedocument.presentationml.slide+xml" PartName="/ppt/slides/slide158.xml"/>
  <Override ContentType="application/vnd.openxmlformats-officedocument.presentationml.slide+xml" PartName="/ppt/slides/slide115.xml"/>
  <Override ContentType="application/vnd.openxmlformats-officedocument.presentationml.slide+xml" PartName="/ppt/slides/slide3.xml"/>
  <Override ContentType="application/vnd.openxmlformats-officedocument.presentationml.slide+xml" PartName="/ppt/slides/slide182.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5.xml"/>
  <Override ContentType="application/vnd.openxmlformats-officedocument.presentationml.slide+xml" PartName="/ppt/slides/slide174.xml"/>
  <Override ContentType="application/vnd.openxmlformats-officedocument.presentationml.slide+xml" PartName="/ppt/slides/slide190.xml"/>
  <Override ContentType="application/vnd.openxmlformats-officedocument.presentationml.slide+xml" PartName="/ppt/slides/slide227.xml"/>
  <Override ContentType="application/vnd.openxmlformats-officedocument.presentationml.slide+xml" PartName="/ppt/slides/slide33.xml"/>
  <Override ContentType="application/vnd.openxmlformats-officedocument.presentationml.slide+xml" PartName="/ppt/slides/slide219.xml"/>
  <Override ContentType="application/vnd.openxmlformats-officedocument.presentationml.slide+xml" PartName="/ppt/slides/slide68.xml"/>
  <Override ContentType="application/vnd.openxmlformats-officedocument.presentationml.slide+xml" PartName="/ppt/slides/slide170.xml"/>
  <Override ContentType="application/vnd.openxmlformats-officedocument.presentationml.slide+xml" PartName="/ppt/slides/slide20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220.xml"/>
  <Override ContentType="application/vnd.openxmlformats-officedocument.presentationml.slide+xml" PartName="/ppt/slides/slide166.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235.xml"/>
  <Override ContentType="application/vnd.openxmlformats-officedocument.presentationml.slide+xml" PartName="/ppt/slides/slide154.xml"/>
  <Override ContentType="application/vnd.openxmlformats-officedocument.presentationml.slide+xml" PartName="/ppt/slides/slide197.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3.xml"/>
  <Override ContentType="application/vnd.openxmlformats-officedocument.presentationml.slide+xml" PartName="/ppt/slides/slide22.xml"/>
  <Override ContentType="application/vnd.openxmlformats-officedocument.presentationml.slide+xml" PartName="/ppt/slides/slide185.xml"/>
  <Override ContentType="application/vnd.openxmlformats-officedocument.presentationml.slide+xml" PartName="/ppt/slides/slide231.xml"/>
  <Override ContentType="application/vnd.openxmlformats-officedocument.presentationml.slide+xml" PartName="/ppt/slides/slide65.xml"/>
  <Override ContentType="application/vnd.openxmlformats-officedocument.presentationml.slide+xml" PartName="/ppt/slides/slide118.xml"/>
  <Override ContentType="application/vnd.openxmlformats-officedocument.presentationml.slide+xml" PartName="/ppt/slides/slide142.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178.xml"/>
  <Override ContentType="application/vnd.openxmlformats-officedocument.presentationml.slide+xml" PartName="/ppt/slides/slide29.xml"/>
  <Override ContentType="application/vnd.openxmlformats-officedocument.presentationml.slide+xml" PartName="/ppt/slides/slide212.xml"/>
  <Override ContentType="application/vnd.openxmlformats-officedocument.presentationml.slide+xml" PartName="/ppt/slides/slide76.xml"/>
  <Override ContentType="application/vnd.openxmlformats-officedocument.presentationml.slide+xml" PartName="/ppt/slides/slide131.xml"/>
  <Override ContentType="application/vnd.openxmlformats-officedocument.presentationml.slide+xml" PartName="/ppt/slides/slide93.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14.xml"/>
  <Override ContentType="application/vnd.openxmlformats-officedocument.presentationml.slide+xml" PartName="/ppt/slides/slide163.xml"/>
  <Override ContentType="application/vnd.openxmlformats-officedocument.presentationml.slide+xml" PartName="/ppt/slides/slide127.xml"/>
  <Override ContentType="application/vnd.openxmlformats-officedocument.presentationml.slide+xml" PartName="/ppt/slides/slide146.xml"/>
  <Override ContentType="application/vnd.openxmlformats-officedocument.presentationml.slide+xml" PartName="/ppt/slides/slide150.xml"/>
  <Override ContentType="application/vnd.openxmlformats-officedocument.presentationml.slide+xml" PartName="/ppt/slides/slide189.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57.xml"/>
  <Override ContentType="application/vnd.openxmlformats-officedocument.presentationml.slide+xml" PartName="/ppt/slides/slide44.xml"/>
  <Override ContentType="application/vnd.openxmlformats-officedocument.presentationml.slide+xml" PartName="/ppt/slides/slide193.xml"/>
  <Override ContentType="application/vnd.openxmlformats-officedocument.presentationml.slide+xml" PartName="/ppt/slides/slide208.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228.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198.xml"/>
  <Override ContentType="application/vnd.openxmlformats-officedocument.presentationml.slide+xml" PartName="/ppt/slides/slide15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218.xml"/>
  <Override ContentType="application/vnd.openxmlformats-officedocument.presentationml.slide+xml" PartName="/ppt/slides/slide130.xml"/>
  <Override ContentType="application/vnd.openxmlformats-officedocument.presentationml.slide+xml" PartName="/ppt/slides/slide173.xml"/>
  <Override ContentType="application/vnd.openxmlformats-officedocument.presentationml.slide+xml" PartName="/ppt/slides/slide16.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11.xml"/>
  <Override ContentType="application/vnd.openxmlformats-officedocument.presentationml.slide+xml" PartName="/ppt/slides/slide183.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149.xml"/>
  <Override ContentType="application/vnd.openxmlformats-officedocument.presentationml.slide+xml" PartName="/ppt/slides/slide203.xml"/>
  <Override ContentType="application/vnd.openxmlformats-officedocument.presentationml.slide+xml" PartName="/ppt/slides/slide124.xml"/>
  <Override ContentType="application/vnd.openxmlformats-officedocument.presentationml.slide+xml" PartName="/ppt/slides/slide106.xml"/>
  <Override ContentType="application/vnd.openxmlformats-officedocument.presentationml.slide+xml" PartName="/ppt/slides/slide167.xml"/>
  <Override ContentType="application/vnd.openxmlformats-officedocument.presentationml.slide+xml" PartName="/ppt/slides/slide70.xml"/>
  <Override ContentType="application/vnd.openxmlformats-officedocument.presentationml.slide+xml" PartName="/ppt/slides/slide234.xml"/>
  <Override ContentType="application/vnd.openxmlformats-officedocument.presentationml.slide+xml" PartName="/ppt/slides/slide194.xml"/>
  <Override ContentType="application/vnd.openxmlformats-officedocument.presentationml.slide+xml" PartName="/ppt/slides/slide151.xml"/>
  <Override ContentType="application/vnd.openxmlformats-officedocument.presentationml.slide+xml" PartName="/ppt/slides/slide177.xml"/>
  <Override ContentType="application/vnd.openxmlformats-officedocument.presentationml.slide+xml" PartName="/ppt/slides/slide134.xml"/>
  <Override ContentType="application/vnd.openxmlformats-officedocument.presentationml.slide+xml" PartName="/ppt/slides/slide207.xml"/>
  <Override ContentType="application/vnd.openxmlformats-officedocument.presentationml.slide+xml" PartName="/ppt/slides/slide224.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145.xml"/>
  <Override ContentType="application/vnd.openxmlformats-officedocument.presentationml.slide+xml" PartName="/ppt/slides/slide188.xml"/>
  <Override ContentType="application/vnd.openxmlformats-officedocument.presentationml.slide+xml" PartName="/ppt/slides/slide162.xml"/>
  <Override ContentType="application/vnd.openxmlformats-officedocument.presentationml.slide+xml" PartName="/ppt/slides/slide32.xml"/>
  <Override ContentType="application/vnd.openxmlformats-officedocument.presentationml.slide+xml" PartName="/ppt/slides/slide75.xml"/>
  <Override ContentType="application/vnd.openxmlformats-officedocument.presentationml.slide+xml" PartName="/ppt/slides/slide213.xml"/>
  <Override ContentType="application/vnd.openxmlformats-officedocument.presentationml.slide+xml" PartName="/ppt/slides/slide58.xml"/>
  <Override ContentType="application/vnd.openxmlformats-officedocument.presentationml.slide+xml" PartName="/ppt/slides/slide15.xml"/>
  <Override ContentType="application/vnd.openxmlformats-officedocument.presentationml.slide+xml" PartName="/ppt/slides/slide230.xml"/>
  <Override ContentType="application/vnd.openxmlformats-officedocument.presentationml.slide+xml" PartName="/ppt/slides/slide128.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 id="350" r:id="rId101"/>
    <p:sldId id="351" r:id="rId102"/>
    <p:sldId id="352" r:id="rId103"/>
    <p:sldId id="353" r:id="rId104"/>
    <p:sldId id="354" r:id="rId105"/>
    <p:sldId id="355" r:id="rId106"/>
    <p:sldId id="356" r:id="rId107"/>
    <p:sldId id="357" r:id="rId108"/>
    <p:sldId id="358" r:id="rId109"/>
    <p:sldId id="359" r:id="rId110"/>
    <p:sldId id="360" r:id="rId111"/>
    <p:sldId id="361" r:id="rId112"/>
    <p:sldId id="362" r:id="rId113"/>
    <p:sldId id="363" r:id="rId114"/>
    <p:sldId id="364" r:id="rId115"/>
    <p:sldId id="365" r:id="rId116"/>
    <p:sldId id="366" r:id="rId117"/>
    <p:sldId id="367" r:id="rId118"/>
    <p:sldId id="368" r:id="rId119"/>
    <p:sldId id="369" r:id="rId120"/>
    <p:sldId id="370" r:id="rId121"/>
    <p:sldId id="371" r:id="rId122"/>
    <p:sldId id="372" r:id="rId123"/>
    <p:sldId id="373" r:id="rId124"/>
    <p:sldId id="374" r:id="rId125"/>
    <p:sldId id="375" r:id="rId126"/>
    <p:sldId id="376" r:id="rId127"/>
    <p:sldId id="377" r:id="rId128"/>
    <p:sldId id="378" r:id="rId129"/>
    <p:sldId id="379" r:id="rId130"/>
    <p:sldId id="380" r:id="rId131"/>
    <p:sldId id="381" r:id="rId132"/>
    <p:sldId id="382" r:id="rId133"/>
    <p:sldId id="383" r:id="rId134"/>
    <p:sldId id="384" r:id="rId135"/>
    <p:sldId id="385" r:id="rId136"/>
    <p:sldId id="386" r:id="rId137"/>
    <p:sldId id="387" r:id="rId138"/>
    <p:sldId id="388" r:id="rId139"/>
    <p:sldId id="389" r:id="rId140"/>
    <p:sldId id="390" r:id="rId141"/>
    <p:sldId id="391" r:id="rId142"/>
    <p:sldId id="392" r:id="rId143"/>
    <p:sldId id="393" r:id="rId144"/>
    <p:sldId id="394" r:id="rId145"/>
    <p:sldId id="395" r:id="rId146"/>
    <p:sldId id="396" r:id="rId147"/>
    <p:sldId id="397" r:id="rId148"/>
    <p:sldId id="398" r:id="rId149"/>
    <p:sldId id="399" r:id="rId150"/>
    <p:sldId id="400" r:id="rId151"/>
    <p:sldId id="401" r:id="rId152"/>
    <p:sldId id="402" r:id="rId153"/>
    <p:sldId id="403" r:id="rId154"/>
    <p:sldId id="404" r:id="rId155"/>
    <p:sldId id="405" r:id="rId156"/>
    <p:sldId id="406" r:id="rId157"/>
    <p:sldId id="407" r:id="rId158"/>
    <p:sldId id="408" r:id="rId159"/>
    <p:sldId id="409" r:id="rId160"/>
    <p:sldId id="410" r:id="rId161"/>
    <p:sldId id="411" r:id="rId162"/>
    <p:sldId id="412" r:id="rId163"/>
    <p:sldId id="413" r:id="rId164"/>
    <p:sldId id="414" r:id="rId165"/>
    <p:sldId id="415" r:id="rId166"/>
    <p:sldId id="416" r:id="rId167"/>
    <p:sldId id="417" r:id="rId168"/>
    <p:sldId id="418" r:id="rId169"/>
    <p:sldId id="419" r:id="rId170"/>
    <p:sldId id="420" r:id="rId171"/>
    <p:sldId id="421" r:id="rId172"/>
    <p:sldId id="422" r:id="rId173"/>
    <p:sldId id="423" r:id="rId174"/>
    <p:sldId id="424" r:id="rId175"/>
    <p:sldId id="425" r:id="rId176"/>
    <p:sldId id="426" r:id="rId177"/>
    <p:sldId id="427" r:id="rId178"/>
    <p:sldId id="428" r:id="rId179"/>
    <p:sldId id="429" r:id="rId180"/>
    <p:sldId id="430" r:id="rId181"/>
    <p:sldId id="431" r:id="rId182"/>
    <p:sldId id="432" r:id="rId183"/>
    <p:sldId id="433" r:id="rId184"/>
    <p:sldId id="434" r:id="rId185"/>
    <p:sldId id="435" r:id="rId186"/>
    <p:sldId id="436" r:id="rId187"/>
    <p:sldId id="437" r:id="rId188"/>
    <p:sldId id="438" r:id="rId189"/>
    <p:sldId id="439" r:id="rId190"/>
    <p:sldId id="440" r:id="rId191"/>
    <p:sldId id="441" r:id="rId192"/>
    <p:sldId id="442" r:id="rId193"/>
    <p:sldId id="443" r:id="rId194"/>
    <p:sldId id="444" r:id="rId195"/>
    <p:sldId id="445" r:id="rId196"/>
    <p:sldId id="446" r:id="rId197"/>
    <p:sldId id="447" r:id="rId198"/>
    <p:sldId id="448" r:id="rId199"/>
    <p:sldId id="449" r:id="rId200"/>
    <p:sldId id="450" r:id="rId201"/>
    <p:sldId id="451" r:id="rId202"/>
    <p:sldId id="452" r:id="rId203"/>
    <p:sldId id="453" r:id="rId204"/>
    <p:sldId id="454" r:id="rId205"/>
    <p:sldId id="455" r:id="rId206"/>
    <p:sldId id="456" r:id="rId207"/>
    <p:sldId id="457" r:id="rId208"/>
    <p:sldId id="458" r:id="rId209"/>
    <p:sldId id="459" r:id="rId210"/>
    <p:sldId id="460" r:id="rId211"/>
    <p:sldId id="461" r:id="rId212"/>
    <p:sldId id="462" r:id="rId213"/>
    <p:sldId id="463" r:id="rId214"/>
    <p:sldId id="464" r:id="rId215"/>
    <p:sldId id="465" r:id="rId216"/>
    <p:sldId id="466" r:id="rId217"/>
    <p:sldId id="467" r:id="rId218"/>
    <p:sldId id="468" r:id="rId219"/>
    <p:sldId id="469" r:id="rId220"/>
    <p:sldId id="470" r:id="rId221"/>
    <p:sldId id="471" r:id="rId222"/>
    <p:sldId id="472" r:id="rId223"/>
    <p:sldId id="473" r:id="rId224"/>
    <p:sldId id="474" r:id="rId225"/>
    <p:sldId id="475" r:id="rId226"/>
    <p:sldId id="476" r:id="rId227"/>
    <p:sldId id="477" r:id="rId228"/>
    <p:sldId id="478" r:id="rId229"/>
    <p:sldId id="479" r:id="rId230"/>
    <p:sldId id="480" r:id="rId231"/>
    <p:sldId id="481" r:id="rId232"/>
    <p:sldId id="482" r:id="rId233"/>
    <p:sldId id="483" r:id="rId234"/>
    <p:sldId id="484" r:id="rId235"/>
    <p:sldId id="485" r:id="rId236"/>
    <p:sldId id="486" r:id="rId237"/>
    <p:sldId id="487" r:id="rId238"/>
    <p:sldId id="488" r:id="rId239"/>
    <p:sldId id="489" r:id="rId240"/>
    <p:sldId id="490" r:id="rId241"/>
  </p:sldIdLst>
  <p:sldSz cy="5143500" cx="9144000"/>
  <p:notesSz cx="6858000" cy="9144000"/>
  <p:embeddedFontLst>
    <p:embeddedFont>
      <p:font typeface="Roboto"/>
      <p:regular r:id="rId242"/>
      <p:bold r:id="rId243"/>
      <p:italic r:id="rId244"/>
      <p:boldItalic r:id="rId245"/>
    </p:embeddedFont>
    <p:embeddedFont>
      <p:font typeface="Open Sans"/>
      <p:regular r:id="rId246"/>
      <p:bold r:id="rId247"/>
      <p:italic r:id="rId248"/>
      <p:boldItalic r:id="rId24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D242228F-8E5F-427D-A51F-C4B3B28217BF}">
  <a:tblStyle styleId="{D242228F-8E5F-427D-A51F-C4B3B28217BF}"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190" Type="http://schemas.openxmlformats.org/officeDocument/2006/relationships/slide" Target="slides/slide18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194" Type="http://schemas.openxmlformats.org/officeDocument/2006/relationships/slide" Target="slides/slide188.xml"/><Relationship Id="rId43" Type="http://schemas.openxmlformats.org/officeDocument/2006/relationships/slide" Target="slides/slide37.xml"/><Relationship Id="rId193" Type="http://schemas.openxmlformats.org/officeDocument/2006/relationships/slide" Target="slides/slide187.xml"/><Relationship Id="rId46" Type="http://schemas.openxmlformats.org/officeDocument/2006/relationships/slide" Target="slides/slide40.xml"/><Relationship Id="rId192" Type="http://schemas.openxmlformats.org/officeDocument/2006/relationships/slide" Target="slides/slide186.xml"/><Relationship Id="rId45" Type="http://schemas.openxmlformats.org/officeDocument/2006/relationships/slide" Target="slides/slide39.xml"/><Relationship Id="rId191" Type="http://schemas.openxmlformats.org/officeDocument/2006/relationships/slide" Target="slides/slide185.xml"/><Relationship Id="rId48" Type="http://schemas.openxmlformats.org/officeDocument/2006/relationships/slide" Target="slides/slide42.xml"/><Relationship Id="rId187" Type="http://schemas.openxmlformats.org/officeDocument/2006/relationships/slide" Target="slides/slide181.xml"/><Relationship Id="rId47" Type="http://schemas.openxmlformats.org/officeDocument/2006/relationships/slide" Target="slides/slide41.xml"/><Relationship Id="rId186" Type="http://schemas.openxmlformats.org/officeDocument/2006/relationships/slide" Target="slides/slide180.xml"/><Relationship Id="rId185" Type="http://schemas.openxmlformats.org/officeDocument/2006/relationships/slide" Target="slides/slide179.xml"/><Relationship Id="rId49" Type="http://schemas.openxmlformats.org/officeDocument/2006/relationships/slide" Target="slides/slide43.xml"/><Relationship Id="rId184" Type="http://schemas.openxmlformats.org/officeDocument/2006/relationships/slide" Target="slides/slide178.xml"/><Relationship Id="rId189" Type="http://schemas.openxmlformats.org/officeDocument/2006/relationships/slide" Target="slides/slide183.xml"/><Relationship Id="rId188" Type="http://schemas.openxmlformats.org/officeDocument/2006/relationships/slide" Target="slides/slide18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183" Type="http://schemas.openxmlformats.org/officeDocument/2006/relationships/slide" Target="slides/slide177.xml"/><Relationship Id="rId32" Type="http://schemas.openxmlformats.org/officeDocument/2006/relationships/slide" Target="slides/slide26.xml"/><Relationship Id="rId182" Type="http://schemas.openxmlformats.org/officeDocument/2006/relationships/slide" Target="slides/slide176.xml"/><Relationship Id="rId35" Type="http://schemas.openxmlformats.org/officeDocument/2006/relationships/slide" Target="slides/slide29.xml"/><Relationship Id="rId181" Type="http://schemas.openxmlformats.org/officeDocument/2006/relationships/slide" Target="slides/slide175.xml"/><Relationship Id="rId34" Type="http://schemas.openxmlformats.org/officeDocument/2006/relationships/slide" Target="slides/slide28.xml"/><Relationship Id="rId180" Type="http://schemas.openxmlformats.org/officeDocument/2006/relationships/slide" Target="slides/slide174.xml"/><Relationship Id="rId37" Type="http://schemas.openxmlformats.org/officeDocument/2006/relationships/slide" Target="slides/slide31.xml"/><Relationship Id="rId176" Type="http://schemas.openxmlformats.org/officeDocument/2006/relationships/slide" Target="slides/slide170.xml"/><Relationship Id="rId36" Type="http://schemas.openxmlformats.org/officeDocument/2006/relationships/slide" Target="slides/slide30.xml"/><Relationship Id="rId175" Type="http://schemas.openxmlformats.org/officeDocument/2006/relationships/slide" Target="slides/slide169.xml"/><Relationship Id="rId39" Type="http://schemas.openxmlformats.org/officeDocument/2006/relationships/slide" Target="slides/slide33.xml"/><Relationship Id="rId174" Type="http://schemas.openxmlformats.org/officeDocument/2006/relationships/slide" Target="slides/slide168.xml"/><Relationship Id="rId38" Type="http://schemas.openxmlformats.org/officeDocument/2006/relationships/slide" Target="slides/slide32.xml"/><Relationship Id="rId173" Type="http://schemas.openxmlformats.org/officeDocument/2006/relationships/slide" Target="slides/slide167.xml"/><Relationship Id="rId179" Type="http://schemas.openxmlformats.org/officeDocument/2006/relationships/slide" Target="slides/slide173.xml"/><Relationship Id="rId178" Type="http://schemas.openxmlformats.org/officeDocument/2006/relationships/slide" Target="slides/slide172.xml"/><Relationship Id="rId177" Type="http://schemas.openxmlformats.org/officeDocument/2006/relationships/slide" Target="slides/slide171.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98" Type="http://schemas.openxmlformats.org/officeDocument/2006/relationships/slide" Target="slides/slide192.xml"/><Relationship Id="rId14" Type="http://schemas.openxmlformats.org/officeDocument/2006/relationships/slide" Target="slides/slide8.xml"/><Relationship Id="rId197" Type="http://schemas.openxmlformats.org/officeDocument/2006/relationships/slide" Target="slides/slide191.xml"/><Relationship Id="rId17" Type="http://schemas.openxmlformats.org/officeDocument/2006/relationships/slide" Target="slides/slide11.xml"/><Relationship Id="rId196" Type="http://schemas.openxmlformats.org/officeDocument/2006/relationships/slide" Target="slides/slide190.xml"/><Relationship Id="rId16" Type="http://schemas.openxmlformats.org/officeDocument/2006/relationships/slide" Target="slides/slide10.xml"/><Relationship Id="rId195" Type="http://schemas.openxmlformats.org/officeDocument/2006/relationships/slide" Target="slides/slide189.xml"/><Relationship Id="rId19" Type="http://schemas.openxmlformats.org/officeDocument/2006/relationships/slide" Target="slides/slide13.xml"/><Relationship Id="rId18" Type="http://schemas.openxmlformats.org/officeDocument/2006/relationships/slide" Target="slides/slide12.xml"/><Relationship Id="rId199" Type="http://schemas.openxmlformats.org/officeDocument/2006/relationships/slide" Target="slides/slide193.xml"/><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150" Type="http://schemas.openxmlformats.org/officeDocument/2006/relationships/slide" Target="slides/slide144.xml"/><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149" Type="http://schemas.openxmlformats.org/officeDocument/2006/relationships/slide" Target="slides/slide143.xml"/><Relationship Id="rId4" Type="http://schemas.openxmlformats.org/officeDocument/2006/relationships/tableStyles" Target="tableStyles.xml"/><Relationship Id="rId148" Type="http://schemas.openxmlformats.org/officeDocument/2006/relationships/slide" Target="slides/slide142.xml"/><Relationship Id="rId9" Type="http://schemas.openxmlformats.org/officeDocument/2006/relationships/slide" Target="slides/slide3.xml"/><Relationship Id="rId143" Type="http://schemas.openxmlformats.org/officeDocument/2006/relationships/slide" Target="slides/slide137.xml"/><Relationship Id="rId142" Type="http://schemas.openxmlformats.org/officeDocument/2006/relationships/slide" Target="slides/slide136.xml"/><Relationship Id="rId141" Type="http://schemas.openxmlformats.org/officeDocument/2006/relationships/slide" Target="slides/slide135.xml"/><Relationship Id="rId140" Type="http://schemas.openxmlformats.org/officeDocument/2006/relationships/slide" Target="slides/slide134.xml"/><Relationship Id="rId5" Type="http://schemas.openxmlformats.org/officeDocument/2006/relationships/slideMaster" Target="slideMasters/slideMaster1.xml"/><Relationship Id="rId147" Type="http://schemas.openxmlformats.org/officeDocument/2006/relationships/slide" Target="slides/slide141.xml"/><Relationship Id="rId6" Type="http://schemas.openxmlformats.org/officeDocument/2006/relationships/notesMaster" Target="notesMasters/notesMaster1.xml"/><Relationship Id="rId146" Type="http://schemas.openxmlformats.org/officeDocument/2006/relationships/slide" Target="slides/slide140.xml"/><Relationship Id="rId7" Type="http://schemas.openxmlformats.org/officeDocument/2006/relationships/slide" Target="slides/slide1.xml"/><Relationship Id="rId145" Type="http://schemas.openxmlformats.org/officeDocument/2006/relationships/slide" Target="slides/slide139.xml"/><Relationship Id="rId8" Type="http://schemas.openxmlformats.org/officeDocument/2006/relationships/slide" Target="slides/slide2.xml"/><Relationship Id="rId144" Type="http://schemas.openxmlformats.org/officeDocument/2006/relationships/slide" Target="slides/slide138.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139" Type="http://schemas.openxmlformats.org/officeDocument/2006/relationships/slide" Target="slides/slide133.xml"/><Relationship Id="rId138" Type="http://schemas.openxmlformats.org/officeDocument/2006/relationships/slide" Target="slides/slide132.xml"/><Relationship Id="rId137" Type="http://schemas.openxmlformats.org/officeDocument/2006/relationships/slide" Target="slides/slide131.xml"/><Relationship Id="rId132" Type="http://schemas.openxmlformats.org/officeDocument/2006/relationships/slide" Target="slides/slide126.xml"/><Relationship Id="rId131" Type="http://schemas.openxmlformats.org/officeDocument/2006/relationships/slide" Target="slides/slide125.xml"/><Relationship Id="rId130" Type="http://schemas.openxmlformats.org/officeDocument/2006/relationships/slide" Target="slides/slide124.xml"/><Relationship Id="rId136" Type="http://schemas.openxmlformats.org/officeDocument/2006/relationships/slide" Target="slides/slide130.xml"/><Relationship Id="rId135" Type="http://schemas.openxmlformats.org/officeDocument/2006/relationships/slide" Target="slides/slide129.xml"/><Relationship Id="rId134" Type="http://schemas.openxmlformats.org/officeDocument/2006/relationships/slide" Target="slides/slide128.xml"/><Relationship Id="rId133" Type="http://schemas.openxmlformats.org/officeDocument/2006/relationships/slide" Target="slides/slide127.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172" Type="http://schemas.openxmlformats.org/officeDocument/2006/relationships/slide" Target="slides/slide166.xml"/><Relationship Id="rId65" Type="http://schemas.openxmlformats.org/officeDocument/2006/relationships/slide" Target="slides/slide59.xml"/><Relationship Id="rId171" Type="http://schemas.openxmlformats.org/officeDocument/2006/relationships/slide" Target="slides/slide165.xml"/><Relationship Id="rId68" Type="http://schemas.openxmlformats.org/officeDocument/2006/relationships/slide" Target="slides/slide62.xml"/><Relationship Id="rId170" Type="http://schemas.openxmlformats.org/officeDocument/2006/relationships/slide" Target="slides/slide164.xml"/><Relationship Id="rId67" Type="http://schemas.openxmlformats.org/officeDocument/2006/relationships/slide" Target="slides/slide61.xml"/><Relationship Id="rId60" Type="http://schemas.openxmlformats.org/officeDocument/2006/relationships/slide" Target="slides/slide54.xml"/><Relationship Id="rId165" Type="http://schemas.openxmlformats.org/officeDocument/2006/relationships/slide" Target="slides/slide159.xml"/><Relationship Id="rId69" Type="http://schemas.openxmlformats.org/officeDocument/2006/relationships/slide" Target="slides/slide63.xml"/><Relationship Id="rId164" Type="http://schemas.openxmlformats.org/officeDocument/2006/relationships/slide" Target="slides/slide158.xml"/><Relationship Id="rId163" Type="http://schemas.openxmlformats.org/officeDocument/2006/relationships/slide" Target="slides/slide157.xml"/><Relationship Id="rId162" Type="http://schemas.openxmlformats.org/officeDocument/2006/relationships/slide" Target="slides/slide156.xml"/><Relationship Id="rId169" Type="http://schemas.openxmlformats.org/officeDocument/2006/relationships/slide" Target="slides/slide163.xml"/><Relationship Id="rId168" Type="http://schemas.openxmlformats.org/officeDocument/2006/relationships/slide" Target="slides/slide162.xml"/><Relationship Id="rId167" Type="http://schemas.openxmlformats.org/officeDocument/2006/relationships/slide" Target="slides/slide161.xml"/><Relationship Id="rId166" Type="http://schemas.openxmlformats.org/officeDocument/2006/relationships/slide" Target="slides/slide160.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161" Type="http://schemas.openxmlformats.org/officeDocument/2006/relationships/slide" Target="slides/slide155.xml"/><Relationship Id="rId54" Type="http://schemas.openxmlformats.org/officeDocument/2006/relationships/slide" Target="slides/slide48.xml"/><Relationship Id="rId160" Type="http://schemas.openxmlformats.org/officeDocument/2006/relationships/slide" Target="slides/slide154.xml"/><Relationship Id="rId57" Type="http://schemas.openxmlformats.org/officeDocument/2006/relationships/slide" Target="slides/slide51.xml"/><Relationship Id="rId56" Type="http://schemas.openxmlformats.org/officeDocument/2006/relationships/slide" Target="slides/slide50.xml"/><Relationship Id="rId159" Type="http://schemas.openxmlformats.org/officeDocument/2006/relationships/slide" Target="slides/slide153.xml"/><Relationship Id="rId59" Type="http://schemas.openxmlformats.org/officeDocument/2006/relationships/slide" Target="slides/slide53.xml"/><Relationship Id="rId154" Type="http://schemas.openxmlformats.org/officeDocument/2006/relationships/slide" Target="slides/slide148.xml"/><Relationship Id="rId58" Type="http://schemas.openxmlformats.org/officeDocument/2006/relationships/slide" Target="slides/slide52.xml"/><Relationship Id="rId153" Type="http://schemas.openxmlformats.org/officeDocument/2006/relationships/slide" Target="slides/slide147.xml"/><Relationship Id="rId152" Type="http://schemas.openxmlformats.org/officeDocument/2006/relationships/slide" Target="slides/slide146.xml"/><Relationship Id="rId151" Type="http://schemas.openxmlformats.org/officeDocument/2006/relationships/slide" Target="slides/slide145.xml"/><Relationship Id="rId158" Type="http://schemas.openxmlformats.org/officeDocument/2006/relationships/slide" Target="slides/slide152.xml"/><Relationship Id="rId157" Type="http://schemas.openxmlformats.org/officeDocument/2006/relationships/slide" Target="slides/slide151.xml"/><Relationship Id="rId156" Type="http://schemas.openxmlformats.org/officeDocument/2006/relationships/slide" Target="slides/slide150.xml"/><Relationship Id="rId155" Type="http://schemas.openxmlformats.org/officeDocument/2006/relationships/slide" Target="slides/slide149.xml"/><Relationship Id="rId107" Type="http://schemas.openxmlformats.org/officeDocument/2006/relationships/slide" Target="slides/slide101.xml"/><Relationship Id="rId228" Type="http://schemas.openxmlformats.org/officeDocument/2006/relationships/slide" Target="slides/slide222.xml"/><Relationship Id="rId106" Type="http://schemas.openxmlformats.org/officeDocument/2006/relationships/slide" Target="slides/slide100.xml"/><Relationship Id="rId227" Type="http://schemas.openxmlformats.org/officeDocument/2006/relationships/slide" Target="slides/slide221.xml"/><Relationship Id="rId105" Type="http://schemas.openxmlformats.org/officeDocument/2006/relationships/slide" Target="slides/slide99.xml"/><Relationship Id="rId226" Type="http://schemas.openxmlformats.org/officeDocument/2006/relationships/slide" Target="slides/slide220.xml"/><Relationship Id="rId104" Type="http://schemas.openxmlformats.org/officeDocument/2006/relationships/slide" Target="slides/slide98.xml"/><Relationship Id="rId225" Type="http://schemas.openxmlformats.org/officeDocument/2006/relationships/slide" Target="slides/slide219.xml"/><Relationship Id="rId109" Type="http://schemas.openxmlformats.org/officeDocument/2006/relationships/slide" Target="slides/slide103.xml"/><Relationship Id="rId108" Type="http://schemas.openxmlformats.org/officeDocument/2006/relationships/slide" Target="slides/slide102.xml"/><Relationship Id="rId229" Type="http://schemas.openxmlformats.org/officeDocument/2006/relationships/slide" Target="slides/slide223.xml"/><Relationship Id="rId220" Type="http://schemas.openxmlformats.org/officeDocument/2006/relationships/slide" Target="slides/slide214.xml"/><Relationship Id="rId103" Type="http://schemas.openxmlformats.org/officeDocument/2006/relationships/slide" Target="slides/slide97.xml"/><Relationship Id="rId224" Type="http://schemas.openxmlformats.org/officeDocument/2006/relationships/slide" Target="slides/slide218.xml"/><Relationship Id="rId102" Type="http://schemas.openxmlformats.org/officeDocument/2006/relationships/slide" Target="slides/slide96.xml"/><Relationship Id="rId223" Type="http://schemas.openxmlformats.org/officeDocument/2006/relationships/slide" Target="slides/slide217.xml"/><Relationship Id="rId101" Type="http://schemas.openxmlformats.org/officeDocument/2006/relationships/slide" Target="slides/slide95.xml"/><Relationship Id="rId222" Type="http://schemas.openxmlformats.org/officeDocument/2006/relationships/slide" Target="slides/slide216.xml"/><Relationship Id="rId100" Type="http://schemas.openxmlformats.org/officeDocument/2006/relationships/slide" Target="slides/slide94.xml"/><Relationship Id="rId221" Type="http://schemas.openxmlformats.org/officeDocument/2006/relationships/slide" Target="slides/slide215.xml"/><Relationship Id="rId217" Type="http://schemas.openxmlformats.org/officeDocument/2006/relationships/slide" Target="slides/slide211.xml"/><Relationship Id="rId216" Type="http://schemas.openxmlformats.org/officeDocument/2006/relationships/slide" Target="slides/slide210.xml"/><Relationship Id="rId215" Type="http://schemas.openxmlformats.org/officeDocument/2006/relationships/slide" Target="slides/slide209.xml"/><Relationship Id="rId214" Type="http://schemas.openxmlformats.org/officeDocument/2006/relationships/slide" Target="slides/slide208.xml"/><Relationship Id="rId219" Type="http://schemas.openxmlformats.org/officeDocument/2006/relationships/slide" Target="slides/slide213.xml"/><Relationship Id="rId218" Type="http://schemas.openxmlformats.org/officeDocument/2006/relationships/slide" Target="slides/slide212.xml"/><Relationship Id="rId213" Type="http://schemas.openxmlformats.org/officeDocument/2006/relationships/slide" Target="slides/slide207.xml"/><Relationship Id="rId212" Type="http://schemas.openxmlformats.org/officeDocument/2006/relationships/slide" Target="slides/slide206.xml"/><Relationship Id="rId211" Type="http://schemas.openxmlformats.org/officeDocument/2006/relationships/slide" Target="slides/slide205.xml"/><Relationship Id="rId210" Type="http://schemas.openxmlformats.org/officeDocument/2006/relationships/slide" Target="slides/slide204.xml"/><Relationship Id="rId129" Type="http://schemas.openxmlformats.org/officeDocument/2006/relationships/slide" Target="slides/slide123.xml"/><Relationship Id="rId128" Type="http://schemas.openxmlformats.org/officeDocument/2006/relationships/slide" Target="slides/slide122.xml"/><Relationship Id="rId249" Type="http://schemas.openxmlformats.org/officeDocument/2006/relationships/font" Target="fonts/OpenSans-boldItalic.fntdata"/><Relationship Id="rId127" Type="http://schemas.openxmlformats.org/officeDocument/2006/relationships/slide" Target="slides/slide121.xml"/><Relationship Id="rId248" Type="http://schemas.openxmlformats.org/officeDocument/2006/relationships/font" Target="fonts/OpenSans-italic.fntdata"/><Relationship Id="rId126" Type="http://schemas.openxmlformats.org/officeDocument/2006/relationships/slide" Target="slides/slide120.xml"/><Relationship Id="rId247" Type="http://schemas.openxmlformats.org/officeDocument/2006/relationships/font" Target="fonts/OpenSans-bold.fntdata"/><Relationship Id="rId121" Type="http://schemas.openxmlformats.org/officeDocument/2006/relationships/slide" Target="slides/slide115.xml"/><Relationship Id="rId242" Type="http://schemas.openxmlformats.org/officeDocument/2006/relationships/font" Target="fonts/Roboto-regular.fntdata"/><Relationship Id="rId120" Type="http://schemas.openxmlformats.org/officeDocument/2006/relationships/slide" Target="slides/slide114.xml"/><Relationship Id="rId241" Type="http://schemas.openxmlformats.org/officeDocument/2006/relationships/slide" Target="slides/slide235.xml"/><Relationship Id="rId240" Type="http://schemas.openxmlformats.org/officeDocument/2006/relationships/slide" Target="slides/slide234.xml"/><Relationship Id="rId125" Type="http://schemas.openxmlformats.org/officeDocument/2006/relationships/slide" Target="slides/slide119.xml"/><Relationship Id="rId246" Type="http://schemas.openxmlformats.org/officeDocument/2006/relationships/font" Target="fonts/OpenSans-regular.fntdata"/><Relationship Id="rId124" Type="http://schemas.openxmlformats.org/officeDocument/2006/relationships/slide" Target="slides/slide118.xml"/><Relationship Id="rId245" Type="http://schemas.openxmlformats.org/officeDocument/2006/relationships/font" Target="fonts/Roboto-boldItalic.fntdata"/><Relationship Id="rId123" Type="http://schemas.openxmlformats.org/officeDocument/2006/relationships/slide" Target="slides/slide117.xml"/><Relationship Id="rId244" Type="http://schemas.openxmlformats.org/officeDocument/2006/relationships/font" Target="fonts/Roboto-italic.fntdata"/><Relationship Id="rId122" Type="http://schemas.openxmlformats.org/officeDocument/2006/relationships/slide" Target="slides/slide116.xml"/><Relationship Id="rId243" Type="http://schemas.openxmlformats.org/officeDocument/2006/relationships/font" Target="fonts/Roboto-bold.fntdata"/><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slide" Target="slides/slide91.xml"/><Relationship Id="rId96" Type="http://schemas.openxmlformats.org/officeDocument/2006/relationships/slide" Target="slides/slide90.xml"/><Relationship Id="rId99" Type="http://schemas.openxmlformats.org/officeDocument/2006/relationships/slide" Target="slides/slide93.xml"/><Relationship Id="rId98" Type="http://schemas.openxmlformats.org/officeDocument/2006/relationships/slide" Target="slides/slide92.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18" Type="http://schemas.openxmlformats.org/officeDocument/2006/relationships/slide" Target="slides/slide112.xml"/><Relationship Id="rId239" Type="http://schemas.openxmlformats.org/officeDocument/2006/relationships/slide" Target="slides/slide233.xml"/><Relationship Id="rId117" Type="http://schemas.openxmlformats.org/officeDocument/2006/relationships/slide" Target="slides/slide111.xml"/><Relationship Id="rId238" Type="http://schemas.openxmlformats.org/officeDocument/2006/relationships/slide" Target="slides/slide232.xml"/><Relationship Id="rId116" Type="http://schemas.openxmlformats.org/officeDocument/2006/relationships/slide" Target="slides/slide110.xml"/><Relationship Id="rId237" Type="http://schemas.openxmlformats.org/officeDocument/2006/relationships/slide" Target="slides/slide231.xml"/><Relationship Id="rId115" Type="http://schemas.openxmlformats.org/officeDocument/2006/relationships/slide" Target="slides/slide109.xml"/><Relationship Id="rId236" Type="http://schemas.openxmlformats.org/officeDocument/2006/relationships/slide" Target="slides/slide230.xml"/><Relationship Id="rId119" Type="http://schemas.openxmlformats.org/officeDocument/2006/relationships/slide" Target="slides/slide113.xml"/><Relationship Id="rId110" Type="http://schemas.openxmlformats.org/officeDocument/2006/relationships/slide" Target="slides/slide104.xml"/><Relationship Id="rId231" Type="http://schemas.openxmlformats.org/officeDocument/2006/relationships/slide" Target="slides/slide225.xml"/><Relationship Id="rId230" Type="http://schemas.openxmlformats.org/officeDocument/2006/relationships/slide" Target="slides/slide224.xml"/><Relationship Id="rId114" Type="http://schemas.openxmlformats.org/officeDocument/2006/relationships/slide" Target="slides/slide108.xml"/><Relationship Id="rId235" Type="http://schemas.openxmlformats.org/officeDocument/2006/relationships/slide" Target="slides/slide229.xml"/><Relationship Id="rId113" Type="http://schemas.openxmlformats.org/officeDocument/2006/relationships/slide" Target="slides/slide107.xml"/><Relationship Id="rId234" Type="http://schemas.openxmlformats.org/officeDocument/2006/relationships/slide" Target="slides/slide228.xml"/><Relationship Id="rId112" Type="http://schemas.openxmlformats.org/officeDocument/2006/relationships/slide" Target="slides/slide106.xml"/><Relationship Id="rId233" Type="http://schemas.openxmlformats.org/officeDocument/2006/relationships/slide" Target="slides/slide227.xml"/><Relationship Id="rId111" Type="http://schemas.openxmlformats.org/officeDocument/2006/relationships/slide" Target="slides/slide105.xml"/><Relationship Id="rId232" Type="http://schemas.openxmlformats.org/officeDocument/2006/relationships/slide" Target="slides/slide226.xml"/><Relationship Id="rId206" Type="http://schemas.openxmlformats.org/officeDocument/2006/relationships/slide" Target="slides/slide200.xml"/><Relationship Id="rId205" Type="http://schemas.openxmlformats.org/officeDocument/2006/relationships/slide" Target="slides/slide199.xml"/><Relationship Id="rId204" Type="http://schemas.openxmlformats.org/officeDocument/2006/relationships/slide" Target="slides/slide198.xml"/><Relationship Id="rId203" Type="http://schemas.openxmlformats.org/officeDocument/2006/relationships/slide" Target="slides/slide197.xml"/><Relationship Id="rId209" Type="http://schemas.openxmlformats.org/officeDocument/2006/relationships/slide" Target="slides/slide203.xml"/><Relationship Id="rId208" Type="http://schemas.openxmlformats.org/officeDocument/2006/relationships/slide" Target="slides/slide202.xml"/><Relationship Id="rId207" Type="http://schemas.openxmlformats.org/officeDocument/2006/relationships/slide" Target="slides/slide201.xml"/><Relationship Id="rId202" Type="http://schemas.openxmlformats.org/officeDocument/2006/relationships/slide" Target="slides/slide196.xml"/><Relationship Id="rId201" Type="http://schemas.openxmlformats.org/officeDocument/2006/relationships/slide" Target="slides/slide195.xml"/><Relationship Id="rId200" Type="http://schemas.openxmlformats.org/officeDocument/2006/relationships/slide" Target="slides/slide19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1b10bmlvqabco.cloudfront.net/attach/jxzgoek4x4j4u6/is6p8sgz4tt6g/k4na13bmkiro/finalsoln.pdf" TargetMode="External"/></Relationships>
</file>

<file path=ppt/notesSlides/_rels/notesSlide2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 name="Shape 63"/>
        <p:cNvGrpSpPr/>
        <p:nvPr/>
      </p:nvGrpSpPr>
      <p:grpSpPr>
        <a:xfrm>
          <a:off x="0" y="0"/>
          <a:ext cx="0" cy="0"/>
          <a:chOff x="0" y="0"/>
          <a:chExt cx="0" cy="0"/>
        </a:xfrm>
      </p:grpSpPr>
      <p:sp>
        <p:nvSpPr>
          <p:cNvPr id="64" name="Google Shape;64;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8" name="Shape 128"/>
        <p:cNvGrpSpPr/>
        <p:nvPr/>
      </p:nvGrpSpPr>
      <p:grpSpPr>
        <a:xfrm>
          <a:off x="0" y="0"/>
          <a:ext cx="0" cy="0"/>
          <a:chOff x="0" y="0"/>
          <a:chExt cx="0" cy="0"/>
        </a:xfrm>
      </p:grpSpPr>
      <p:sp>
        <p:nvSpPr>
          <p:cNvPr id="129" name="Google Shape;129;g8002b09989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8002b09989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9" name="Shape 939"/>
        <p:cNvGrpSpPr/>
        <p:nvPr/>
      </p:nvGrpSpPr>
      <p:grpSpPr>
        <a:xfrm>
          <a:off x="0" y="0"/>
          <a:ext cx="0" cy="0"/>
          <a:chOff x="0" y="0"/>
          <a:chExt cx="0" cy="0"/>
        </a:xfrm>
      </p:grpSpPr>
      <p:sp>
        <p:nvSpPr>
          <p:cNvPr id="940" name="Google Shape;940;g848d0c729f_0_5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1" name="Google Shape;941;g848d0c729f_0_5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3" name="Shape 963"/>
        <p:cNvGrpSpPr/>
        <p:nvPr/>
      </p:nvGrpSpPr>
      <p:grpSpPr>
        <a:xfrm>
          <a:off x="0" y="0"/>
          <a:ext cx="0" cy="0"/>
          <a:chOff x="0" y="0"/>
          <a:chExt cx="0" cy="0"/>
        </a:xfrm>
      </p:grpSpPr>
      <p:sp>
        <p:nvSpPr>
          <p:cNvPr id="964" name="Google Shape;964;g848d0c729f_0_6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5" name="Google Shape;965;g848d0c729f_0_6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5" name="Shape 985"/>
        <p:cNvGrpSpPr/>
        <p:nvPr/>
      </p:nvGrpSpPr>
      <p:grpSpPr>
        <a:xfrm>
          <a:off x="0" y="0"/>
          <a:ext cx="0" cy="0"/>
          <a:chOff x="0" y="0"/>
          <a:chExt cx="0" cy="0"/>
        </a:xfrm>
      </p:grpSpPr>
      <p:sp>
        <p:nvSpPr>
          <p:cNvPr id="986" name="Google Shape;986;g848d0c729f_0_6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7" name="Google Shape;987;g848d0c729f_0_6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4" name="Shape 1014"/>
        <p:cNvGrpSpPr/>
        <p:nvPr/>
      </p:nvGrpSpPr>
      <p:grpSpPr>
        <a:xfrm>
          <a:off x="0" y="0"/>
          <a:ext cx="0" cy="0"/>
          <a:chOff x="0" y="0"/>
          <a:chExt cx="0" cy="0"/>
        </a:xfrm>
      </p:grpSpPr>
      <p:sp>
        <p:nvSpPr>
          <p:cNvPr id="1015" name="Google Shape;1015;g848d0c729f_0_6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6" name="Google Shape;1016;g848d0c729f_0_6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1" name="Shape 1021"/>
        <p:cNvGrpSpPr/>
        <p:nvPr/>
      </p:nvGrpSpPr>
      <p:grpSpPr>
        <a:xfrm>
          <a:off x="0" y="0"/>
          <a:ext cx="0" cy="0"/>
          <a:chOff x="0" y="0"/>
          <a:chExt cx="0" cy="0"/>
        </a:xfrm>
      </p:grpSpPr>
      <p:sp>
        <p:nvSpPr>
          <p:cNvPr id="1022" name="Google Shape;1022;g848d0c729f_0_7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3" name="Google Shape;1023;g848d0c729f_0_7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7" name="Shape 1027"/>
        <p:cNvGrpSpPr/>
        <p:nvPr/>
      </p:nvGrpSpPr>
      <p:grpSpPr>
        <a:xfrm>
          <a:off x="0" y="0"/>
          <a:ext cx="0" cy="0"/>
          <a:chOff x="0" y="0"/>
          <a:chExt cx="0" cy="0"/>
        </a:xfrm>
      </p:grpSpPr>
      <p:sp>
        <p:nvSpPr>
          <p:cNvPr id="1028" name="Google Shape;1028;g848d0c729f_0_7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9" name="Google Shape;1029;g848d0c729f_0_7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4" name="Shape 1034"/>
        <p:cNvGrpSpPr/>
        <p:nvPr/>
      </p:nvGrpSpPr>
      <p:grpSpPr>
        <a:xfrm>
          <a:off x="0" y="0"/>
          <a:ext cx="0" cy="0"/>
          <a:chOff x="0" y="0"/>
          <a:chExt cx="0" cy="0"/>
        </a:xfrm>
      </p:grpSpPr>
      <p:sp>
        <p:nvSpPr>
          <p:cNvPr id="1035" name="Google Shape;1035;g848d0c729f_0_7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6" name="Google Shape;1036;g848d0c729f_0_7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2" name="Shape 1042"/>
        <p:cNvGrpSpPr/>
        <p:nvPr/>
      </p:nvGrpSpPr>
      <p:grpSpPr>
        <a:xfrm>
          <a:off x="0" y="0"/>
          <a:ext cx="0" cy="0"/>
          <a:chOff x="0" y="0"/>
          <a:chExt cx="0" cy="0"/>
        </a:xfrm>
      </p:grpSpPr>
      <p:sp>
        <p:nvSpPr>
          <p:cNvPr id="1043" name="Google Shape;1043;g848d0c729f_0_7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4" name="Google Shape;1044;g848d0c729f_0_7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8" name="Shape 1048"/>
        <p:cNvGrpSpPr/>
        <p:nvPr/>
      </p:nvGrpSpPr>
      <p:grpSpPr>
        <a:xfrm>
          <a:off x="0" y="0"/>
          <a:ext cx="0" cy="0"/>
          <a:chOff x="0" y="0"/>
          <a:chExt cx="0" cy="0"/>
        </a:xfrm>
      </p:grpSpPr>
      <p:sp>
        <p:nvSpPr>
          <p:cNvPr id="1049" name="Google Shape;1049;g848d0c729f_0_7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0" name="Google Shape;1050;g848d0c729f_0_7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4" name="Shape 1054"/>
        <p:cNvGrpSpPr/>
        <p:nvPr/>
      </p:nvGrpSpPr>
      <p:grpSpPr>
        <a:xfrm>
          <a:off x="0" y="0"/>
          <a:ext cx="0" cy="0"/>
          <a:chOff x="0" y="0"/>
          <a:chExt cx="0" cy="0"/>
        </a:xfrm>
      </p:grpSpPr>
      <p:sp>
        <p:nvSpPr>
          <p:cNvPr id="1055" name="Google Shape;1055;g848d0c729f_0_7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6" name="Google Shape;1056;g848d0c729f_0_7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8" name="Shape 138"/>
        <p:cNvGrpSpPr/>
        <p:nvPr/>
      </p:nvGrpSpPr>
      <p:grpSpPr>
        <a:xfrm>
          <a:off x="0" y="0"/>
          <a:ext cx="0" cy="0"/>
          <a:chOff x="0" y="0"/>
          <a:chExt cx="0" cy="0"/>
        </a:xfrm>
      </p:grpSpPr>
      <p:sp>
        <p:nvSpPr>
          <p:cNvPr id="139" name="Google Shape;139;g8002b09989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8002b09989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3" name="Shape 1063"/>
        <p:cNvGrpSpPr/>
        <p:nvPr/>
      </p:nvGrpSpPr>
      <p:grpSpPr>
        <a:xfrm>
          <a:off x="0" y="0"/>
          <a:ext cx="0" cy="0"/>
          <a:chOff x="0" y="0"/>
          <a:chExt cx="0" cy="0"/>
        </a:xfrm>
      </p:grpSpPr>
      <p:sp>
        <p:nvSpPr>
          <p:cNvPr id="1064" name="Google Shape;1064;g848d0c729f_0_7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5" name="Google Shape;1065;g848d0c729f_0_7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3" name="Shape 1073"/>
        <p:cNvGrpSpPr/>
        <p:nvPr/>
      </p:nvGrpSpPr>
      <p:grpSpPr>
        <a:xfrm>
          <a:off x="0" y="0"/>
          <a:ext cx="0" cy="0"/>
          <a:chOff x="0" y="0"/>
          <a:chExt cx="0" cy="0"/>
        </a:xfrm>
      </p:grpSpPr>
      <p:sp>
        <p:nvSpPr>
          <p:cNvPr id="1074" name="Google Shape;1074;g848d0c729f_0_7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5" name="Google Shape;1075;g848d0c729f_0_7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2" name="Shape 1082"/>
        <p:cNvGrpSpPr/>
        <p:nvPr/>
      </p:nvGrpSpPr>
      <p:grpSpPr>
        <a:xfrm>
          <a:off x="0" y="0"/>
          <a:ext cx="0" cy="0"/>
          <a:chOff x="0" y="0"/>
          <a:chExt cx="0" cy="0"/>
        </a:xfrm>
      </p:grpSpPr>
      <p:sp>
        <p:nvSpPr>
          <p:cNvPr id="1083" name="Google Shape;1083;g848d0c729f_0_7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4" name="Google Shape;1084;g848d0c729f_0_7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2" name="Shape 1092"/>
        <p:cNvGrpSpPr/>
        <p:nvPr/>
      </p:nvGrpSpPr>
      <p:grpSpPr>
        <a:xfrm>
          <a:off x="0" y="0"/>
          <a:ext cx="0" cy="0"/>
          <a:chOff x="0" y="0"/>
          <a:chExt cx="0" cy="0"/>
        </a:xfrm>
      </p:grpSpPr>
      <p:sp>
        <p:nvSpPr>
          <p:cNvPr id="1093" name="Google Shape;1093;g848d0c729f_0_7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4" name="Google Shape;1094;g848d0c729f_0_7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1" name="Shape 1101"/>
        <p:cNvGrpSpPr/>
        <p:nvPr/>
      </p:nvGrpSpPr>
      <p:grpSpPr>
        <a:xfrm>
          <a:off x="0" y="0"/>
          <a:ext cx="0" cy="0"/>
          <a:chOff x="0" y="0"/>
          <a:chExt cx="0" cy="0"/>
        </a:xfrm>
      </p:grpSpPr>
      <p:sp>
        <p:nvSpPr>
          <p:cNvPr id="1102" name="Google Shape;1102;g848d0c729f_0_8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3" name="Google Shape;1103;g848d0c729f_0_8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1" name="Shape 1111"/>
        <p:cNvGrpSpPr/>
        <p:nvPr/>
      </p:nvGrpSpPr>
      <p:grpSpPr>
        <a:xfrm>
          <a:off x="0" y="0"/>
          <a:ext cx="0" cy="0"/>
          <a:chOff x="0" y="0"/>
          <a:chExt cx="0" cy="0"/>
        </a:xfrm>
      </p:grpSpPr>
      <p:sp>
        <p:nvSpPr>
          <p:cNvPr id="1112" name="Google Shape;1112;g848d0c729f_0_7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3" name="Google Shape;1113;g848d0c729f_0_7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0" name="Shape 1120"/>
        <p:cNvGrpSpPr/>
        <p:nvPr/>
      </p:nvGrpSpPr>
      <p:grpSpPr>
        <a:xfrm>
          <a:off x="0" y="0"/>
          <a:ext cx="0" cy="0"/>
          <a:chOff x="0" y="0"/>
          <a:chExt cx="0" cy="0"/>
        </a:xfrm>
      </p:grpSpPr>
      <p:sp>
        <p:nvSpPr>
          <p:cNvPr id="1121" name="Google Shape;1121;g848d0c729f_0_8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2" name="Google Shape;1122;g848d0c729f_0_8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0" name="Shape 1130"/>
        <p:cNvGrpSpPr/>
        <p:nvPr/>
      </p:nvGrpSpPr>
      <p:grpSpPr>
        <a:xfrm>
          <a:off x="0" y="0"/>
          <a:ext cx="0" cy="0"/>
          <a:chOff x="0" y="0"/>
          <a:chExt cx="0" cy="0"/>
        </a:xfrm>
      </p:grpSpPr>
      <p:sp>
        <p:nvSpPr>
          <p:cNvPr id="1131" name="Google Shape;1131;g848d0c729f_0_7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2" name="Google Shape;1132;g848d0c729f_0_7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9" name="Shape 1139"/>
        <p:cNvGrpSpPr/>
        <p:nvPr/>
      </p:nvGrpSpPr>
      <p:grpSpPr>
        <a:xfrm>
          <a:off x="0" y="0"/>
          <a:ext cx="0" cy="0"/>
          <a:chOff x="0" y="0"/>
          <a:chExt cx="0" cy="0"/>
        </a:xfrm>
      </p:grpSpPr>
      <p:sp>
        <p:nvSpPr>
          <p:cNvPr id="1140" name="Google Shape;1140;g848d0c729f_0_8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1" name="Google Shape;1141;g848d0c729f_0_8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9" name="Shape 1149"/>
        <p:cNvGrpSpPr/>
        <p:nvPr/>
      </p:nvGrpSpPr>
      <p:grpSpPr>
        <a:xfrm>
          <a:off x="0" y="0"/>
          <a:ext cx="0" cy="0"/>
          <a:chOff x="0" y="0"/>
          <a:chExt cx="0" cy="0"/>
        </a:xfrm>
      </p:grpSpPr>
      <p:sp>
        <p:nvSpPr>
          <p:cNvPr id="1150" name="Google Shape;1150;g76f6e4a74b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1" name="Google Shape;1151;g76f6e4a74b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9" name="Shape 149"/>
        <p:cNvGrpSpPr/>
        <p:nvPr/>
      </p:nvGrpSpPr>
      <p:grpSpPr>
        <a:xfrm>
          <a:off x="0" y="0"/>
          <a:ext cx="0" cy="0"/>
          <a:chOff x="0" y="0"/>
          <a:chExt cx="0" cy="0"/>
        </a:xfrm>
      </p:grpSpPr>
      <p:sp>
        <p:nvSpPr>
          <p:cNvPr id="150" name="Google Shape;150;g8002b09989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8002b09989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56" name="Shape 1156"/>
        <p:cNvGrpSpPr/>
        <p:nvPr/>
      </p:nvGrpSpPr>
      <p:grpSpPr>
        <a:xfrm>
          <a:off x="0" y="0"/>
          <a:ext cx="0" cy="0"/>
          <a:chOff x="0" y="0"/>
          <a:chExt cx="0" cy="0"/>
        </a:xfrm>
      </p:grpSpPr>
      <p:sp>
        <p:nvSpPr>
          <p:cNvPr id="1157" name="Google Shape;1157;g848ed08f63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8" name="Google Shape;1158;g848ed08f63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2" name="Shape 1162"/>
        <p:cNvGrpSpPr/>
        <p:nvPr/>
      </p:nvGrpSpPr>
      <p:grpSpPr>
        <a:xfrm>
          <a:off x="0" y="0"/>
          <a:ext cx="0" cy="0"/>
          <a:chOff x="0" y="0"/>
          <a:chExt cx="0" cy="0"/>
        </a:xfrm>
      </p:grpSpPr>
      <p:sp>
        <p:nvSpPr>
          <p:cNvPr id="1163" name="Google Shape;1163;g848ed08f63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4" name="Google Shape;1164;g848ed08f63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3" name="Shape 1173"/>
        <p:cNvGrpSpPr/>
        <p:nvPr/>
      </p:nvGrpSpPr>
      <p:grpSpPr>
        <a:xfrm>
          <a:off x="0" y="0"/>
          <a:ext cx="0" cy="0"/>
          <a:chOff x="0" y="0"/>
          <a:chExt cx="0" cy="0"/>
        </a:xfrm>
      </p:grpSpPr>
      <p:sp>
        <p:nvSpPr>
          <p:cNvPr id="1174" name="Google Shape;1174;g848ed08f63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5" name="Google Shape;1175;g848ed08f63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7" name="Shape 1187"/>
        <p:cNvGrpSpPr/>
        <p:nvPr/>
      </p:nvGrpSpPr>
      <p:grpSpPr>
        <a:xfrm>
          <a:off x="0" y="0"/>
          <a:ext cx="0" cy="0"/>
          <a:chOff x="0" y="0"/>
          <a:chExt cx="0" cy="0"/>
        </a:xfrm>
      </p:grpSpPr>
      <p:sp>
        <p:nvSpPr>
          <p:cNvPr id="1188" name="Google Shape;1188;g848ed08f63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9" name="Google Shape;1189;g848ed08f63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3" name="Shape 1203"/>
        <p:cNvGrpSpPr/>
        <p:nvPr/>
      </p:nvGrpSpPr>
      <p:grpSpPr>
        <a:xfrm>
          <a:off x="0" y="0"/>
          <a:ext cx="0" cy="0"/>
          <a:chOff x="0" y="0"/>
          <a:chExt cx="0" cy="0"/>
        </a:xfrm>
      </p:grpSpPr>
      <p:sp>
        <p:nvSpPr>
          <p:cNvPr id="1204" name="Google Shape;1204;g848ed08f63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5" name="Google Shape;1205;g848ed08f63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7" name="Shape 1217"/>
        <p:cNvGrpSpPr/>
        <p:nvPr/>
      </p:nvGrpSpPr>
      <p:grpSpPr>
        <a:xfrm>
          <a:off x="0" y="0"/>
          <a:ext cx="0" cy="0"/>
          <a:chOff x="0" y="0"/>
          <a:chExt cx="0" cy="0"/>
        </a:xfrm>
      </p:grpSpPr>
      <p:sp>
        <p:nvSpPr>
          <p:cNvPr id="1218" name="Google Shape;1218;g848ed08f63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9" name="Google Shape;1219;g848ed08f63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31" name="Shape 1231"/>
        <p:cNvGrpSpPr/>
        <p:nvPr/>
      </p:nvGrpSpPr>
      <p:grpSpPr>
        <a:xfrm>
          <a:off x="0" y="0"/>
          <a:ext cx="0" cy="0"/>
          <a:chOff x="0" y="0"/>
          <a:chExt cx="0" cy="0"/>
        </a:xfrm>
      </p:grpSpPr>
      <p:sp>
        <p:nvSpPr>
          <p:cNvPr id="1232" name="Google Shape;1232;g848ed08f63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3" name="Google Shape;1233;g848ed08f63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7" name="Shape 1247"/>
        <p:cNvGrpSpPr/>
        <p:nvPr/>
      </p:nvGrpSpPr>
      <p:grpSpPr>
        <a:xfrm>
          <a:off x="0" y="0"/>
          <a:ext cx="0" cy="0"/>
          <a:chOff x="0" y="0"/>
          <a:chExt cx="0" cy="0"/>
        </a:xfrm>
      </p:grpSpPr>
      <p:sp>
        <p:nvSpPr>
          <p:cNvPr id="1248" name="Google Shape;1248;g848ed08f63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9" name="Google Shape;1249;g848ed08f63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62" name="Shape 1262"/>
        <p:cNvGrpSpPr/>
        <p:nvPr/>
      </p:nvGrpSpPr>
      <p:grpSpPr>
        <a:xfrm>
          <a:off x="0" y="0"/>
          <a:ext cx="0" cy="0"/>
          <a:chOff x="0" y="0"/>
          <a:chExt cx="0" cy="0"/>
        </a:xfrm>
      </p:grpSpPr>
      <p:sp>
        <p:nvSpPr>
          <p:cNvPr id="1263" name="Google Shape;1263;g848ed08f63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4" name="Google Shape;1264;g848ed08f63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80" name="Shape 1280"/>
        <p:cNvGrpSpPr/>
        <p:nvPr/>
      </p:nvGrpSpPr>
      <p:grpSpPr>
        <a:xfrm>
          <a:off x="0" y="0"/>
          <a:ext cx="0" cy="0"/>
          <a:chOff x="0" y="0"/>
          <a:chExt cx="0" cy="0"/>
        </a:xfrm>
      </p:grpSpPr>
      <p:sp>
        <p:nvSpPr>
          <p:cNvPr id="1281" name="Google Shape;1281;g848ed08f63_0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2" name="Google Shape;1282;g848ed08f63_0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5" name="Shape 155"/>
        <p:cNvGrpSpPr/>
        <p:nvPr/>
      </p:nvGrpSpPr>
      <p:grpSpPr>
        <a:xfrm>
          <a:off x="0" y="0"/>
          <a:ext cx="0" cy="0"/>
          <a:chOff x="0" y="0"/>
          <a:chExt cx="0" cy="0"/>
        </a:xfrm>
      </p:grpSpPr>
      <p:sp>
        <p:nvSpPr>
          <p:cNvPr id="156" name="Google Shape;156;g8002b09989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8002b09989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89" name="Shape 1289"/>
        <p:cNvGrpSpPr/>
        <p:nvPr/>
      </p:nvGrpSpPr>
      <p:grpSpPr>
        <a:xfrm>
          <a:off x="0" y="0"/>
          <a:ext cx="0" cy="0"/>
          <a:chOff x="0" y="0"/>
          <a:chExt cx="0" cy="0"/>
        </a:xfrm>
      </p:grpSpPr>
      <p:sp>
        <p:nvSpPr>
          <p:cNvPr id="1290" name="Google Shape;1290;g848ed08f63_0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1" name="Google Shape;1291;g848ed08f63_0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8" name="Shape 1298"/>
        <p:cNvGrpSpPr/>
        <p:nvPr/>
      </p:nvGrpSpPr>
      <p:grpSpPr>
        <a:xfrm>
          <a:off x="0" y="0"/>
          <a:ext cx="0" cy="0"/>
          <a:chOff x="0" y="0"/>
          <a:chExt cx="0" cy="0"/>
        </a:xfrm>
      </p:grpSpPr>
      <p:sp>
        <p:nvSpPr>
          <p:cNvPr id="1299" name="Google Shape;1299;g848ed08f63_0_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0" name="Google Shape;1300;g848ed08f63_0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13" name="Shape 1313"/>
        <p:cNvGrpSpPr/>
        <p:nvPr/>
      </p:nvGrpSpPr>
      <p:grpSpPr>
        <a:xfrm>
          <a:off x="0" y="0"/>
          <a:ext cx="0" cy="0"/>
          <a:chOff x="0" y="0"/>
          <a:chExt cx="0" cy="0"/>
        </a:xfrm>
      </p:grpSpPr>
      <p:sp>
        <p:nvSpPr>
          <p:cNvPr id="1314" name="Google Shape;1314;g848ed08f63_0_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5" name="Google Shape;1315;g848ed08f63_0_2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28" name="Shape 1328"/>
        <p:cNvGrpSpPr/>
        <p:nvPr/>
      </p:nvGrpSpPr>
      <p:grpSpPr>
        <a:xfrm>
          <a:off x="0" y="0"/>
          <a:ext cx="0" cy="0"/>
          <a:chOff x="0" y="0"/>
          <a:chExt cx="0" cy="0"/>
        </a:xfrm>
      </p:grpSpPr>
      <p:sp>
        <p:nvSpPr>
          <p:cNvPr id="1329" name="Google Shape;1329;g848ed08f63_0_2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0" name="Google Shape;1330;g848ed08f63_0_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46" name="Shape 1346"/>
        <p:cNvGrpSpPr/>
        <p:nvPr/>
      </p:nvGrpSpPr>
      <p:grpSpPr>
        <a:xfrm>
          <a:off x="0" y="0"/>
          <a:ext cx="0" cy="0"/>
          <a:chOff x="0" y="0"/>
          <a:chExt cx="0" cy="0"/>
        </a:xfrm>
      </p:grpSpPr>
      <p:sp>
        <p:nvSpPr>
          <p:cNvPr id="1347" name="Google Shape;1347;g848ed08f63_0_2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8" name="Google Shape;1348;g848ed08f63_0_2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4" name="Shape 1364"/>
        <p:cNvGrpSpPr/>
        <p:nvPr/>
      </p:nvGrpSpPr>
      <p:grpSpPr>
        <a:xfrm>
          <a:off x="0" y="0"/>
          <a:ext cx="0" cy="0"/>
          <a:chOff x="0" y="0"/>
          <a:chExt cx="0" cy="0"/>
        </a:xfrm>
      </p:grpSpPr>
      <p:sp>
        <p:nvSpPr>
          <p:cNvPr id="1365" name="Google Shape;1365;g848ed08f63_0_2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6" name="Google Shape;1366;g848ed08f63_0_2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82" name="Shape 1382"/>
        <p:cNvGrpSpPr/>
        <p:nvPr/>
      </p:nvGrpSpPr>
      <p:grpSpPr>
        <a:xfrm>
          <a:off x="0" y="0"/>
          <a:ext cx="0" cy="0"/>
          <a:chOff x="0" y="0"/>
          <a:chExt cx="0" cy="0"/>
        </a:xfrm>
      </p:grpSpPr>
      <p:sp>
        <p:nvSpPr>
          <p:cNvPr id="1383" name="Google Shape;1383;g76f6e4a74b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4" name="Google Shape;1384;g76f6e4a74b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89" name="Shape 1389"/>
        <p:cNvGrpSpPr/>
        <p:nvPr/>
      </p:nvGrpSpPr>
      <p:grpSpPr>
        <a:xfrm>
          <a:off x="0" y="0"/>
          <a:ext cx="0" cy="0"/>
          <a:chOff x="0" y="0"/>
          <a:chExt cx="0" cy="0"/>
        </a:xfrm>
      </p:grpSpPr>
      <p:sp>
        <p:nvSpPr>
          <p:cNvPr id="1390" name="Google Shape;1390;g848ed08f63_0_2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1" name="Google Shape;1391;g848ed08f63_0_2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95" name="Shape 1395"/>
        <p:cNvGrpSpPr/>
        <p:nvPr/>
      </p:nvGrpSpPr>
      <p:grpSpPr>
        <a:xfrm>
          <a:off x="0" y="0"/>
          <a:ext cx="0" cy="0"/>
          <a:chOff x="0" y="0"/>
          <a:chExt cx="0" cy="0"/>
        </a:xfrm>
      </p:grpSpPr>
      <p:sp>
        <p:nvSpPr>
          <p:cNvPr id="1396" name="Google Shape;1396;g848ed08f63_0_2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7" name="Google Shape;1397;g848ed08f63_0_2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04" name="Shape 1404"/>
        <p:cNvGrpSpPr/>
        <p:nvPr/>
      </p:nvGrpSpPr>
      <p:grpSpPr>
        <a:xfrm>
          <a:off x="0" y="0"/>
          <a:ext cx="0" cy="0"/>
          <a:chOff x="0" y="0"/>
          <a:chExt cx="0" cy="0"/>
        </a:xfrm>
      </p:grpSpPr>
      <p:sp>
        <p:nvSpPr>
          <p:cNvPr id="1405" name="Google Shape;1405;g848ed08f63_0_2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6" name="Google Shape;1406;g848ed08f63_0_2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1" name="Shape 161"/>
        <p:cNvGrpSpPr/>
        <p:nvPr/>
      </p:nvGrpSpPr>
      <p:grpSpPr>
        <a:xfrm>
          <a:off x="0" y="0"/>
          <a:ext cx="0" cy="0"/>
          <a:chOff x="0" y="0"/>
          <a:chExt cx="0" cy="0"/>
        </a:xfrm>
      </p:grpSpPr>
      <p:sp>
        <p:nvSpPr>
          <p:cNvPr id="162" name="Google Shape;162;g8002b09989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8002b09989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12" name="Shape 1412"/>
        <p:cNvGrpSpPr/>
        <p:nvPr/>
      </p:nvGrpSpPr>
      <p:grpSpPr>
        <a:xfrm>
          <a:off x="0" y="0"/>
          <a:ext cx="0" cy="0"/>
          <a:chOff x="0" y="0"/>
          <a:chExt cx="0" cy="0"/>
        </a:xfrm>
      </p:grpSpPr>
      <p:sp>
        <p:nvSpPr>
          <p:cNvPr id="1413" name="Google Shape;1413;g848ed08f63_0_2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4" name="Google Shape;1414;g848ed08f63_0_2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0" name="Shape 1420"/>
        <p:cNvGrpSpPr/>
        <p:nvPr/>
      </p:nvGrpSpPr>
      <p:grpSpPr>
        <a:xfrm>
          <a:off x="0" y="0"/>
          <a:ext cx="0" cy="0"/>
          <a:chOff x="0" y="0"/>
          <a:chExt cx="0" cy="0"/>
        </a:xfrm>
      </p:grpSpPr>
      <p:sp>
        <p:nvSpPr>
          <p:cNvPr id="1421" name="Google Shape;1421;g848ed08f63_0_3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2" name="Google Shape;1422;g848ed08f63_0_3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9" name="Shape 1429"/>
        <p:cNvGrpSpPr/>
        <p:nvPr/>
      </p:nvGrpSpPr>
      <p:grpSpPr>
        <a:xfrm>
          <a:off x="0" y="0"/>
          <a:ext cx="0" cy="0"/>
          <a:chOff x="0" y="0"/>
          <a:chExt cx="0" cy="0"/>
        </a:xfrm>
      </p:grpSpPr>
      <p:sp>
        <p:nvSpPr>
          <p:cNvPr id="1430" name="Google Shape;1430;g848ed08f63_0_3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1" name="Google Shape;1431;g848ed08f63_0_3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44" name="Shape 1444"/>
        <p:cNvGrpSpPr/>
        <p:nvPr/>
      </p:nvGrpSpPr>
      <p:grpSpPr>
        <a:xfrm>
          <a:off x="0" y="0"/>
          <a:ext cx="0" cy="0"/>
          <a:chOff x="0" y="0"/>
          <a:chExt cx="0" cy="0"/>
        </a:xfrm>
      </p:grpSpPr>
      <p:sp>
        <p:nvSpPr>
          <p:cNvPr id="1445" name="Google Shape;1445;g848ed08f63_0_3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6" name="Google Shape;1446;g848ed08f63_0_3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9" name="Shape 1469"/>
        <p:cNvGrpSpPr/>
        <p:nvPr/>
      </p:nvGrpSpPr>
      <p:grpSpPr>
        <a:xfrm>
          <a:off x="0" y="0"/>
          <a:ext cx="0" cy="0"/>
          <a:chOff x="0" y="0"/>
          <a:chExt cx="0" cy="0"/>
        </a:xfrm>
      </p:grpSpPr>
      <p:sp>
        <p:nvSpPr>
          <p:cNvPr id="1470" name="Google Shape;1470;g848ed08f63_0_3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1" name="Google Shape;1471;g848ed08f63_0_3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92" name="Shape 1492"/>
        <p:cNvGrpSpPr/>
        <p:nvPr/>
      </p:nvGrpSpPr>
      <p:grpSpPr>
        <a:xfrm>
          <a:off x="0" y="0"/>
          <a:ext cx="0" cy="0"/>
          <a:chOff x="0" y="0"/>
          <a:chExt cx="0" cy="0"/>
        </a:xfrm>
      </p:grpSpPr>
      <p:sp>
        <p:nvSpPr>
          <p:cNvPr id="1493" name="Google Shape;1493;g848ed08f63_0_4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4" name="Google Shape;1494;g848ed08f63_0_4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29" name="Shape 1529"/>
        <p:cNvGrpSpPr/>
        <p:nvPr/>
      </p:nvGrpSpPr>
      <p:grpSpPr>
        <a:xfrm>
          <a:off x="0" y="0"/>
          <a:ext cx="0" cy="0"/>
          <a:chOff x="0" y="0"/>
          <a:chExt cx="0" cy="0"/>
        </a:xfrm>
      </p:grpSpPr>
      <p:sp>
        <p:nvSpPr>
          <p:cNvPr id="1530" name="Google Shape;1530;g848ed08f63_0_4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1" name="Google Shape;1531;g848ed08f63_0_4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60" name="Shape 1560"/>
        <p:cNvGrpSpPr/>
        <p:nvPr/>
      </p:nvGrpSpPr>
      <p:grpSpPr>
        <a:xfrm>
          <a:off x="0" y="0"/>
          <a:ext cx="0" cy="0"/>
          <a:chOff x="0" y="0"/>
          <a:chExt cx="0" cy="0"/>
        </a:xfrm>
      </p:grpSpPr>
      <p:sp>
        <p:nvSpPr>
          <p:cNvPr id="1561" name="Google Shape;1561;g848ed08f63_0_5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2" name="Google Shape;1562;g848ed08f63_0_5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95" name="Shape 1595"/>
        <p:cNvGrpSpPr/>
        <p:nvPr/>
      </p:nvGrpSpPr>
      <p:grpSpPr>
        <a:xfrm>
          <a:off x="0" y="0"/>
          <a:ext cx="0" cy="0"/>
          <a:chOff x="0" y="0"/>
          <a:chExt cx="0" cy="0"/>
        </a:xfrm>
      </p:grpSpPr>
      <p:sp>
        <p:nvSpPr>
          <p:cNvPr id="1596" name="Google Shape;1596;g848a650816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7" name="Google Shape;1597;g848a650816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02" name="Shape 1602"/>
        <p:cNvGrpSpPr/>
        <p:nvPr/>
      </p:nvGrpSpPr>
      <p:grpSpPr>
        <a:xfrm>
          <a:off x="0" y="0"/>
          <a:ext cx="0" cy="0"/>
          <a:chOff x="0" y="0"/>
          <a:chExt cx="0" cy="0"/>
        </a:xfrm>
      </p:grpSpPr>
      <p:sp>
        <p:nvSpPr>
          <p:cNvPr id="1603" name="Google Shape;1603;g848a650816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4" name="Google Shape;1604;g848a650816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8" name="Shape 168"/>
        <p:cNvGrpSpPr/>
        <p:nvPr/>
      </p:nvGrpSpPr>
      <p:grpSpPr>
        <a:xfrm>
          <a:off x="0" y="0"/>
          <a:ext cx="0" cy="0"/>
          <a:chOff x="0" y="0"/>
          <a:chExt cx="0" cy="0"/>
        </a:xfrm>
      </p:grpSpPr>
      <p:sp>
        <p:nvSpPr>
          <p:cNvPr id="169" name="Google Shape;169;g8002b09989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8002b09989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08" name="Shape 1608"/>
        <p:cNvGrpSpPr/>
        <p:nvPr/>
      </p:nvGrpSpPr>
      <p:grpSpPr>
        <a:xfrm>
          <a:off x="0" y="0"/>
          <a:ext cx="0" cy="0"/>
          <a:chOff x="0" y="0"/>
          <a:chExt cx="0" cy="0"/>
        </a:xfrm>
      </p:grpSpPr>
      <p:sp>
        <p:nvSpPr>
          <p:cNvPr id="1609" name="Google Shape;1609;g848a650816_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0" name="Google Shape;1610;g848a650816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14" name="Shape 1614"/>
        <p:cNvGrpSpPr/>
        <p:nvPr/>
      </p:nvGrpSpPr>
      <p:grpSpPr>
        <a:xfrm>
          <a:off x="0" y="0"/>
          <a:ext cx="0" cy="0"/>
          <a:chOff x="0" y="0"/>
          <a:chExt cx="0" cy="0"/>
        </a:xfrm>
      </p:grpSpPr>
      <p:sp>
        <p:nvSpPr>
          <p:cNvPr id="1615" name="Google Shape;1615;g848a650816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6" name="Google Shape;1616;g848a650816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21" name="Shape 1621"/>
        <p:cNvGrpSpPr/>
        <p:nvPr/>
      </p:nvGrpSpPr>
      <p:grpSpPr>
        <a:xfrm>
          <a:off x="0" y="0"/>
          <a:ext cx="0" cy="0"/>
          <a:chOff x="0" y="0"/>
          <a:chExt cx="0" cy="0"/>
        </a:xfrm>
      </p:grpSpPr>
      <p:sp>
        <p:nvSpPr>
          <p:cNvPr id="1622" name="Google Shape;1622;g848a650816_1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3" name="Google Shape;1623;g848a650816_1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Copy the initial image here</a:t>
            </a:r>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28" name="Shape 1628"/>
        <p:cNvGrpSpPr/>
        <p:nvPr/>
      </p:nvGrpSpPr>
      <p:grpSpPr>
        <a:xfrm>
          <a:off x="0" y="0"/>
          <a:ext cx="0" cy="0"/>
          <a:chOff x="0" y="0"/>
          <a:chExt cx="0" cy="0"/>
        </a:xfrm>
      </p:grpSpPr>
      <p:sp>
        <p:nvSpPr>
          <p:cNvPr id="1629" name="Google Shape;1629;g848a650816_1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0" name="Google Shape;1630;g848a650816_1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35" name="Shape 1635"/>
        <p:cNvGrpSpPr/>
        <p:nvPr/>
      </p:nvGrpSpPr>
      <p:grpSpPr>
        <a:xfrm>
          <a:off x="0" y="0"/>
          <a:ext cx="0" cy="0"/>
          <a:chOff x="0" y="0"/>
          <a:chExt cx="0" cy="0"/>
        </a:xfrm>
      </p:grpSpPr>
      <p:sp>
        <p:nvSpPr>
          <p:cNvPr id="1636" name="Google Shape;1636;g848a650816_1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7" name="Google Shape;1637;g848a650816_1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42" name="Shape 1642"/>
        <p:cNvGrpSpPr/>
        <p:nvPr/>
      </p:nvGrpSpPr>
      <p:grpSpPr>
        <a:xfrm>
          <a:off x="0" y="0"/>
          <a:ext cx="0" cy="0"/>
          <a:chOff x="0" y="0"/>
          <a:chExt cx="0" cy="0"/>
        </a:xfrm>
      </p:grpSpPr>
      <p:sp>
        <p:nvSpPr>
          <p:cNvPr id="1643" name="Google Shape;1643;g848a650816_1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4" name="Google Shape;1644;g848a650816_1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49" name="Shape 1649"/>
        <p:cNvGrpSpPr/>
        <p:nvPr/>
      </p:nvGrpSpPr>
      <p:grpSpPr>
        <a:xfrm>
          <a:off x="0" y="0"/>
          <a:ext cx="0" cy="0"/>
          <a:chOff x="0" y="0"/>
          <a:chExt cx="0" cy="0"/>
        </a:xfrm>
      </p:grpSpPr>
      <p:sp>
        <p:nvSpPr>
          <p:cNvPr id="1650" name="Google Shape;1650;g848a650816_1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1" name="Google Shape;1651;g848a650816_1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56" name="Shape 1656"/>
        <p:cNvGrpSpPr/>
        <p:nvPr/>
      </p:nvGrpSpPr>
      <p:grpSpPr>
        <a:xfrm>
          <a:off x="0" y="0"/>
          <a:ext cx="0" cy="0"/>
          <a:chOff x="0" y="0"/>
          <a:chExt cx="0" cy="0"/>
        </a:xfrm>
      </p:grpSpPr>
      <p:sp>
        <p:nvSpPr>
          <p:cNvPr id="1657" name="Google Shape;1657;g848a650816_1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8" name="Google Shape;1658;g848a650816_1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63" name="Shape 1663"/>
        <p:cNvGrpSpPr/>
        <p:nvPr/>
      </p:nvGrpSpPr>
      <p:grpSpPr>
        <a:xfrm>
          <a:off x="0" y="0"/>
          <a:ext cx="0" cy="0"/>
          <a:chOff x="0" y="0"/>
          <a:chExt cx="0" cy="0"/>
        </a:xfrm>
      </p:grpSpPr>
      <p:sp>
        <p:nvSpPr>
          <p:cNvPr id="1664" name="Google Shape;1664;g848a650816_1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5" name="Google Shape;1665;g848a650816_1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70" name="Shape 1670"/>
        <p:cNvGrpSpPr/>
        <p:nvPr/>
      </p:nvGrpSpPr>
      <p:grpSpPr>
        <a:xfrm>
          <a:off x="0" y="0"/>
          <a:ext cx="0" cy="0"/>
          <a:chOff x="0" y="0"/>
          <a:chExt cx="0" cy="0"/>
        </a:xfrm>
      </p:grpSpPr>
      <p:sp>
        <p:nvSpPr>
          <p:cNvPr id="1671" name="Google Shape;1671;g848a650816_1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2" name="Google Shape;1672;g848a650816_1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4" name="Shape 174"/>
        <p:cNvGrpSpPr/>
        <p:nvPr/>
      </p:nvGrpSpPr>
      <p:grpSpPr>
        <a:xfrm>
          <a:off x="0" y="0"/>
          <a:ext cx="0" cy="0"/>
          <a:chOff x="0" y="0"/>
          <a:chExt cx="0" cy="0"/>
        </a:xfrm>
      </p:grpSpPr>
      <p:sp>
        <p:nvSpPr>
          <p:cNvPr id="175" name="Google Shape;175;g8002b09989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8002b09989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76" name="Shape 1676"/>
        <p:cNvGrpSpPr/>
        <p:nvPr/>
      </p:nvGrpSpPr>
      <p:grpSpPr>
        <a:xfrm>
          <a:off x="0" y="0"/>
          <a:ext cx="0" cy="0"/>
          <a:chOff x="0" y="0"/>
          <a:chExt cx="0" cy="0"/>
        </a:xfrm>
      </p:grpSpPr>
      <p:sp>
        <p:nvSpPr>
          <p:cNvPr id="1677" name="Google Shape;1677;g848a650816_1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8" name="Google Shape;1678;g848a650816_1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82" name="Shape 1682"/>
        <p:cNvGrpSpPr/>
        <p:nvPr/>
      </p:nvGrpSpPr>
      <p:grpSpPr>
        <a:xfrm>
          <a:off x="0" y="0"/>
          <a:ext cx="0" cy="0"/>
          <a:chOff x="0" y="0"/>
          <a:chExt cx="0" cy="0"/>
        </a:xfrm>
      </p:grpSpPr>
      <p:sp>
        <p:nvSpPr>
          <p:cNvPr id="1683" name="Google Shape;1683;g848a650816_1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4" name="Google Shape;1684;g848a650816_1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Step by step picture potentially</a:t>
            </a:r>
            <a:endParaRPr/>
          </a:p>
        </p:txBody>
      </p:sp>
    </p:spTree>
  </p:cSld>
  <p:clrMapOvr>
    <a:masterClrMapping/>
  </p:clrMapOvr>
</p:notes>
</file>

<file path=ppt/notesSlides/notesSlide1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90" name="Shape 1690"/>
        <p:cNvGrpSpPr/>
        <p:nvPr/>
      </p:nvGrpSpPr>
      <p:grpSpPr>
        <a:xfrm>
          <a:off x="0" y="0"/>
          <a:ext cx="0" cy="0"/>
          <a:chOff x="0" y="0"/>
          <a:chExt cx="0" cy="0"/>
        </a:xfrm>
      </p:grpSpPr>
      <p:sp>
        <p:nvSpPr>
          <p:cNvPr id="1691" name="Google Shape;1691;g848a650816_1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2" name="Google Shape;1692;g848a650816_1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96" name="Shape 1696"/>
        <p:cNvGrpSpPr/>
        <p:nvPr/>
      </p:nvGrpSpPr>
      <p:grpSpPr>
        <a:xfrm>
          <a:off x="0" y="0"/>
          <a:ext cx="0" cy="0"/>
          <a:chOff x="0" y="0"/>
          <a:chExt cx="0" cy="0"/>
        </a:xfrm>
      </p:grpSpPr>
      <p:sp>
        <p:nvSpPr>
          <p:cNvPr id="1697" name="Google Shape;1697;g84accec0b1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8" name="Google Shape;1698;g84accec0b1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02" name="Shape 1702"/>
        <p:cNvGrpSpPr/>
        <p:nvPr/>
      </p:nvGrpSpPr>
      <p:grpSpPr>
        <a:xfrm>
          <a:off x="0" y="0"/>
          <a:ext cx="0" cy="0"/>
          <a:chOff x="0" y="0"/>
          <a:chExt cx="0" cy="0"/>
        </a:xfrm>
      </p:grpSpPr>
      <p:sp>
        <p:nvSpPr>
          <p:cNvPr id="1703" name="Google Shape;1703;g844383e47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4" name="Google Shape;1704;g844383e47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09" name="Shape 1709"/>
        <p:cNvGrpSpPr/>
        <p:nvPr/>
      </p:nvGrpSpPr>
      <p:grpSpPr>
        <a:xfrm>
          <a:off x="0" y="0"/>
          <a:ext cx="0" cy="0"/>
          <a:chOff x="0" y="0"/>
          <a:chExt cx="0" cy="0"/>
        </a:xfrm>
      </p:grpSpPr>
      <p:sp>
        <p:nvSpPr>
          <p:cNvPr id="1710" name="Google Shape;1710;g84b74af690_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1" name="Google Shape;1711;g84b74af690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16" name="Shape 1716"/>
        <p:cNvGrpSpPr/>
        <p:nvPr/>
      </p:nvGrpSpPr>
      <p:grpSpPr>
        <a:xfrm>
          <a:off x="0" y="0"/>
          <a:ext cx="0" cy="0"/>
          <a:chOff x="0" y="0"/>
          <a:chExt cx="0" cy="0"/>
        </a:xfrm>
      </p:grpSpPr>
      <p:sp>
        <p:nvSpPr>
          <p:cNvPr id="1717" name="Google Shape;1717;g84b74af690_5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8" name="Google Shape;1718;g84b74af690_5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24" name="Shape 1724"/>
        <p:cNvGrpSpPr/>
        <p:nvPr/>
      </p:nvGrpSpPr>
      <p:grpSpPr>
        <a:xfrm>
          <a:off x="0" y="0"/>
          <a:ext cx="0" cy="0"/>
          <a:chOff x="0" y="0"/>
          <a:chExt cx="0" cy="0"/>
        </a:xfrm>
      </p:grpSpPr>
      <p:sp>
        <p:nvSpPr>
          <p:cNvPr id="1725" name="Google Shape;1725;g84b74af690_5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6" name="Google Shape;1726;g84b74af690_5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32" name="Shape 1732"/>
        <p:cNvGrpSpPr/>
        <p:nvPr/>
      </p:nvGrpSpPr>
      <p:grpSpPr>
        <a:xfrm>
          <a:off x="0" y="0"/>
          <a:ext cx="0" cy="0"/>
          <a:chOff x="0" y="0"/>
          <a:chExt cx="0" cy="0"/>
        </a:xfrm>
      </p:grpSpPr>
      <p:sp>
        <p:nvSpPr>
          <p:cNvPr id="1733" name="Google Shape;1733;g84b74af690_5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4" name="Google Shape;1734;g84b74af690_5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40" name="Shape 1740"/>
        <p:cNvGrpSpPr/>
        <p:nvPr/>
      </p:nvGrpSpPr>
      <p:grpSpPr>
        <a:xfrm>
          <a:off x="0" y="0"/>
          <a:ext cx="0" cy="0"/>
          <a:chOff x="0" y="0"/>
          <a:chExt cx="0" cy="0"/>
        </a:xfrm>
      </p:grpSpPr>
      <p:sp>
        <p:nvSpPr>
          <p:cNvPr id="1741" name="Google Shape;1741;g84b74af690_5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2" name="Google Shape;1742;g84b74af690_5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1" name="Shape 181"/>
        <p:cNvGrpSpPr/>
        <p:nvPr/>
      </p:nvGrpSpPr>
      <p:grpSpPr>
        <a:xfrm>
          <a:off x="0" y="0"/>
          <a:ext cx="0" cy="0"/>
          <a:chOff x="0" y="0"/>
          <a:chExt cx="0" cy="0"/>
        </a:xfrm>
      </p:grpSpPr>
      <p:sp>
        <p:nvSpPr>
          <p:cNvPr id="182" name="Google Shape;182;g8002b09989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8002b09989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46" name="Shape 1746"/>
        <p:cNvGrpSpPr/>
        <p:nvPr/>
      </p:nvGrpSpPr>
      <p:grpSpPr>
        <a:xfrm>
          <a:off x="0" y="0"/>
          <a:ext cx="0" cy="0"/>
          <a:chOff x="0" y="0"/>
          <a:chExt cx="0" cy="0"/>
        </a:xfrm>
      </p:grpSpPr>
      <p:sp>
        <p:nvSpPr>
          <p:cNvPr id="1747" name="Google Shape;1747;g84b74af690_5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8" name="Google Shape;1748;g84b74af690_5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52" name="Shape 1752"/>
        <p:cNvGrpSpPr/>
        <p:nvPr/>
      </p:nvGrpSpPr>
      <p:grpSpPr>
        <a:xfrm>
          <a:off x="0" y="0"/>
          <a:ext cx="0" cy="0"/>
          <a:chOff x="0" y="0"/>
          <a:chExt cx="0" cy="0"/>
        </a:xfrm>
      </p:grpSpPr>
      <p:sp>
        <p:nvSpPr>
          <p:cNvPr id="1753" name="Google Shape;1753;g84b74af690_5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4" name="Google Shape;1754;g84b74af690_5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58" name="Shape 1758"/>
        <p:cNvGrpSpPr/>
        <p:nvPr/>
      </p:nvGrpSpPr>
      <p:grpSpPr>
        <a:xfrm>
          <a:off x="0" y="0"/>
          <a:ext cx="0" cy="0"/>
          <a:chOff x="0" y="0"/>
          <a:chExt cx="0" cy="0"/>
        </a:xfrm>
      </p:grpSpPr>
      <p:sp>
        <p:nvSpPr>
          <p:cNvPr id="1759" name="Google Shape;1759;g84b74af690_5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0" name="Google Shape;1760;g84b74af690_5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98" name="Shape 1798"/>
        <p:cNvGrpSpPr/>
        <p:nvPr/>
      </p:nvGrpSpPr>
      <p:grpSpPr>
        <a:xfrm>
          <a:off x="0" y="0"/>
          <a:ext cx="0" cy="0"/>
          <a:chOff x="0" y="0"/>
          <a:chExt cx="0" cy="0"/>
        </a:xfrm>
      </p:grpSpPr>
      <p:sp>
        <p:nvSpPr>
          <p:cNvPr id="1799" name="Google Shape;1799;g84b74af690_5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0" name="Google Shape;1800;g84b74af690_5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35" name="Shape 1835"/>
        <p:cNvGrpSpPr/>
        <p:nvPr/>
      </p:nvGrpSpPr>
      <p:grpSpPr>
        <a:xfrm>
          <a:off x="0" y="0"/>
          <a:ext cx="0" cy="0"/>
          <a:chOff x="0" y="0"/>
          <a:chExt cx="0" cy="0"/>
        </a:xfrm>
      </p:grpSpPr>
      <p:sp>
        <p:nvSpPr>
          <p:cNvPr id="1836" name="Google Shape;1836;g84b74af690_5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7" name="Google Shape;1837;g84b74af690_5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71" name="Shape 1871"/>
        <p:cNvGrpSpPr/>
        <p:nvPr/>
      </p:nvGrpSpPr>
      <p:grpSpPr>
        <a:xfrm>
          <a:off x="0" y="0"/>
          <a:ext cx="0" cy="0"/>
          <a:chOff x="0" y="0"/>
          <a:chExt cx="0" cy="0"/>
        </a:xfrm>
      </p:grpSpPr>
      <p:sp>
        <p:nvSpPr>
          <p:cNvPr id="1872" name="Google Shape;1872;g84b74af690_5_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3" name="Google Shape;1873;g84b74af690_5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07" name="Shape 1907"/>
        <p:cNvGrpSpPr/>
        <p:nvPr/>
      </p:nvGrpSpPr>
      <p:grpSpPr>
        <a:xfrm>
          <a:off x="0" y="0"/>
          <a:ext cx="0" cy="0"/>
          <a:chOff x="0" y="0"/>
          <a:chExt cx="0" cy="0"/>
        </a:xfrm>
      </p:grpSpPr>
      <p:sp>
        <p:nvSpPr>
          <p:cNvPr id="1908" name="Google Shape;1908;g84b74af690_5_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9" name="Google Shape;1909;g84b74af690_5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43" name="Shape 1943"/>
        <p:cNvGrpSpPr/>
        <p:nvPr/>
      </p:nvGrpSpPr>
      <p:grpSpPr>
        <a:xfrm>
          <a:off x="0" y="0"/>
          <a:ext cx="0" cy="0"/>
          <a:chOff x="0" y="0"/>
          <a:chExt cx="0" cy="0"/>
        </a:xfrm>
      </p:grpSpPr>
      <p:sp>
        <p:nvSpPr>
          <p:cNvPr id="1944" name="Google Shape;1944;g84b74af690_5_2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5" name="Google Shape;1945;g84b74af690_5_2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79" name="Shape 1979"/>
        <p:cNvGrpSpPr/>
        <p:nvPr/>
      </p:nvGrpSpPr>
      <p:grpSpPr>
        <a:xfrm>
          <a:off x="0" y="0"/>
          <a:ext cx="0" cy="0"/>
          <a:chOff x="0" y="0"/>
          <a:chExt cx="0" cy="0"/>
        </a:xfrm>
      </p:grpSpPr>
      <p:sp>
        <p:nvSpPr>
          <p:cNvPr id="1980" name="Google Shape;1980;g84b74af690_5_2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1" name="Google Shape;1981;g84b74af690_5_2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15" name="Shape 2015"/>
        <p:cNvGrpSpPr/>
        <p:nvPr/>
      </p:nvGrpSpPr>
      <p:grpSpPr>
        <a:xfrm>
          <a:off x="0" y="0"/>
          <a:ext cx="0" cy="0"/>
          <a:chOff x="0" y="0"/>
          <a:chExt cx="0" cy="0"/>
        </a:xfrm>
      </p:grpSpPr>
      <p:sp>
        <p:nvSpPr>
          <p:cNvPr id="2016" name="Google Shape;2016;g84b74af690_5_2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7" name="Google Shape;2017;g84b74af690_5_2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9" name="Shape 189"/>
        <p:cNvGrpSpPr/>
        <p:nvPr/>
      </p:nvGrpSpPr>
      <p:grpSpPr>
        <a:xfrm>
          <a:off x="0" y="0"/>
          <a:ext cx="0" cy="0"/>
          <a:chOff x="0" y="0"/>
          <a:chExt cx="0" cy="0"/>
        </a:xfrm>
      </p:grpSpPr>
      <p:sp>
        <p:nvSpPr>
          <p:cNvPr id="190" name="Google Shape;190;g8002b09989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8002b09989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51" name="Shape 2051"/>
        <p:cNvGrpSpPr/>
        <p:nvPr/>
      </p:nvGrpSpPr>
      <p:grpSpPr>
        <a:xfrm>
          <a:off x="0" y="0"/>
          <a:ext cx="0" cy="0"/>
          <a:chOff x="0" y="0"/>
          <a:chExt cx="0" cy="0"/>
        </a:xfrm>
      </p:grpSpPr>
      <p:sp>
        <p:nvSpPr>
          <p:cNvPr id="2052" name="Google Shape;2052;g84b74af690_5_3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3" name="Google Shape;2053;g84b74af690_5_3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87" name="Shape 2087"/>
        <p:cNvGrpSpPr/>
        <p:nvPr/>
      </p:nvGrpSpPr>
      <p:grpSpPr>
        <a:xfrm>
          <a:off x="0" y="0"/>
          <a:ext cx="0" cy="0"/>
          <a:chOff x="0" y="0"/>
          <a:chExt cx="0" cy="0"/>
        </a:xfrm>
      </p:grpSpPr>
      <p:sp>
        <p:nvSpPr>
          <p:cNvPr id="2088" name="Google Shape;2088;g84b74af690_5_3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9" name="Google Shape;2089;g84b74af690_5_3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23" name="Shape 2123"/>
        <p:cNvGrpSpPr/>
        <p:nvPr/>
      </p:nvGrpSpPr>
      <p:grpSpPr>
        <a:xfrm>
          <a:off x="0" y="0"/>
          <a:ext cx="0" cy="0"/>
          <a:chOff x="0" y="0"/>
          <a:chExt cx="0" cy="0"/>
        </a:xfrm>
      </p:grpSpPr>
      <p:sp>
        <p:nvSpPr>
          <p:cNvPr id="2124" name="Google Shape;2124;g84b74af690_5_3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5" name="Google Shape;2125;g84b74af690_5_3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59" name="Shape 2159"/>
        <p:cNvGrpSpPr/>
        <p:nvPr/>
      </p:nvGrpSpPr>
      <p:grpSpPr>
        <a:xfrm>
          <a:off x="0" y="0"/>
          <a:ext cx="0" cy="0"/>
          <a:chOff x="0" y="0"/>
          <a:chExt cx="0" cy="0"/>
        </a:xfrm>
      </p:grpSpPr>
      <p:sp>
        <p:nvSpPr>
          <p:cNvPr id="2160" name="Google Shape;2160;g84b74af690_5_4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1" name="Google Shape;2161;g84b74af690_5_4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94" name="Shape 2194"/>
        <p:cNvGrpSpPr/>
        <p:nvPr/>
      </p:nvGrpSpPr>
      <p:grpSpPr>
        <a:xfrm>
          <a:off x="0" y="0"/>
          <a:ext cx="0" cy="0"/>
          <a:chOff x="0" y="0"/>
          <a:chExt cx="0" cy="0"/>
        </a:xfrm>
      </p:grpSpPr>
      <p:sp>
        <p:nvSpPr>
          <p:cNvPr id="2195" name="Google Shape;2195;g84b74af690_5_4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6" name="Google Shape;2196;g84b74af690_5_4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30" name="Shape 2230"/>
        <p:cNvGrpSpPr/>
        <p:nvPr/>
      </p:nvGrpSpPr>
      <p:grpSpPr>
        <a:xfrm>
          <a:off x="0" y="0"/>
          <a:ext cx="0" cy="0"/>
          <a:chOff x="0" y="0"/>
          <a:chExt cx="0" cy="0"/>
        </a:xfrm>
      </p:grpSpPr>
      <p:sp>
        <p:nvSpPr>
          <p:cNvPr id="2231" name="Google Shape;2231;g84b74af690_5_5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2" name="Google Shape;2232;g84b74af690_5_5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66" name="Shape 2266"/>
        <p:cNvGrpSpPr/>
        <p:nvPr/>
      </p:nvGrpSpPr>
      <p:grpSpPr>
        <a:xfrm>
          <a:off x="0" y="0"/>
          <a:ext cx="0" cy="0"/>
          <a:chOff x="0" y="0"/>
          <a:chExt cx="0" cy="0"/>
        </a:xfrm>
      </p:grpSpPr>
      <p:sp>
        <p:nvSpPr>
          <p:cNvPr id="2267" name="Google Shape;2267;g84b74af690_5_5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8" name="Google Shape;2268;g84b74af690_5_5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02" name="Shape 2302"/>
        <p:cNvGrpSpPr/>
        <p:nvPr/>
      </p:nvGrpSpPr>
      <p:grpSpPr>
        <a:xfrm>
          <a:off x="0" y="0"/>
          <a:ext cx="0" cy="0"/>
          <a:chOff x="0" y="0"/>
          <a:chExt cx="0" cy="0"/>
        </a:xfrm>
      </p:grpSpPr>
      <p:sp>
        <p:nvSpPr>
          <p:cNvPr id="2303" name="Google Shape;2303;g84b74af690_5_5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4" name="Google Shape;2304;g84b74af690_5_5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38" name="Shape 2338"/>
        <p:cNvGrpSpPr/>
        <p:nvPr/>
      </p:nvGrpSpPr>
      <p:grpSpPr>
        <a:xfrm>
          <a:off x="0" y="0"/>
          <a:ext cx="0" cy="0"/>
          <a:chOff x="0" y="0"/>
          <a:chExt cx="0" cy="0"/>
        </a:xfrm>
      </p:grpSpPr>
      <p:sp>
        <p:nvSpPr>
          <p:cNvPr id="2339" name="Google Shape;2339;g84b74af690_5_6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0" name="Google Shape;2340;g84b74af690_5_6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44" name="Shape 2344"/>
        <p:cNvGrpSpPr/>
        <p:nvPr/>
      </p:nvGrpSpPr>
      <p:grpSpPr>
        <a:xfrm>
          <a:off x="0" y="0"/>
          <a:ext cx="0" cy="0"/>
          <a:chOff x="0" y="0"/>
          <a:chExt cx="0" cy="0"/>
        </a:xfrm>
      </p:grpSpPr>
      <p:sp>
        <p:nvSpPr>
          <p:cNvPr id="2345" name="Google Shape;2345;g84b74af690_5_6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6" name="Google Shape;2346;g84b74af690_5_6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8" name="Shape 198"/>
        <p:cNvGrpSpPr/>
        <p:nvPr/>
      </p:nvGrpSpPr>
      <p:grpSpPr>
        <a:xfrm>
          <a:off x="0" y="0"/>
          <a:ext cx="0" cy="0"/>
          <a:chOff x="0" y="0"/>
          <a:chExt cx="0" cy="0"/>
        </a:xfrm>
      </p:grpSpPr>
      <p:sp>
        <p:nvSpPr>
          <p:cNvPr id="199" name="Google Shape;199;g8002b09989_0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8002b09989_0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51" name="Shape 2351"/>
        <p:cNvGrpSpPr/>
        <p:nvPr/>
      </p:nvGrpSpPr>
      <p:grpSpPr>
        <a:xfrm>
          <a:off x="0" y="0"/>
          <a:ext cx="0" cy="0"/>
          <a:chOff x="0" y="0"/>
          <a:chExt cx="0" cy="0"/>
        </a:xfrm>
      </p:grpSpPr>
      <p:sp>
        <p:nvSpPr>
          <p:cNvPr id="2352" name="Google Shape;2352;g84b74af690_5_6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3" name="Google Shape;2353;g84b74af690_5_6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59" name="Shape 2359"/>
        <p:cNvGrpSpPr/>
        <p:nvPr/>
      </p:nvGrpSpPr>
      <p:grpSpPr>
        <a:xfrm>
          <a:off x="0" y="0"/>
          <a:ext cx="0" cy="0"/>
          <a:chOff x="0" y="0"/>
          <a:chExt cx="0" cy="0"/>
        </a:xfrm>
      </p:grpSpPr>
      <p:sp>
        <p:nvSpPr>
          <p:cNvPr id="2360" name="Google Shape;2360;g84b74af690_5_6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1" name="Google Shape;2361;g84b74af690_5_6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68" name="Shape 2368"/>
        <p:cNvGrpSpPr/>
        <p:nvPr/>
      </p:nvGrpSpPr>
      <p:grpSpPr>
        <a:xfrm>
          <a:off x="0" y="0"/>
          <a:ext cx="0" cy="0"/>
          <a:chOff x="0" y="0"/>
          <a:chExt cx="0" cy="0"/>
        </a:xfrm>
      </p:grpSpPr>
      <p:sp>
        <p:nvSpPr>
          <p:cNvPr id="2369" name="Google Shape;2369;g84b74af690_5_6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0" name="Google Shape;2370;g84b74af690_5_6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75" name="Shape 2375"/>
        <p:cNvGrpSpPr/>
        <p:nvPr/>
      </p:nvGrpSpPr>
      <p:grpSpPr>
        <a:xfrm>
          <a:off x="0" y="0"/>
          <a:ext cx="0" cy="0"/>
          <a:chOff x="0" y="0"/>
          <a:chExt cx="0" cy="0"/>
        </a:xfrm>
      </p:grpSpPr>
      <p:sp>
        <p:nvSpPr>
          <p:cNvPr id="2376" name="Google Shape;2376;g84b74af690_5_6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7" name="Google Shape;2377;g84b74af690_5_6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82" name="Shape 2382"/>
        <p:cNvGrpSpPr/>
        <p:nvPr/>
      </p:nvGrpSpPr>
      <p:grpSpPr>
        <a:xfrm>
          <a:off x="0" y="0"/>
          <a:ext cx="0" cy="0"/>
          <a:chOff x="0" y="0"/>
          <a:chExt cx="0" cy="0"/>
        </a:xfrm>
      </p:grpSpPr>
      <p:sp>
        <p:nvSpPr>
          <p:cNvPr id="2383" name="Google Shape;2383;g84b74af690_5_6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4" name="Google Shape;2384;g84b74af690_5_6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89" name="Shape 2389"/>
        <p:cNvGrpSpPr/>
        <p:nvPr/>
      </p:nvGrpSpPr>
      <p:grpSpPr>
        <a:xfrm>
          <a:off x="0" y="0"/>
          <a:ext cx="0" cy="0"/>
          <a:chOff x="0" y="0"/>
          <a:chExt cx="0" cy="0"/>
        </a:xfrm>
      </p:grpSpPr>
      <p:sp>
        <p:nvSpPr>
          <p:cNvPr id="2390" name="Google Shape;2390;g84b74af690_5_6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1" name="Google Shape;2391;g84b74af690_5_6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97" name="Shape 2397"/>
        <p:cNvGrpSpPr/>
        <p:nvPr/>
      </p:nvGrpSpPr>
      <p:grpSpPr>
        <a:xfrm>
          <a:off x="0" y="0"/>
          <a:ext cx="0" cy="0"/>
          <a:chOff x="0" y="0"/>
          <a:chExt cx="0" cy="0"/>
        </a:xfrm>
      </p:grpSpPr>
      <p:sp>
        <p:nvSpPr>
          <p:cNvPr id="2398" name="Google Shape;2398;g84b74af690_5_6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9" name="Google Shape;2399;g84b74af690_5_6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05" name="Shape 2405"/>
        <p:cNvGrpSpPr/>
        <p:nvPr/>
      </p:nvGrpSpPr>
      <p:grpSpPr>
        <a:xfrm>
          <a:off x="0" y="0"/>
          <a:ext cx="0" cy="0"/>
          <a:chOff x="0" y="0"/>
          <a:chExt cx="0" cy="0"/>
        </a:xfrm>
      </p:grpSpPr>
      <p:sp>
        <p:nvSpPr>
          <p:cNvPr id="2406" name="Google Shape;2406;g84b74af690_5_6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7" name="Google Shape;2407;g84b74af690_5_6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13" name="Shape 2413"/>
        <p:cNvGrpSpPr/>
        <p:nvPr/>
      </p:nvGrpSpPr>
      <p:grpSpPr>
        <a:xfrm>
          <a:off x="0" y="0"/>
          <a:ext cx="0" cy="0"/>
          <a:chOff x="0" y="0"/>
          <a:chExt cx="0" cy="0"/>
        </a:xfrm>
      </p:grpSpPr>
      <p:sp>
        <p:nvSpPr>
          <p:cNvPr id="2414" name="Google Shape;2414;g84b74af690_5_6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5" name="Google Shape;2415;g84b74af690_5_6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21" name="Shape 2421"/>
        <p:cNvGrpSpPr/>
        <p:nvPr/>
      </p:nvGrpSpPr>
      <p:grpSpPr>
        <a:xfrm>
          <a:off x="0" y="0"/>
          <a:ext cx="0" cy="0"/>
          <a:chOff x="0" y="0"/>
          <a:chExt cx="0" cy="0"/>
        </a:xfrm>
      </p:grpSpPr>
      <p:sp>
        <p:nvSpPr>
          <p:cNvPr id="2422" name="Google Shape;2422;g84b74af690_5_6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3" name="Google Shape;2423;g84b74af690_5_6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 name="Shape 69"/>
        <p:cNvGrpSpPr/>
        <p:nvPr/>
      </p:nvGrpSpPr>
      <p:grpSpPr>
        <a:xfrm>
          <a:off x="0" y="0"/>
          <a:ext cx="0" cy="0"/>
          <a:chOff x="0" y="0"/>
          <a:chExt cx="0" cy="0"/>
        </a:xfrm>
      </p:grpSpPr>
      <p:sp>
        <p:nvSpPr>
          <p:cNvPr id="70" name="Google Shape;70;g76f6e4a74b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76f6e4a74b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8" name="Shape 208"/>
        <p:cNvGrpSpPr/>
        <p:nvPr/>
      </p:nvGrpSpPr>
      <p:grpSpPr>
        <a:xfrm>
          <a:off x="0" y="0"/>
          <a:ext cx="0" cy="0"/>
          <a:chOff x="0" y="0"/>
          <a:chExt cx="0" cy="0"/>
        </a:xfrm>
      </p:grpSpPr>
      <p:sp>
        <p:nvSpPr>
          <p:cNvPr id="209" name="Google Shape;209;g8002b09989_0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8002b09989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29" name="Shape 2429"/>
        <p:cNvGrpSpPr/>
        <p:nvPr/>
      </p:nvGrpSpPr>
      <p:grpSpPr>
        <a:xfrm>
          <a:off x="0" y="0"/>
          <a:ext cx="0" cy="0"/>
          <a:chOff x="0" y="0"/>
          <a:chExt cx="0" cy="0"/>
        </a:xfrm>
      </p:grpSpPr>
      <p:sp>
        <p:nvSpPr>
          <p:cNvPr id="2430" name="Google Shape;2430;g84b74af690_5_6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1" name="Google Shape;2431;g84b74af690_5_6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37" name="Shape 2437"/>
        <p:cNvGrpSpPr/>
        <p:nvPr/>
      </p:nvGrpSpPr>
      <p:grpSpPr>
        <a:xfrm>
          <a:off x="0" y="0"/>
          <a:ext cx="0" cy="0"/>
          <a:chOff x="0" y="0"/>
          <a:chExt cx="0" cy="0"/>
        </a:xfrm>
      </p:grpSpPr>
      <p:sp>
        <p:nvSpPr>
          <p:cNvPr id="2438" name="Google Shape;2438;g84b74af690_5_6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9" name="Google Shape;2439;g84b74af690_5_6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45" name="Shape 2445"/>
        <p:cNvGrpSpPr/>
        <p:nvPr/>
      </p:nvGrpSpPr>
      <p:grpSpPr>
        <a:xfrm>
          <a:off x="0" y="0"/>
          <a:ext cx="0" cy="0"/>
          <a:chOff x="0" y="0"/>
          <a:chExt cx="0" cy="0"/>
        </a:xfrm>
      </p:grpSpPr>
      <p:sp>
        <p:nvSpPr>
          <p:cNvPr id="2446" name="Google Shape;2446;g84b74af690_5_7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7" name="Google Shape;2447;g84b74af690_5_7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53" name="Shape 2453"/>
        <p:cNvGrpSpPr/>
        <p:nvPr/>
      </p:nvGrpSpPr>
      <p:grpSpPr>
        <a:xfrm>
          <a:off x="0" y="0"/>
          <a:ext cx="0" cy="0"/>
          <a:chOff x="0" y="0"/>
          <a:chExt cx="0" cy="0"/>
        </a:xfrm>
      </p:grpSpPr>
      <p:sp>
        <p:nvSpPr>
          <p:cNvPr id="2454" name="Google Shape;2454;g84b74af690_5_7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5" name="Google Shape;2455;g84b74af690_5_7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61" name="Shape 2461"/>
        <p:cNvGrpSpPr/>
        <p:nvPr/>
      </p:nvGrpSpPr>
      <p:grpSpPr>
        <a:xfrm>
          <a:off x="0" y="0"/>
          <a:ext cx="0" cy="0"/>
          <a:chOff x="0" y="0"/>
          <a:chExt cx="0" cy="0"/>
        </a:xfrm>
      </p:grpSpPr>
      <p:sp>
        <p:nvSpPr>
          <p:cNvPr id="2462" name="Google Shape;2462;g84b74af690_5_7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3" name="Google Shape;2463;g84b74af690_5_7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69" name="Shape 2469"/>
        <p:cNvGrpSpPr/>
        <p:nvPr/>
      </p:nvGrpSpPr>
      <p:grpSpPr>
        <a:xfrm>
          <a:off x="0" y="0"/>
          <a:ext cx="0" cy="0"/>
          <a:chOff x="0" y="0"/>
          <a:chExt cx="0" cy="0"/>
        </a:xfrm>
      </p:grpSpPr>
      <p:sp>
        <p:nvSpPr>
          <p:cNvPr id="2470" name="Google Shape;2470;g84b74af690_5_7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1" name="Google Shape;2471;g84b74af690_5_7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77" name="Shape 2477"/>
        <p:cNvGrpSpPr/>
        <p:nvPr/>
      </p:nvGrpSpPr>
      <p:grpSpPr>
        <a:xfrm>
          <a:off x="0" y="0"/>
          <a:ext cx="0" cy="0"/>
          <a:chOff x="0" y="0"/>
          <a:chExt cx="0" cy="0"/>
        </a:xfrm>
      </p:grpSpPr>
      <p:sp>
        <p:nvSpPr>
          <p:cNvPr id="2478" name="Google Shape;2478;g84b74af690_5_7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9" name="Google Shape;2479;g84b74af690_5_7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84" name="Shape 2484"/>
        <p:cNvGrpSpPr/>
        <p:nvPr/>
      </p:nvGrpSpPr>
      <p:grpSpPr>
        <a:xfrm>
          <a:off x="0" y="0"/>
          <a:ext cx="0" cy="0"/>
          <a:chOff x="0" y="0"/>
          <a:chExt cx="0" cy="0"/>
        </a:xfrm>
      </p:grpSpPr>
      <p:sp>
        <p:nvSpPr>
          <p:cNvPr id="2485" name="Google Shape;2485;g84b74af690_5_7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6" name="Google Shape;2486;g84b74af690_5_7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90" name="Shape 2490"/>
        <p:cNvGrpSpPr/>
        <p:nvPr/>
      </p:nvGrpSpPr>
      <p:grpSpPr>
        <a:xfrm>
          <a:off x="0" y="0"/>
          <a:ext cx="0" cy="0"/>
          <a:chOff x="0" y="0"/>
          <a:chExt cx="0" cy="0"/>
        </a:xfrm>
      </p:grpSpPr>
      <p:sp>
        <p:nvSpPr>
          <p:cNvPr id="2491" name="Google Shape;2491;g84b74af690_5_7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2" name="Google Shape;2492;g84b74af690_5_7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97" name="Shape 2497"/>
        <p:cNvGrpSpPr/>
        <p:nvPr/>
      </p:nvGrpSpPr>
      <p:grpSpPr>
        <a:xfrm>
          <a:off x="0" y="0"/>
          <a:ext cx="0" cy="0"/>
          <a:chOff x="0" y="0"/>
          <a:chExt cx="0" cy="0"/>
        </a:xfrm>
      </p:grpSpPr>
      <p:sp>
        <p:nvSpPr>
          <p:cNvPr id="2498" name="Google Shape;2498;g84b74af690_5_7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9" name="Google Shape;2499;g84b74af690_5_7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9" name="Shape 219"/>
        <p:cNvGrpSpPr/>
        <p:nvPr/>
      </p:nvGrpSpPr>
      <p:grpSpPr>
        <a:xfrm>
          <a:off x="0" y="0"/>
          <a:ext cx="0" cy="0"/>
          <a:chOff x="0" y="0"/>
          <a:chExt cx="0" cy="0"/>
        </a:xfrm>
      </p:grpSpPr>
      <p:sp>
        <p:nvSpPr>
          <p:cNvPr id="220" name="Google Shape;220;g8002b09989_0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8002b09989_0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05" name="Shape 2505"/>
        <p:cNvGrpSpPr/>
        <p:nvPr/>
      </p:nvGrpSpPr>
      <p:grpSpPr>
        <a:xfrm>
          <a:off x="0" y="0"/>
          <a:ext cx="0" cy="0"/>
          <a:chOff x="0" y="0"/>
          <a:chExt cx="0" cy="0"/>
        </a:xfrm>
      </p:grpSpPr>
      <p:sp>
        <p:nvSpPr>
          <p:cNvPr id="2506" name="Google Shape;2506;g848ed08f63_8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7" name="Google Shape;2507;g848ed08f63_8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12" name="Shape 2512"/>
        <p:cNvGrpSpPr/>
        <p:nvPr/>
      </p:nvGrpSpPr>
      <p:grpSpPr>
        <a:xfrm>
          <a:off x="0" y="0"/>
          <a:ext cx="0" cy="0"/>
          <a:chOff x="0" y="0"/>
          <a:chExt cx="0" cy="0"/>
        </a:xfrm>
      </p:grpSpPr>
      <p:sp>
        <p:nvSpPr>
          <p:cNvPr id="2513" name="Google Shape;2513;g848ed08f63_8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4" name="Google Shape;2514;g848ed08f63_8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18" name="Shape 2518"/>
        <p:cNvGrpSpPr/>
        <p:nvPr/>
      </p:nvGrpSpPr>
      <p:grpSpPr>
        <a:xfrm>
          <a:off x="0" y="0"/>
          <a:ext cx="0" cy="0"/>
          <a:chOff x="0" y="0"/>
          <a:chExt cx="0" cy="0"/>
        </a:xfrm>
      </p:grpSpPr>
      <p:sp>
        <p:nvSpPr>
          <p:cNvPr id="2519" name="Google Shape;2519;g848ed08f63_8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0" name="Google Shape;2520;g848ed08f63_8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With negative edge the invariant goes away because a new edge can change the shortest path</a:t>
            </a:r>
            <a:endParaRPr/>
          </a:p>
        </p:txBody>
      </p:sp>
    </p:spTree>
  </p:cSld>
  <p:clrMapOvr>
    <a:masterClrMapping/>
  </p:clrMapOvr>
</p:notes>
</file>

<file path=ppt/notesSlides/notesSlide2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24" name="Shape 2524"/>
        <p:cNvGrpSpPr/>
        <p:nvPr/>
      </p:nvGrpSpPr>
      <p:grpSpPr>
        <a:xfrm>
          <a:off x="0" y="0"/>
          <a:ext cx="0" cy="0"/>
          <a:chOff x="0" y="0"/>
          <a:chExt cx="0" cy="0"/>
        </a:xfrm>
      </p:grpSpPr>
      <p:sp>
        <p:nvSpPr>
          <p:cNvPr id="2525" name="Google Shape;2525;g848ed08f63_8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6" name="Google Shape;2526;g848ed08f63_8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34" name="Shape 2534"/>
        <p:cNvGrpSpPr/>
        <p:nvPr/>
      </p:nvGrpSpPr>
      <p:grpSpPr>
        <a:xfrm>
          <a:off x="0" y="0"/>
          <a:ext cx="0" cy="0"/>
          <a:chOff x="0" y="0"/>
          <a:chExt cx="0" cy="0"/>
        </a:xfrm>
      </p:grpSpPr>
      <p:sp>
        <p:nvSpPr>
          <p:cNvPr id="2535" name="Google Shape;2535;g848ed08f63_8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6" name="Google Shape;2536;g848ed08f63_8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41" name="Shape 2541"/>
        <p:cNvGrpSpPr/>
        <p:nvPr/>
      </p:nvGrpSpPr>
      <p:grpSpPr>
        <a:xfrm>
          <a:off x="0" y="0"/>
          <a:ext cx="0" cy="0"/>
          <a:chOff x="0" y="0"/>
          <a:chExt cx="0" cy="0"/>
        </a:xfrm>
      </p:grpSpPr>
      <p:sp>
        <p:nvSpPr>
          <p:cNvPr id="2542" name="Google Shape;2542;g848ed08f63_8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3" name="Google Shape;2543;g848ed08f63_8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47" name="Shape 2547"/>
        <p:cNvGrpSpPr/>
        <p:nvPr/>
      </p:nvGrpSpPr>
      <p:grpSpPr>
        <a:xfrm>
          <a:off x="0" y="0"/>
          <a:ext cx="0" cy="0"/>
          <a:chOff x="0" y="0"/>
          <a:chExt cx="0" cy="0"/>
        </a:xfrm>
      </p:grpSpPr>
      <p:sp>
        <p:nvSpPr>
          <p:cNvPr id="2548" name="Google Shape;2548;g848ed08f63_8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9" name="Google Shape;2549;g848ed08f63_8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53" name="Shape 2553"/>
        <p:cNvGrpSpPr/>
        <p:nvPr/>
      </p:nvGrpSpPr>
      <p:grpSpPr>
        <a:xfrm>
          <a:off x="0" y="0"/>
          <a:ext cx="0" cy="0"/>
          <a:chOff x="0" y="0"/>
          <a:chExt cx="0" cy="0"/>
        </a:xfrm>
      </p:grpSpPr>
      <p:sp>
        <p:nvSpPr>
          <p:cNvPr id="2554" name="Google Shape;2554;g848ed08f63_8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5" name="Google Shape;2555;g848ed08f63_8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59" name="Shape 2559"/>
        <p:cNvGrpSpPr/>
        <p:nvPr/>
      </p:nvGrpSpPr>
      <p:grpSpPr>
        <a:xfrm>
          <a:off x="0" y="0"/>
          <a:ext cx="0" cy="0"/>
          <a:chOff x="0" y="0"/>
          <a:chExt cx="0" cy="0"/>
        </a:xfrm>
      </p:grpSpPr>
      <p:sp>
        <p:nvSpPr>
          <p:cNvPr id="2560" name="Google Shape;2560;g848ed08f63_8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1" name="Google Shape;2561;g848ed08f63_8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65" name="Shape 2565"/>
        <p:cNvGrpSpPr/>
        <p:nvPr/>
      </p:nvGrpSpPr>
      <p:grpSpPr>
        <a:xfrm>
          <a:off x="0" y="0"/>
          <a:ext cx="0" cy="0"/>
          <a:chOff x="0" y="0"/>
          <a:chExt cx="0" cy="0"/>
        </a:xfrm>
      </p:grpSpPr>
      <p:sp>
        <p:nvSpPr>
          <p:cNvPr id="2566" name="Google Shape;2566;g848ed08f63_8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7" name="Google Shape;2567;g848ed08f63_8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2" name="Shape 232"/>
        <p:cNvGrpSpPr/>
        <p:nvPr/>
      </p:nvGrpSpPr>
      <p:grpSpPr>
        <a:xfrm>
          <a:off x="0" y="0"/>
          <a:ext cx="0" cy="0"/>
          <a:chOff x="0" y="0"/>
          <a:chExt cx="0" cy="0"/>
        </a:xfrm>
      </p:grpSpPr>
      <p:sp>
        <p:nvSpPr>
          <p:cNvPr id="233" name="Google Shape;233;g8002b09989_0_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8002b09989_0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70" name="Shape 2570"/>
        <p:cNvGrpSpPr/>
        <p:nvPr/>
      </p:nvGrpSpPr>
      <p:grpSpPr>
        <a:xfrm>
          <a:off x="0" y="0"/>
          <a:ext cx="0" cy="0"/>
          <a:chOff x="0" y="0"/>
          <a:chExt cx="0" cy="0"/>
        </a:xfrm>
      </p:grpSpPr>
      <p:sp>
        <p:nvSpPr>
          <p:cNvPr id="2571" name="Google Shape;2571;g84b74af690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2" name="Google Shape;2572;g84b74af690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77" name="Shape 2577"/>
        <p:cNvGrpSpPr/>
        <p:nvPr/>
      </p:nvGrpSpPr>
      <p:grpSpPr>
        <a:xfrm>
          <a:off x="0" y="0"/>
          <a:ext cx="0" cy="0"/>
          <a:chOff x="0" y="0"/>
          <a:chExt cx="0" cy="0"/>
        </a:xfrm>
      </p:grpSpPr>
      <p:sp>
        <p:nvSpPr>
          <p:cNvPr id="2578" name="Google Shape;2578;g84b74af690_2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9" name="Google Shape;2579;g84b74af690_2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88" name="Shape 2588"/>
        <p:cNvGrpSpPr/>
        <p:nvPr/>
      </p:nvGrpSpPr>
      <p:grpSpPr>
        <a:xfrm>
          <a:off x="0" y="0"/>
          <a:ext cx="0" cy="0"/>
          <a:chOff x="0" y="0"/>
          <a:chExt cx="0" cy="0"/>
        </a:xfrm>
      </p:grpSpPr>
      <p:sp>
        <p:nvSpPr>
          <p:cNvPr id="2589" name="Google Shape;2589;g84b74af690_4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0" name="Google Shape;2590;g84b74af690_4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94" name="Shape 2594"/>
        <p:cNvGrpSpPr/>
        <p:nvPr/>
      </p:nvGrpSpPr>
      <p:grpSpPr>
        <a:xfrm>
          <a:off x="0" y="0"/>
          <a:ext cx="0" cy="0"/>
          <a:chOff x="0" y="0"/>
          <a:chExt cx="0" cy="0"/>
        </a:xfrm>
      </p:grpSpPr>
      <p:sp>
        <p:nvSpPr>
          <p:cNvPr id="2595" name="Google Shape;2595;g84b74af690_4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6" name="Google Shape;2596;g84b74af690_4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00" name="Shape 2600"/>
        <p:cNvGrpSpPr/>
        <p:nvPr/>
      </p:nvGrpSpPr>
      <p:grpSpPr>
        <a:xfrm>
          <a:off x="0" y="0"/>
          <a:ext cx="0" cy="0"/>
          <a:chOff x="0" y="0"/>
          <a:chExt cx="0" cy="0"/>
        </a:xfrm>
      </p:grpSpPr>
      <p:sp>
        <p:nvSpPr>
          <p:cNvPr id="2601" name="Google Shape;2601;g84b74af690_4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2" name="Google Shape;2602;g84b74af690_4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06" name="Shape 2606"/>
        <p:cNvGrpSpPr/>
        <p:nvPr/>
      </p:nvGrpSpPr>
      <p:grpSpPr>
        <a:xfrm>
          <a:off x="0" y="0"/>
          <a:ext cx="0" cy="0"/>
          <a:chOff x="0" y="0"/>
          <a:chExt cx="0" cy="0"/>
        </a:xfrm>
      </p:grpSpPr>
      <p:sp>
        <p:nvSpPr>
          <p:cNvPr id="2607" name="Google Shape;2607;g84b74af690_4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8" name="Google Shape;2608;g84b74af690_4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12" name="Shape 2612"/>
        <p:cNvGrpSpPr/>
        <p:nvPr/>
      </p:nvGrpSpPr>
      <p:grpSpPr>
        <a:xfrm>
          <a:off x="0" y="0"/>
          <a:ext cx="0" cy="0"/>
          <a:chOff x="0" y="0"/>
          <a:chExt cx="0" cy="0"/>
        </a:xfrm>
      </p:grpSpPr>
      <p:sp>
        <p:nvSpPr>
          <p:cNvPr id="2613" name="Google Shape;2613;g84b74af690_4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4" name="Google Shape;2614;g84b74af690_4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18" name="Shape 2618"/>
        <p:cNvGrpSpPr/>
        <p:nvPr/>
      </p:nvGrpSpPr>
      <p:grpSpPr>
        <a:xfrm>
          <a:off x="0" y="0"/>
          <a:ext cx="0" cy="0"/>
          <a:chOff x="0" y="0"/>
          <a:chExt cx="0" cy="0"/>
        </a:xfrm>
      </p:grpSpPr>
      <p:sp>
        <p:nvSpPr>
          <p:cNvPr id="2619" name="Google Shape;2619;g84b74af690_4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0" name="Google Shape;2620;g84b74af690_4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24" name="Shape 2624"/>
        <p:cNvGrpSpPr/>
        <p:nvPr/>
      </p:nvGrpSpPr>
      <p:grpSpPr>
        <a:xfrm>
          <a:off x="0" y="0"/>
          <a:ext cx="0" cy="0"/>
          <a:chOff x="0" y="0"/>
          <a:chExt cx="0" cy="0"/>
        </a:xfrm>
      </p:grpSpPr>
      <p:sp>
        <p:nvSpPr>
          <p:cNvPr id="2625" name="Google Shape;2625;g84b74af690_4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6" name="Google Shape;2626;g84b74af690_4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Solution for Exam : </a:t>
            </a:r>
            <a:r>
              <a:rPr lang="en" u="sng">
                <a:solidFill>
                  <a:schemeClr val="hlink"/>
                </a:solidFill>
                <a:hlinkClick r:id="rId2"/>
              </a:rPr>
              <a:t>https://d1b10bmlvqabco.cloudfront.net/attach/jxzgoek4x4j4u6/is6p8sgz4tt6g/k4na13bmkiro/finalsoln.pdf</a:t>
            </a:r>
            <a:endParaRPr/>
          </a:p>
        </p:txBody>
      </p:sp>
    </p:spTree>
  </p:cSld>
  <p:clrMapOvr>
    <a:masterClrMapping/>
  </p:clrMapOvr>
</p:notes>
</file>

<file path=ppt/notesSlides/notesSlide2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31" name="Shape 2631"/>
        <p:cNvGrpSpPr/>
        <p:nvPr/>
      </p:nvGrpSpPr>
      <p:grpSpPr>
        <a:xfrm>
          <a:off x="0" y="0"/>
          <a:ext cx="0" cy="0"/>
          <a:chOff x="0" y="0"/>
          <a:chExt cx="0" cy="0"/>
        </a:xfrm>
      </p:grpSpPr>
      <p:sp>
        <p:nvSpPr>
          <p:cNvPr id="2632" name="Google Shape;2632;g84b74af690_4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3" name="Google Shape;2633;g84b74af690_4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7" name="Shape 247"/>
        <p:cNvGrpSpPr/>
        <p:nvPr/>
      </p:nvGrpSpPr>
      <p:grpSpPr>
        <a:xfrm>
          <a:off x="0" y="0"/>
          <a:ext cx="0" cy="0"/>
          <a:chOff x="0" y="0"/>
          <a:chExt cx="0" cy="0"/>
        </a:xfrm>
      </p:grpSpPr>
      <p:sp>
        <p:nvSpPr>
          <p:cNvPr id="248" name="Google Shape;248;g8002b09989_0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8002b09989_0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37" name="Shape 2637"/>
        <p:cNvGrpSpPr/>
        <p:nvPr/>
      </p:nvGrpSpPr>
      <p:grpSpPr>
        <a:xfrm>
          <a:off x="0" y="0"/>
          <a:ext cx="0" cy="0"/>
          <a:chOff x="0" y="0"/>
          <a:chExt cx="0" cy="0"/>
        </a:xfrm>
      </p:grpSpPr>
      <p:sp>
        <p:nvSpPr>
          <p:cNvPr id="2638" name="Google Shape;2638;g84b74af690_4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9" name="Google Shape;2639;g84b74af690_4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43" name="Shape 2643"/>
        <p:cNvGrpSpPr/>
        <p:nvPr/>
      </p:nvGrpSpPr>
      <p:grpSpPr>
        <a:xfrm>
          <a:off x="0" y="0"/>
          <a:ext cx="0" cy="0"/>
          <a:chOff x="0" y="0"/>
          <a:chExt cx="0" cy="0"/>
        </a:xfrm>
      </p:grpSpPr>
      <p:sp>
        <p:nvSpPr>
          <p:cNvPr id="2644" name="Google Shape;2644;g84b74af690_4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5" name="Google Shape;2645;g84b74af690_4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49" name="Shape 2649"/>
        <p:cNvGrpSpPr/>
        <p:nvPr/>
      </p:nvGrpSpPr>
      <p:grpSpPr>
        <a:xfrm>
          <a:off x="0" y="0"/>
          <a:ext cx="0" cy="0"/>
          <a:chOff x="0" y="0"/>
          <a:chExt cx="0" cy="0"/>
        </a:xfrm>
      </p:grpSpPr>
      <p:sp>
        <p:nvSpPr>
          <p:cNvPr id="2650" name="Google Shape;2650;g84b74af690_4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1" name="Google Shape;2651;g84b74af690_4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55" name="Shape 2655"/>
        <p:cNvGrpSpPr/>
        <p:nvPr/>
      </p:nvGrpSpPr>
      <p:grpSpPr>
        <a:xfrm>
          <a:off x="0" y="0"/>
          <a:ext cx="0" cy="0"/>
          <a:chOff x="0" y="0"/>
          <a:chExt cx="0" cy="0"/>
        </a:xfrm>
      </p:grpSpPr>
      <p:sp>
        <p:nvSpPr>
          <p:cNvPr id="2656" name="Google Shape;2656;g84b74af690_4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7" name="Google Shape;2657;g84b74af690_4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61" name="Shape 2661"/>
        <p:cNvGrpSpPr/>
        <p:nvPr/>
      </p:nvGrpSpPr>
      <p:grpSpPr>
        <a:xfrm>
          <a:off x="0" y="0"/>
          <a:ext cx="0" cy="0"/>
          <a:chOff x="0" y="0"/>
          <a:chExt cx="0" cy="0"/>
        </a:xfrm>
      </p:grpSpPr>
      <p:sp>
        <p:nvSpPr>
          <p:cNvPr id="2662" name="Google Shape;2662;g84b74af690_4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3" name="Google Shape;2663;g84b74af690_4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67" name="Shape 2667"/>
        <p:cNvGrpSpPr/>
        <p:nvPr/>
      </p:nvGrpSpPr>
      <p:grpSpPr>
        <a:xfrm>
          <a:off x="0" y="0"/>
          <a:ext cx="0" cy="0"/>
          <a:chOff x="0" y="0"/>
          <a:chExt cx="0" cy="0"/>
        </a:xfrm>
      </p:grpSpPr>
      <p:sp>
        <p:nvSpPr>
          <p:cNvPr id="2668" name="Google Shape;2668;g84b74af690_4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9" name="Google Shape;2669;g84b74af690_4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3" name="Shape 263"/>
        <p:cNvGrpSpPr/>
        <p:nvPr/>
      </p:nvGrpSpPr>
      <p:grpSpPr>
        <a:xfrm>
          <a:off x="0" y="0"/>
          <a:ext cx="0" cy="0"/>
          <a:chOff x="0" y="0"/>
          <a:chExt cx="0" cy="0"/>
        </a:xfrm>
      </p:grpSpPr>
      <p:sp>
        <p:nvSpPr>
          <p:cNvPr id="264" name="Google Shape;264;g8002b09989_0_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8002b09989_0_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1" name="Shape 271"/>
        <p:cNvGrpSpPr/>
        <p:nvPr/>
      </p:nvGrpSpPr>
      <p:grpSpPr>
        <a:xfrm>
          <a:off x="0" y="0"/>
          <a:ext cx="0" cy="0"/>
          <a:chOff x="0" y="0"/>
          <a:chExt cx="0" cy="0"/>
        </a:xfrm>
      </p:grpSpPr>
      <p:sp>
        <p:nvSpPr>
          <p:cNvPr id="272" name="Google Shape;272;g8002b09989_0_2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8002b09989_0_2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7" name="Shape 277"/>
        <p:cNvGrpSpPr/>
        <p:nvPr/>
      </p:nvGrpSpPr>
      <p:grpSpPr>
        <a:xfrm>
          <a:off x="0" y="0"/>
          <a:ext cx="0" cy="0"/>
          <a:chOff x="0" y="0"/>
          <a:chExt cx="0" cy="0"/>
        </a:xfrm>
      </p:grpSpPr>
      <p:sp>
        <p:nvSpPr>
          <p:cNvPr id="278" name="Google Shape;278;g8002b09989_0_2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8002b09989_0_2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3" name="Shape 283"/>
        <p:cNvGrpSpPr/>
        <p:nvPr/>
      </p:nvGrpSpPr>
      <p:grpSpPr>
        <a:xfrm>
          <a:off x="0" y="0"/>
          <a:ext cx="0" cy="0"/>
          <a:chOff x="0" y="0"/>
          <a:chExt cx="0" cy="0"/>
        </a:xfrm>
      </p:grpSpPr>
      <p:sp>
        <p:nvSpPr>
          <p:cNvPr id="284" name="Google Shape;284;g8002b09989_0_2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8002b09989_0_2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5" name="Shape 295"/>
        <p:cNvGrpSpPr/>
        <p:nvPr/>
      </p:nvGrpSpPr>
      <p:grpSpPr>
        <a:xfrm>
          <a:off x="0" y="0"/>
          <a:ext cx="0" cy="0"/>
          <a:chOff x="0" y="0"/>
          <a:chExt cx="0" cy="0"/>
        </a:xfrm>
      </p:grpSpPr>
      <p:sp>
        <p:nvSpPr>
          <p:cNvPr id="296" name="Google Shape;296;g8002b09989_0_2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8002b09989_0_2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7" name="Shape 307"/>
        <p:cNvGrpSpPr/>
        <p:nvPr/>
      </p:nvGrpSpPr>
      <p:grpSpPr>
        <a:xfrm>
          <a:off x="0" y="0"/>
          <a:ext cx="0" cy="0"/>
          <a:chOff x="0" y="0"/>
          <a:chExt cx="0" cy="0"/>
        </a:xfrm>
      </p:grpSpPr>
      <p:sp>
        <p:nvSpPr>
          <p:cNvPr id="308" name="Google Shape;308;g8002b09989_0_2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8002b09989_0_2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 name="Shape 76"/>
        <p:cNvGrpSpPr/>
        <p:nvPr/>
      </p:nvGrpSpPr>
      <p:grpSpPr>
        <a:xfrm>
          <a:off x="0" y="0"/>
          <a:ext cx="0" cy="0"/>
          <a:chOff x="0" y="0"/>
          <a:chExt cx="0" cy="0"/>
        </a:xfrm>
      </p:grpSpPr>
      <p:sp>
        <p:nvSpPr>
          <p:cNvPr id="77" name="Google Shape;77;g8002b0998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8002b0998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9" name="Shape 319"/>
        <p:cNvGrpSpPr/>
        <p:nvPr/>
      </p:nvGrpSpPr>
      <p:grpSpPr>
        <a:xfrm>
          <a:off x="0" y="0"/>
          <a:ext cx="0" cy="0"/>
          <a:chOff x="0" y="0"/>
          <a:chExt cx="0" cy="0"/>
        </a:xfrm>
      </p:grpSpPr>
      <p:sp>
        <p:nvSpPr>
          <p:cNvPr id="320" name="Google Shape;320;g8002b09989_0_2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8002b09989_0_2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1" name="Shape 331"/>
        <p:cNvGrpSpPr/>
        <p:nvPr/>
      </p:nvGrpSpPr>
      <p:grpSpPr>
        <a:xfrm>
          <a:off x="0" y="0"/>
          <a:ext cx="0" cy="0"/>
          <a:chOff x="0" y="0"/>
          <a:chExt cx="0" cy="0"/>
        </a:xfrm>
      </p:grpSpPr>
      <p:sp>
        <p:nvSpPr>
          <p:cNvPr id="332" name="Google Shape;332;g8002b09989_0_3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8002b09989_0_3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3" name="Shape 343"/>
        <p:cNvGrpSpPr/>
        <p:nvPr/>
      </p:nvGrpSpPr>
      <p:grpSpPr>
        <a:xfrm>
          <a:off x="0" y="0"/>
          <a:ext cx="0" cy="0"/>
          <a:chOff x="0" y="0"/>
          <a:chExt cx="0" cy="0"/>
        </a:xfrm>
      </p:grpSpPr>
      <p:sp>
        <p:nvSpPr>
          <p:cNvPr id="344" name="Google Shape;344;g8002b09989_0_3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8002b09989_0_3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5" name="Shape 355"/>
        <p:cNvGrpSpPr/>
        <p:nvPr/>
      </p:nvGrpSpPr>
      <p:grpSpPr>
        <a:xfrm>
          <a:off x="0" y="0"/>
          <a:ext cx="0" cy="0"/>
          <a:chOff x="0" y="0"/>
          <a:chExt cx="0" cy="0"/>
        </a:xfrm>
      </p:grpSpPr>
      <p:sp>
        <p:nvSpPr>
          <p:cNvPr id="356" name="Google Shape;356;g8002b09989_0_3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8002b09989_0_3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7" name="Shape 367"/>
        <p:cNvGrpSpPr/>
        <p:nvPr/>
      </p:nvGrpSpPr>
      <p:grpSpPr>
        <a:xfrm>
          <a:off x="0" y="0"/>
          <a:ext cx="0" cy="0"/>
          <a:chOff x="0" y="0"/>
          <a:chExt cx="0" cy="0"/>
        </a:xfrm>
      </p:grpSpPr>
      <p:sp>
        <p:nvSpPr>
          <p:cNvPr id="368" name="Google Shape;368;g8002b09989_0_3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8002b09989_0_3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9" name="Shape 379"/>
        <p:cNvGrpSpPr/>
        <p:nvPr/>
      </p:nvGrpSpPr>
      <p:grpSpPr>
        <a:xfrm>
          <a:off x="0" y="0"/>
          <a:ext cx="0" cy="0"/>
          <a:chOff x="0" y="0"/>
          <a:chExt cx="0" cy="0"/>
        </a:xfrm>
      </p:grpSpPr>
      <p:sp>
        <p:nvSpPr>
          <p:cNvPr id="380" name="Google Shape;380;g8002b09989_0_3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8002b09989_0_3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0" name="Shape 390"/>
        <p:cNvGrpSpPr/>
        <p:nvPr/>
      </p:nvGrpSpPr>
      <p:grpSpPr>
        <a:xfrm>
          <a:off x="0" y="0"/>
          <a:ext cx="0" cy="0"/>
          <a:chOff x="0" y="0"/>
          <a:chExt cx="0" cy="0"/>
        </a:xfrm>
      </p:grpSpPr>
      <p:sp>
        <p:nvSpPr>
          <p:cNvPr id="391" name="Google Shape;391;g8002b09989_0_3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2" name="Google Shape;392;g8002b09989_0_3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0" name="Shape 400"/>
        <p:cNvGrpSpPr/>
        <p:nvPr/>
      </p:nvGrpSpPr>
      <p:grpSpPr>
        <a:xfrm>
          <a:off x="0" y="0"/>
          <a:ext cx="0" cy="0"/>
          <a:chOff x="0" y="0"/>
          <a:chExt cx="0" cy="0"/>
        </a:xfrm>
      </p:grpSpPr>
      <p:sp>
        <p:nvSpPr>
          <p:cNvPr id="401" name="Google Shape;401;g8002b09989_0_2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2" name="Google Shape;402;g8002b09989_0_2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8" name="Shape 408"/>
        <p:cNvGrpSpPr/>
        <p:nvPr/>
      </p:nvGrpSpPr>
      <p:grpSpPr>
        <a:xfrm>
          <a:off x="0" y="0"/>
          <a:ext cx="0" cy="0"/>
          <a:chOff x="0" y="0"/>
          <a:chExt cx="0" cy="0"/>
        </a:xfrm>
      </p:grpSpPr>
      <p:sp>
        <p:nvSpPr>
          <p:cNvPr id="409" name="Google Shape;409;g8002b09989_0_2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0" name="Google Shape;410;g8002b09989_0_2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3" name="Shape 413"/>
        <p:cNvGrpSpPr/>
        <p:nvPr/>
      </p:nvGrpSpPr>
      <p:grpSpPr>
        <a:xfrm>
          <a:off x="0" y="0"/>
          <a:ext cx="0" cy="0"/>
          <a:chOff x="0" y="0"/>
          <a:chExt cx="0" cy="0"/>
        </a:xfrm>
      </p:grpSpPr>
      <p:sp>
        <p:nvSpPr>
          <p:cNvPr id="414" name="Google Shape;414;g8002b09989_0_3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5" name="Google Shape;415;g8002b09989_0_3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 name="Shape 82"/>
        <p:cNvGrpSpPr/>
        <p:nvPr/>
      </p:nvGrpSpPr>
      <p:grpSpPr>
        <a:xfrm>
          <a:off x="0" y="0"/>
          <a:ext cx="0" cy="0"/>
          <a:chOff x="0" y="0"/>
          <a:chExt cx="0" cy="0"/>
        </a:xfrm>
      </p:grpSpPr>
      <p:sp>
        <p:nvSpPr>
          <p:cNvPr id="83" name="Google Shape;83;g8002b09989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8002b09989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5" name="Shape 425"/>
        <p:cNvGrpSpPr/>
        <p:nvPr/>
      </p:nvGrpSpPr>
      <p:grpSpPr>
        <a:xfrm>
          <a:off x="0" y="0"/>
          <a:ext cx="0" cy="0"/>
          <a:chOff x="0" y="0"/>
          <a:chExt cx="0" cy="0"/>
        </a:xfrm>
      </p:grpSpPr>
      <p:sp>
        <p:nvSpPr>
          <p:cNvPr id="426" name="Google Shape;426;g8002b09989_0_4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7" name="Google Shape;427;g8002b09989_0_4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3" name="Shape 433"/>
        <p:cNvGrpSpPr/>
        <p:nvPr/>
      </p:nvGrpSpPr>
      <p:grpSpPr>
        <a:xfrm>
          <a:off x="0" y="0"/>
          <a:ext cx="0" cy="0"/>
          <a:chOff x="0" y="0"/>
          <a:chExt cx="0" cy="0"/>
        </a:xfrm>
      </p:grpSpPr>
      <p:sp>
        <p:nvSpPr>
          <p:cNvPr id="434" name="Google Shape;434;g8002b09989_0_4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5" name="Google Shape;435;g8002b09989_0_4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0" name="Shape 440"/>
        <p:cNvGrpSpPr/>
        <p:nvPr/>
      </p:nvGrpSpPr>
      <p:grpSpPr>
        <a:xfrm>
          <a:off x="0" y="0"/>
          <a:ext cx="0" cy="0"/>
          <a:chOff x="0" y="0"/>
          <a:chExt cx="0" cy="0"/>
        </a:xfrm>
      </p:grpSpPr>
      <p:sp>
        <p:nvSpPr>
          <p:cNvPr id="441" name="Google Shape;441;g8002b09989_0_4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2" name="Google Shape;442;g8002b09989_0_4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7" name="Shape 447"/>
        <p:cNvGrpSpPr/>
        <p:nvPr/>
      </p:nvGrpSpPr>
      <p:grpSpPr>
        <a:xfrm>
          <a:off x="0" y="0"/>
          <a:ext cx="0" cy="0"/>
          <a:chOff x="0" y="0"/>
          <a:chExt cx="0" cy="0"/>
        </a:xfrm>
      </p:grpSpPr>
      <p:sp>
        <p:nvSpPr>
          <p:cNvPr id="448" name="Google Shape;448;g8002b09989_0_4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9" name="Google Shape;449;g8002b09989_0_4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4" name="Shape 454"/>
        <p:cNvGrpSpPr/>
        <p:nvPr/>
      </p:nvGrpSpPr>
      <p:grpSpPr>
        <a:xfrm>
          <a:off x="0" y="0"/>
          <a:ext cx="0" cy="0"/>
          <a:chOff x="0" y="0"/>
          <a:chExt cx="0" cy="0"/>
        </a:xfrm>
      </p:grpSpPr>
      <p:sp>
        <p:nvSpPr>
          <p:cNvPr id="455" name="Google Shape;455;g8002b09989_0_4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6" name="Google Shape;456;g8002b09989_0_4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2" name="Shape 462"/>
        <p:cNvGrpSpPr/>
        <p:nvPr/>
      </p:nvGrpSpPr>
      <p:grpSpPr>
        <a:xfrm>
          <a:off x="0" y="0"/>
          <a:ext cx="0" cy="0"/>
          <a:chOff x="0" y="0"/>
          <a:chExt cx="0" cy="0"/>
        </a:xfrm>
      </p:grpSpPr>
      <p:sp>
        <p:nvSpPr>
          <p:cNvPr id="463" name="Google Shape;463;g8002b09989_0_4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4" name="Google Shape;464;g8002b09989_0_4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9" name="Shape 469"/>
        <p:cNvGrpSpPr/>
        <p:nvPr/>
      </p:nvGrpSpPr>
      <p:grpSpPr>
        <a:xfrm>
          <a:off x="0" y="0"/>
          <a:ext cx="0" cy="0"/>
          <a:chOff x="0" y="0"/>
          <a:chExt cx="0" cy="0"/>
        </a:xfrm>
      </p:grpSpPr>
      <p:sp>
        <p:nvSpPr>
          <p:cNvPr id="470" name="Google Shape;470;g8002b09989_0_4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1" name="Google Shape;471;g8002b09989_0_4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6" name="Shape 476"/>
        <p:cNvGrpSpPr/>
        <p:nvPr/>
      </p:nvGrpSpPr>
      <p:grpSpPr>
        <a:xfrm>
          <a:off x="0" y="0"/>
          <a:ext cx="0" cy="0"/>
          <a:chOff x="0" y="0"/>
          <a:chExt cx="0" cy="0"/>
        </a:xfrm>
      </p:grpSpPr>
      <p:sp>
        <p:nvSpPr>
          <p:cNvPr id="477" name="Google Shape;477;g8002b09989_0_4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8" name="Google Shape;478;g8002b09989_0_4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3" name="Shape 483"/>
        <p:cNvGrpSpPr/>
        <p:nvPr/>
      </p:nvGrpSpPr>
      <p:grpSpPr>
        <a:xfrm>
          <a:off x="0" y="0"/>
          <a:ext cx="0" cy="0"/>
          <a:chOff x="0" y="0"/>
          <a:chExt cx="0" cy="0"/>
        </a:xfrm>
      </p:grpSpPr>
      <p:sp>
        <p:nvSpPr>
          <p:cNvPr id="484" name="Google Shape;484;g8002b09989_0_4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5" name="Google Shape;485;g8002b09989_0_4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0" name="Shape 490"/>
        <p:cNvGrpSpPr/>
        <p:nvPr/>
      </p:nvGrpSpPr>
      <p:grpSpPr>
        <a:xfrm>
          <a:off x="0" y="0"/>
          <a:ext cx="0" cy="0"/>
          <a:chOff x="0" y="0"/>
          <a:chExt cx="0" cy="0"/>
        </a:xfrm>
      </p:grpSpPr>
      <p:sp>
        <p:nvSpPr>
          <p:cNvPr id="491" name="Google Shape;491;g8002b09989_0_4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2" name="Google Shape;492;g8002b09989_0_4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 name="Shape 89"/>
        <p:cNvGrpSpPr/>
        <p:nvPr/>
      </p:nvGrpSpPr>
      <p:grpSpPr>
        <a:xfrm>
          <a:off x="0" y="0"/>
          <a:ext cx="0" cy="0"/>
          <a:chOff x="0" y="0"/>
          <a:chExt cx="0" cy="0"/>
        </a:xfrm>
      </p:grpSpPr>
      <p:sp>
        <p:nvSpPr>
          <p:cNvPr id="90" name="Google Shape;90;g8002b09989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8002b09989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7" name="Shape 497"/>
        <p:cNvGrpSpPr/>
        <p:nvPr/>
      </p:nvGrpSpPr>
      <p:grpSpPr>
        <a:xfrm>
          <a:off x="0" y="0"/>
          <a:ext cx="0" cy="0"/>
          <a:chOff x="0" y="0"/>
          <a:chExt cx="0" cy="0"/>
        </a:xfrm>
      </p:grpSpPr>
      <p:sp>
        <p:nvSpPr>
          <p:cNvPr id="498" name="Google Shape;498;g8002b09989_0_4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9" name="Google Shape;499;g8002b09989_0_4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4" name="Shape 504"/>
        <p:cNvGrpSpPr/>
        <p:nvPr/>
      </p:nvGrpSpPr>
      <p:grpSpPr>
        <a:xfrm>
          <a:off x="0" y="0"/>
          <a:ext cx="0" cy="0"/>
          <a:chOff x="0" y="0"/>
          <a:chExt cx="0" cy="0"/>
        </a:xfrm>
      </p:grpSpPr>
      <p:sp>
        <p:nvSpPr>
          <p:cNvPr id="505" name="Google Shape;505;g8002b09989_0_5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6" name="Google Shape;506;g8002b09989_0_5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0" name="Shape 510"/>
        <p:cNvGrpSpPr/>
        <p:nvPr/>
      </p:nvGrpSpPr>
      <p:grpSpPr>
        <a:xfrm>
          <a:off x="0" y="0"/>
          <a:ext cx="0" cy="0"/>
          <a:chOff x="0" y="0"/>
          <a:chExt cx="0" cy="0"/>
        </a:xfrm>
      </p:grpSpPr>
      <p:sp>
        <p:nvSpPr>
          <p:cNvPr id="511" name="Google Shape;511;g8002b09989_0_5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2" name="Google Shape;512;g8002b09989_0_5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6" name="Shape 516"/>
        <p:cNvGrpSpPr/>
        <p:nvPr/>
      </p:nvGrpSpPr>
      <p:grpSpPr>
        <a:xfrm>
          <a:off x="0" y="0"/>
          <a:ext cx="0" cy="0"/>
          <a:chOff x="0" y="0"/>
          <a:chExt cx="0" cy="0"/>
        </a:xfrm>
      </p:grpSpPr>
      <p:sp>
        <p:nvSpPr>
          <p:cNvPr id="517" name="Google Shape;517;g8002b09989_0_5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8" name="Google Shape;518;g8002b09989_0_5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3" name="Shape 523"/>
        <p:cNvGrpSpPr/>
        <p:nvPr/>
      </p:nvGrpSpPr>
      <p:grpSpPr>
        <a:xfrm>
          <a:off x="0" y="0"/>
          <a:ext cx="0" cy="0"/>
          <a:chOff x="0" y="0"/>
          <a:chExt cx="0" cy="0"/>
        </a:xfrm>
      </p:grpSpPr>
      <p:sp>
        <p:nvSpPr>
          <p:cNvPr id="524" name="Google Shape;524;g8002b09989_0_5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5" name="Google Shape;525;g8002b09989_0_5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9" name="Shape 529"/>
        <p:cNvGrpSpPr/>
        <p:nvPr/>
      </p:nvGrpSpPr>
      <p:grpSpPr>
        <a:xfrm>
          <a:off x="0" y="0"/>
          <a:ext cx="0" cy="0"/>
          <a:chOff x="0" y="0"/>
          <a:chExt cx="0" cy="0"/>
        </a:xfrm>
      </p:grpSpPr>
      <p:sp>
        <p:nvSpPr>
          <p:cNvPr id="530" name="Google Shape;530;g8002b09989_0_5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1" name="Google Shape;531;g8002b09989_0_5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5" name="Shape 535"/>
        <p:cNvGrpSpPr/>
        <p:nvPr/>
      </p:nvGrpSpPr>
      <p:grpSpPr>
        <a:xfrm>
          <a:off x="0" y="0"/>
          <a:ext cx="0" cy="0"/>
          <a:chOff x="0" y="0"/>
          <a:chExt cx="0" cy="0"/>
        </a:xfrm>
      </p:grpSpPr>
      <p:sp>
        <p:nvSpPr>
          <p:cNvPr id="536" name="Google Shape;536;g8002b09989_0_5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7" name="Google Shape;537;g8002b09989_0_5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1" name="Shape 541"/>
        <p:cNvGrpSpPr/>
        <p:nvPr/>
      </p:nvGrpSpPr>
      <p:grpSpPr>
        <a:xfrm>
          <a:off x="0" y="0"/>
          <a:ext cx="0" cy="0"/>
          <a:chOff x="0" y="0"/>
          <a:chExt cx="0" cy="0"/>
        </a:xfrm>
      </p:grpSpPr>
      <p:sp>
        <p:nvSpPr>
          <p:cNvPr id="542" name="Google Shape;542;g8002b09989_0_5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3" name="Google Shape;543;g8002b09989_0_5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7" name="Shape 547"/>
        <p:cNvGrpSpPr/>
        <p:nvPr/>
      </p:nvGrpSpPr>
      <p:grpSpPr>
        <a:xfrm>
          <a:off x="0" y="0"/>
          <a:ext cx="0" cy="0"/>
          <a:chOff x="0" y="0"/>
          <a:chExt cx="0" cy="0"/>
        </a:xfrm>
      </p:grpSpPr>
      <p:sp>
        <p:nvSpPr>
          <p:cNvPr id="548" name="Google Shape;548;g8002b09989_0_5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9" name="Google Shape;549;g8002b09989_0_5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3" name="Shape 553"/>
        <p:cNvGrpSpPr/>
        <p:nvPr/>
      </p:nvGrpSpPr>
      <p:grpSpPr>
        <a:xfrm>
          <a:off x="0" y="0"/>
          <a:ext cx="0" cy="0"/>
          <a:chOff x="0" y="0"/>
          <a:chExt cx="0" cy="0"/>
        </a:xfrm>
      </p:grpSpPr>
      <p:sp>
        <p:nvSpPr>
          <p:cNvPr id="554" name="Google Shape;554;g8002b09989_0_5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5" name="Google Shape;555;g8002b09989_0_5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 name="Shape 96"/>
        <p:cNvGrpSpPr/>
        <p:nvPr/>
      </p:nvGrpSpPr>
      <p:grpSpPr>
        <a:xfrm>
          <a:off x="0" y="0"/>
          <a:ext cx="0" cy="0"/>
          <a:chOff x="0" y="0"/>
          <a:chExt cx="0" cy="0"/>
        </a:xfrm>
      </p:grpSpPr>
      <p:sp>
        <p:nvSpPr>
          <p:cNvPr id="97" name="Google Shape;97;g8002b09989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8002b09989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9" name="Shape 559"/>
        <p:cNvGrpSpPr/>
        <p:nvPr/>
      </p:nvGrpSpPr>
      <p:grpSpPr>
        <a:xfrm>
          <a:off x="0" y="0"/>
          <a:ext cx="0" cy="0"/>
          <a:chOff x="0" y="0"/>
          <a:chExt cx="0" cy="0"/>
        </a:xfrm>
      </p:grpSpPr>
      <p:sp>
        <p:nvSpPr>
          <p:cNvPr id="560" name="Google Shape;560;g8002b09989_0_5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1" name="Google Shape;561;g8002b09989_0_5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4" name="Shape 564"/>
        <p:cNvGrpSpPr/>
        <p:nvPr/>
      </p:nvGrpSpPr>
      <p:grpSpPr>
        <a:xfrm>
          <a:off x="0" y="0"/>
          <a:ext cx="0" cy="0"/>
          <a:chOff x="0" y="0"/>
          <a:chExt cx="0" cy="0"/>
        </a:xfrm>
      </p:grpSpPr>
      <p:sp>
        <p:nvSpPr>
          <p:cNvPr id="565" name="Google Shape;565;g8002b09989_0_5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6" name="Google Shape;566;g8002b09989_0_5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1" name="Shape 571"/>
        <p:cNvGrpSpPr/>
        <p:nvPr/>
      </p:nvGrpSpPr>
      <p:grpSpPr>
        <a:xfrm>
          <a:off x="0" y="0"/>
          <a:ext cx="0" cy="0"/>
          <a:chOff x="0" y="0"/>
          <a:chExt cx="0" cy="0"/>
        </a:xfrm>
      </p:grpSpPr>
      <p:sp>
        <p:nvSpPr>
          <p:cNvPr id="572" name="Google Shape;572;g8002b09989_0_5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3" name="Google Shape;573;g8002b09989_0_5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7" name="Shape 577"/>
        <p:cNvGrpSpPr/>
        <p:nvPr/>
      </p:nvGrpSpPr>
      <p:grpSpPr>
        <a:xfrm>
          <a:off x="0" y="0"/>
          <a:ext cx="0" cy="0"/>
          <a:chOff x="0" y="0"/>
          <a:chExt cx="0" cy="0"/>
        </a:xfrm>
      </p:grpSpPr>
      <p:sp>
        <p:nvSpPr>
          <p:cNvPr id="578" name="Google Shape;578;g848ed08f63_6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9" name="Google Shape;579;g848ed08f63_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3" name="Shape 583"/>
        <p:cNvGrpSpPr/>
        <p:nvPr/>
      </p:nvGrpSpPr>
      <p:grpSpPr>
        <a:xfrm>
          <a:off x="0" y="0"/>
          <a:ext cx="0" cy="0"/>
          <a:chOff x="0" y="0"/>
          <a:chExt cx="0" cy="0"/>
        </a:xfrm>
      </p:grpSpPr>
      <p:sp>
        <p:nvSpPr>
          <p:cNvPr id="584" name="Google Shape;584;g8002b09989_0_3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5" name="Google Shape;585;g8002b09989_0_3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0" name="Shape 590"/>
        <p:cNvGrpSpPr/>
        <p:nvPr/>
      </p:nvGrpSpPr>
      <p:grpSpPr>
        <a:xfrm>
          <a:off x="0" y="0"/>
          <a:ext cx="0" cy="0"/>
          <a:chOff x="0" y="0"/>
          <a:chExt cx="0" cy="0"/>
        </a:xfrm>
      </p:grpSpPr>
      <p:sp>
        <p:nvSpPr>
          <p:cNvPr id="591" name="Google Shape;591;g8002b09989_0_3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2" name="Google Shape;592;g8002b09989_0_3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7" name="Shape 597"/>
        <p:cNvGrpSpPr/>
        <p:nvPr/>
      </p:nvGrpSpPr>
      <p:grpSpPr>
        <a:xfrm>
          <a:off x="0" y="0"/>
          <a:ext cx="0" cy="0"/>
          <a:chOff x="0" y="0"/>
          <a:chExt cx="0" cy="0"/>
        </a:xfrm>
      </p:grpSpPr>
      <p:sp>
        <p:nvSpPr>
          <p:cNvPr id="598" name="Google Shape;598;g8002b09989_0_4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9" name="Google Shape;599;g8002b09989_0_4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4" name="Shape 604"/>
        <p:cNvGrpSpPr/>
        <p:nvPr/>
      </p:nvGrpSpPr>
      <p:grpSpPr>
        <a:xfrm>
          <a:off x="0" y="0"/>
          <a:ext cx="0" cy="0"/>
          <a:chOff x="0" y="0"/>
          <a:chExt cx="0" cy="0"/>
        </a:xfrm>
      </p:grpSpPr>
      <p:sp>
        <p:nvSpPr>
          <p:cNvPr id="605" name="Google Shape;605;g76f6e4a74b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6" name="Google Shape;606;g76f6e4a74b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1" name="Shape 611"/>
        <p:cNvGrpSpPr/>
        <p:nvPr/>
      </p:nvGrpSpPr>
      <p:grpSpPr>
        <a:xfrm>
          <a:off x="0" y="0"/>
          <a:ext cx="0" cy="0"/>
          <a:chOff x="0" y="0"/>
          <a:chExt cx="0" cy="0"/>
        </a:xfrm>
      </p:grpSpPr>
      <p:sp>
        <p:nvSpPr>
          <p:cNvPr id="612" name="Google Shape;612;g848d0c729f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3" name="Google Shape;613;g848d0c729f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7" name="Shape 617"/>
        <p:cNvGrpSpPr/>
        <p:nvPr/>
      </p:nvGrpSpPr>
      <p:grpSpPr>
        <a:xfrm>
          <a:off x="0" y="0"/>
          <a:ext cx="0" cy="0"/>
          <a:chOff x="0" y="0"/>
          <a:chExt cx="0" cy="0"/>
        </a:xfrm>
      </p:grpSpPr>
      <p:sp>
        <p:nvSpPr>
          <p:cNvPr id="618" name="Google Shape;618;g848d0c729f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9" name="Google Shape;619;g848d0c729f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 name="Shape 104"/>
        <p:cNvGrpSpPr/>
        <p:nvPr/>
      </p:nvGrpSpPr>
      <p:grpSpPr>
        <a:xfrm>
          <a:off x="0" y="0"/>
          <a:ext cx="0" cy="0"/>
          <a:chOff x="0" y="0"/>
          <a:chExt cx="0" cy="0"/>
        </a:xfrm>
      </p:grpSpPr>
      <p:sp>
        <p:nvSpPr>
          <p:cNvPr id="105" name="Google Shape;105;g8002b09989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8002b09989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6" name="Shape 626"/>
        <p:cNvGrpSpPr/>
        <p:nvPr/>
      </p:nvGrpSpPr>
      <p:grpSpPr>
        <a:xfrm>
          <a:off x="0" y="0"/>
          <a:ext cx="0" cy="0"/>
          <a:chOff x="0" y="0"/>
          <a:chExt cx="0" cy="0"/>
        </a:xfrm>
      </p:grpSpPr>
      <p:sp>
        <p:nvSpPr>
          <p:cNvPr id="627" name="Google Shape;627;g848d0c729f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8" name="Google Shape;628;g848d0c729f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5" name="Shape 635"/>
        <p:cNvGrpSpPr/>
        <p:nvPr/>
      </p:nvGrpSpPr>
      <p:grpSpPr>
        <a:xfrm>
          <a:off x="0" y="0"/>
          <a:ext cx="0" cy="0"/>
          <a:chOff x="0" y="0"/>
          <a:chExt cx="0" cy="0"/>
        </a:xfrm>
      </p:grpSpPr>
      <p:sp>
        <p:nvSpPr>
          <p:cNvPr id="636" name="Google Shape;636;g848d0c729f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7" name="Google Shape;637;g848d0c729f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6" name="Shape 646"/>
        <p:cNvGrpSpPr/>
        <p:nvPr/>
      </p:nvGrpSpPr>
      <p:grpSpPr>
        <a:xfrm>
          <a:off x="0" y="0"/>
          <a:ext cx="0" cy="0"/>
          <a:chOff x="0" y="0"/>
          <a:chExt cx="0" cy="0"/>
        </a:xfrm>
      </p:grpSpPr>
      <p:sp>
        <p:nvSpPr>
          <p:cNvPr id="647" name="Google Shape;647;g848d0c729f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8" name="Google Shape;648;g848d0c729f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6" name="Shape 656"/>
        <p:cNvGrpSpPr/>
        <p:nvPr/>
      </p:nvGrpSpPr>
      <p:grpSpPr>
        <a:xfrm>
          <a:off x="0" y="0"/>
          <a:ext cx="0" cy="0"/>
          <a:chOff x="0" y="0"/>
          <a:chExt cx="0" cy="0"/>
        </a:xfrm>
      </p:grpSpPr>
      <p:sp>
        <p:nvSpPr>
          <p:cNvPr id="657" name="Google Shape;657;g848d0c729f_0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8" name="Google Shape;658;g848d0c729f_0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8" name="Shape 668"/>
        <p:cNvGrpSpPr/>
        <p:nvPr/>
      </p:nvGrpSpPr>
      <p:grpSpPr>
        <a:xfrm>
          <a:off x="0" y="0"/>
          <a:ext cx="0" cy="0"/>
          <a:chOff x="0" y="0"/>
          <a:chExt cx="0" cy="0"/>
        </a:xfrm>
      </p:grpSpPr>
      <p:sp>
        <p:nvSpPr>
          <p:cNvPr id="669" name="Google Shape;669;g848d0c729f_0_3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0" name="Google Shape;670;g848d0c729f_0_3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0" name="Shape 680"/>
        <p:cNvGrpSpPr/>
        <p:nvPr/>
      </p:nvGrpSpPr>
      <p:grpSpPr>
        <a:xfrm>
          <a:off x="0" y="0"/>
          <a:ext cx="0" cy="0"/>
          <a:chOff x="0" y="0"/>
          <a:chExt cx="0" cy="0"/>
        </a:xfrm>
      </p:grpSpPr>
      <p:sp>
        <p:nvSpPr>
          <p:cNvPr id="681" name="Google Shape;681;g848d0c729f_0_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2" name="Google Shape;682;g848d0c729f_0_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2" name="Shape 692"/>
        <p:cNvGrpSpPr/>
        <p:nvPr/>
      </p:nvGrpSpPr>
      <p:grpSpPr>
        <a:xfrm>
          <a:off x="0" y="0"/>
          <a:ext cx="0" cy="0"/>
          <a:chOff x="0" y="0"/>
          <a:chExt cx="0" cy="0"/>
        </a:xfrm>
      </p:grpSpPr>
      <p:sp>
        <p:nvSpPr>
          <p:cNvPr id="693" name="Google Shape;693;g848d0c729f_0_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4" name="Google Shape;694;g848d0c729f_0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4" name="Shape 704"/>
        <p:cNvGrpSpPr/>
        <p:nvPr/>
      </p:nvGrpSpPr>
      <p:grpSpPr>
        <a:xfrm>
          <a:off x="0" y="0"/>
          <a:ext cx="0" cy="0"/>
          <a:chOff x="0" y="0"/>
          <a:chExt cx="0" cy="0"/>
        </a:xfrm>
      </p:grpSpPr>
      <p:sp>
        <p:nvSpPr>
          <p:cNvPr id="705" name="Google Shape;705;g848d0c729f_0_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6" name="Google Shape;706;g848d0c729f_0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6" name="Shape 716"/>
        <p:cNvGrpSpPr/>
        <p:nvPr/>
      </p:nvGrpSpPr>
      <p:grpSpPr>
        <a:xfrm>
          <a:off x="0" y="0"/>
          <a:ext cx="0" cy="0"/>
          <a:chOff x="0" y="0"/>
          <a:chExt cx="0" cy="0"/>
        </a:xfrm>
      </p:grpSpPr>
      <p:sp>
        <p:nvSpPr>
          <p:cNvPr id="717" name="Google Shape;717;g848d0c729f_0_1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8" name="Google Shape;718;g848d0c729f_0_1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8" name="Shape 728"/>
        <p:cNvGrpSpPr/>
        <p:nvPr/>
      </p:nvGrpSpPr>
      <p:grpSpPr>
        <a:xfrm>
          <a:off x="0" y="0"/>
          <a:ext cx="0" cy="0"/>
          <a:chOff x="0" y="0"/>
          <a:chExt cx="0" cy="0"/>
        </a:xfrm>
      </p:grpSpPr>
      <p:sp>
        <p:nvSpPr>
          <p:cNvPr id="729" name="Google Shape;729;g848d0c729f_0_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0" name="Google Shape;730;g848d0c729f_0_2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 name="Shape 111"/>
        <p:cNvGrpSpPr/>
        <p:nvPr/>
      </p:nvGrpSpPr>
      <p:grpSpPr>
        <a:xfrm>
          <a:off x="0" y="0"/>
          <a:ext cx="0" cy="0"/>
          <a:chOff x="0" y="0"/>
          <a:chExt cx="0" cy="0"/>
        </a:xfrm>
      </p:grpSpPr>
      <p:sp>
        <p:nvSpPr>
          <p:cNvPr id="112" name="Google Shape;112;g8002b09989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8002b09989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0" name="Shape 740"/>
        <p:cNvGrpSpPr/>
        <p:nvPr/>
      </p:nvGrpSpPr>
      <p:grpSpPr>
        <a:xfrm>
          <a:off x="0" y="0"/>
          <a:ext cx="0" cy="0"/>
          <a:chOff x="0" y="0"/>
          <a:chExt cx="0" cy="0"/>
        </a:xfrm>
      </p:grpSpPr>
      <p:sp>
        <p:nvSpPr>
          <p:cNvPr id="741" name="Google Shape;741;g848d0c729f_0_2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2" name="Google Shape;742;g848d0c729f_0_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2" name="Shape 752"/>
        <p:cNvGrpSpPr/>
        <p:nvPr/>
      </p:nvGrpSpPr>
      <p:grpSpPr>
        <a:xfrm>
          <a:off x="0" y="0"/>
          <a:ext cx="0" cy="0"/>
          <a:chOff x="0" y="0"/>
          <a:chExt cx="0" cy="0"/>
        </a:xfrm>
      </p:grpSpPr>
      <p:sp>
        <p:nvSpPr>
          <p:cNvPr id="753" name="Google Shape;753;g848d0c729f_0_2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4" name="Google Shape;754;g848d0c729f_0_2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4" name="Shape 764"/>
        <p:cNvGrpSpPr/>
        <p:nvPr/>
      </p:nvGrpSpPr>
      <p:grpSpPr>
        <a:xfrm>
          <a:off x="0" y="0"/>
          <a:ext cx="0" cy="0"/>
          <a:chOff x="0" y="0"/>
          <a:chExt cx="0" cy="0"/>
        </a:xfrm>
      </p:grpSpPr>
      <p:sp>
        <p:nvSpPr>
          <p:cNvPr id="765" name="Google Shape;765;g848d0c729f_0_2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6" name="Google Shape;766;g848d0c729f_0_2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6" name="Shape 776"/>
        <p:cNvGrpSpPr/>
        <p:nvPr/>
      </p:nvGrpSpPr>
      <p:grpSpPr>
        <a:xfrm>
          <a:off x="0" y="0"/>
          <a:ext cx="0" cy="0"/>
          <a:chOff x="0" y="0"/>
          <a:chExt cx="0" cy="0"/>
        </a:xfrm>
      </p:grpSpPr>
      <p:sp>
        <p:nvSpPr>
          <p:cNvPr id="777" name="Google Shape;777;g848ed08f63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8" name="Google Shape;778;g848ed08f63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8" name="Shape 788"/>
        <p:cNvGrpSpPr/>
        <p:nvPr/>
      </p:nvGrpSpPr>
      <p:grpSpPr>
        <a:xfrm>
          <a:off x="0" y="0"/>
          <a:ext cx="0" cy="0"/>
          <a:chOff x="0" y="0"/>
          <a:chExt cx="0" cy="0"/>
        </a:xfrm>
      </p:grpSpPr>
      <p:sp>
        <p:nvSpPr>
          <p:cNvPr id="789" name="Google Shape;789;g848d0c729f_0_2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0" name="Google Shape;790;g848d0c729f_0_2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1" name="Shape 801"/>
        <p:cNvGrpSpPr/>
        <p:nvPr/>
      </p:nvGrpSpPr>
      <p:grpSpPr>
        <a:xfrm>
          <a:off x="0" y="0"/>
          <a:ext cx="0" cy="0"/>
          <a:chOff x="0" y="0"/>
          <a:chExt cx="0" cy="0"/>
        </a:xfrm>
      </p:grpSpPr>
      <p:sp>
        <p:nvSpPr>
          <p:cNvPr id="802" name="Google Shape;802;g848d0c729f_0_2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3" name="Google Shape;803;g848d0c729f_0_2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6" name="Shape 806"/>
        <p:cNvGrpSpPr/>
        <p:nvPr/>
      </p:nvGrpSpPr>
      <p:grpSpPr>
        <a:xfrm>
          <a:off x="0" y="0"/>
          <a:ext cx="0" cy="0"/>
          <a:chOff x="0" y="0"/>
          <a:chExt cx="0" cy="0"/>
        </a:xfrm>
      </p:grpSpPr>
      <p:sp>
        <p:nvSpPr>
          <p:cNvPr id="807" name="Google Shape;807;g848d0c729f_0_2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8" name="Google Shape;808;g848d0c729f_0_2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5" name="Shape 815"/>
        <p:cNvGrpSpPr/>
        <p:nvPr/>
      </p:nvGrpSpPr>
      <p:grpSpPr>
        <a:xfrm>
          <a:off x="0" y="0"/>
          <a:ext cx="0" cy="0"/>
          <a:chOff x="0" y="0"/>
          <a:chExt cx="0" cy="0"/>
        </a:xfrm>
      </p:grpSpPr>
      <p:sp>
        <p:nvSpPr>
          <p:cNvPr id="816" name="Google Shape;816;g848d0c729f_0_2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7" name="Google Shape;817;g848d0c729f_0_2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7" name="Shape 827"/>
        <p:cNvGrpSpPr/>
        <p:nvPr/>
      </p:nvGrpSpPr>
      <p:grpSpPr>
        <a:xfrm>
          <a:off x="0" y="0"/>
          <a:ext cx="0" cy="0"/>
          <a:chOff x="0" y="0"/>
          <a:chExt cx="0" cy="0"/>
        </a:xfrm>
      </p:grpSpPr>
      <p:sp>
        <p:nvSpPr>
          <p:cNvPr id="828" name="Google Shape;828;g848d0c729f_0_3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9" name="Google Shape;829;g848d0c729f_0_3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0" name="Shape 840"/>
        <p:cNvGrpSpPr/>
        <p:nvPr/>
      </p:nvGrpSpPr>
      <p:grpSpPr>
        <a:xfrm>
          <a:off x="0" y="0"/>
          <a:ext cx="0" cy="0"/>
          <a:chOff x="0" y="0"/>
          <a:chExt cx="0" cy="0"/>
        </a:xfrm>
      </p:grpSpPr>
      <p:sp>
        <p:nvSpPr>
          <p:cNvPr id="841" name="Google Shape;841;g848d0c729f_0_4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2" name="Google Shape;842;g848d0c729f_0_4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 name="Shape 119"/>
        <p:cNvGrpSpPr/>
        <p:nvPr/>
      </p:nvGrpSpPr>
      <p:grpSpPr>
        <a:xfrm>
          <a:off x="0" y="0"/>
          <a:ext cx="0" cy="0"/>
          <a:chOff x="0" y="0"/>
          <a:chExt cx="0" cy="0"/>
        </a:xfrm>
      </p:grpSpPr>
      <p:sp>
        <p:nvSpPr>
          <p:cNvPr id="120" name="Google Shape;120;g8002b09989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8002b09989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9" name="Shape 849"/>
        <p:cNvGrpSpPr/>
        <p:nvPr/>
      </p:nvGrpSpPr>
      <p:grpSpPr>
        <a:xfrm>
          <a:off x="0" y="0"/>
          <a:ext cx="0" cy="0"/>
          <a:chOff x="0" y="0"/>
          <a:chExt cx="0" cy="0"/>
        </a:xfrm>
      </p:grpSpPr>
      <p:sp>
        <p:nvSpPr>
          <p:cNvPr id="850" name="Google Shape;850;g848d0c729f_0_4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1" name="Google Shape;851;g848d0c729f_0_4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9" name="Shape 859"/>
        <p:cNvGrpSpPr/>
        <p:nvPr/>
      </p:nvGrpSpPr>
      <p:grpSpPr>
        <a:xfrm>
          <a:off x="0" y="0"/>
          <a:ext cx="0" cy="0"/>
          <a:chOff x="0" y="0"/>
          <a:chExt cx="0" cy="0"/>
        </a:xfrm>
      </p:grpSpPr>
      <p:sp>
        <p:nvSpPr>
          <p:cNvPr id="860" name="Google Shape;860;g848d0c729f_0_3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1" name="Google Shape;861;g848d0c729f_0_3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5" name="Shape 865"/>
        <p:cNvGrpSpPr/>
        <p:nvPr/>
      </p:nvGrpSpPr>
      <p:grpSpPr>
        <a:xfrm>
          <a:off x="0" y="0"/>
          <a:ext cx="0" cy="0"/>
          <a:chOff x="0" y="0"/>
          <a:chExt cx="0" cy="0"/>
        </a:xfrm>
      </p:grpSpPr>
      <p:sp>
        <p:nvSpPr>
          <p:cNvPr id="866" name="Google Shape;866;g76f6e4a74b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7" name="Google Shape;867;g76f6e4a74b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2" name="Shape 872"/>
        <p:cNvGrpSpPr/>
        <p:nvPr/>
      </p:nvGrpSpPr>
      <p:grpSpPr>
        <a:xfrm>
          <a:off x="0" y="0"/>
          <a:ext cx="0" cy="0"/>
          <a:chOff x="0" y="0"/>
          <a:chExt cx="0" cy="0"/>
        </a:xfrm>
      </p:grpSpPr>
      <p:sp>
        <p:nvSpPr>
          <p:cNvPr id="873" name="Google Shape;873;g848d0c729f_0_4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4" name="Google Shape;874;g848d0c729f_0_4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9" name="Shape 879"/>
        <p:cNvGrpSpPr/>
        <p:nvPr/>
      </p:nvGrpSpPr>
      <p:grpSpPr>
        <a:xfrm>
          <a:off x="0" y="0"/>
          <a:ext cx="0" cy="0"/>
          <a:chOff x="0" y="0"/>
          <a:chExt cx="0" cy="0"/>
        </a:xfrm>
      </p:grpSpPr>
      <p:sp>
        <p:nvSpPr>
          <p:cNvPr id="880" name="Google Shape;880;g848d0c729f_0_4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1" name="Google Shape;881;g848d0c729f_0_4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4" name="Shape 884"/>
        <p:cNvGrpSpPr/>
        <p:nvPr/>
      </p:nvGrpSpPr>
      <p:grpSpPr>
        <a:xfrm>
          <a:off x="0" y="0"/>
          <a:ext cx="0" cy="0"/>
          <a:chOff x="0" y="0"/>
          <a:chExt cx="0" cy="0"/>
        </a:xfrm>
      </p:grpSpPr>
      <p:sp>
        <p:nvSpPr>
          <p:cNvPr id="885" name="Google Shape;885;g848d0c729f_0_4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6" name="Google Shape;886;g848d0c729f_0_4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2" name="Shape 892"/>
        <p:cNvGrpSpPr/>
        <p:nvPr/>
      </p:nvGrpSpPr>
      <p:grpSpPr>
        <a:xfrm>
          <a:off x="0" y="0"/>
          <a:ext cx="0" cy="0"/>
          <a:chOff x="0" y="0"/>
          <a:chExt cx="0" cy="0"/>
        </a:xfrm>
      </p:grpSpPr>
      <p:sp>
        <p:nvSpPr>
          <p:cNvPr id="893" name="Google Shape;893;g848d0c729f_0_4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4" name="Google Shape;894;g848d0c729f_0_4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8" name="Shape 898"/>
        <p:cNvGrpSpPr/>
        <p:nvPr/>
      </p:nvGrpSpPr>
      <p:grpSpPr>
        <a:xfrm>
          <a:off x="0" y="0"/>
          <a:ext cx="0" cy="0"/>
          <a:chOff x="0" y="0"/>
          <a:chExt cx="0" cy="0"/>
        </a:xfrm>
      </p:grpSpPr>
      <p:sp>
        <p:nvSpPr>
          <p:cNvPr id="899" name="Google Shape;899;g848d0c729f_0_4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0" name="Google Shape;900;g848d0c729f_0_4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3" name="Shape 903"/>
        <p:cNvGrpSpPr/>
        <p:nvPr/>
      </p:nvGrpSpPr>
      <p:grpSpPr>
        <a:xfrm>
          <a:off x="0" y="0"/>
          <a:ext cx="0" cy="0"/>
          <a:chOff x="0" y="0"/>
          <a:chExt cx="0" cy="0"/>
        </a:xfrm>
      </p:grpSpPr>
      <p:sp>
        <p:nvSpPr>
          <p:cNvPr id="904" name="Google Shape;904;g848d0c729f_0_4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5" name="Google Shape;905;g848d0c729f_0_4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7" name="Shape 917"/>
        <p:cNvGrpSpPr/>
        <p:nvPr/>
      </p:nvGrpSpPr>
      <p:grpSpPr>
        <a:xfrm>
          <a:off x="0" y="0"/>
          <a:ext cx="0" cy="0"/>
          <a:chOff x="0" y="0"/>
          <a:chExt cx="0" cy="0"/>
        </a:xfrm>
      </p:grpSpPr>
      <p:sp>
        <p:nvSpPr>
          <p:cNvPr id="918" name="Google Shape;918;g848d0c729f_0_5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9" name="Google Shape;919;g848d0c729f_0_5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flipH="1">
            <a:off x="8246400" y="4245925"/>
            <a:ext cx="897600" cy="8976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8246400" y="4245875"/>
            <a:ext cx="897600" cy="897600"/>
          </a:xfrm>
          <a:prstGeom prst="round1Rect">
            <a:avLst>
              <a:gd fmla="val 16667" name="adj"/>
            </a:avLst>
          </a:prstGeom>
          <a:solidFill>
            <a:schemeClr val="lt1">
              <a:alpha val="680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ph type="ctrTitle"/>
          </p:nvPr>
        </p:nvSpPr>
        <p:spPr>
          <a:xfrm>
            <a:off x="390525" y="1819275"/>
            <a:ext cx="8222100" cy="933600"/>
          </a:xfrm>
          <a:prstGeom prst="rect">
            <a:avLst/>
          </a:prstGeom>
        </p:spPr>
        <p:txBody>
          <a:bodyPr anchorCtr="0" anchor="b"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13" name="Google Shape;13;p2"/>
          <p:cNvSpPr txBox="1"/>
          <p:nvPr>
            <p:ph idx="1" type="subTitle"/>
          </p:nvPr>
        </p:nvSpPr>
        <p:spPr>
          <a:xfrm>
            <a:off x="390525" y="2789130"/>
            <a:ext cx="8222100" cy="4329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p:txBody>
      </p:sp>
      <p:sp>
        <p:nvSpPr>
          <p:cNvPr id="14" name="Google Shape;14;p2"/>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accent4"/>
        </a:solidFill>
      </p:bgPr>
    </p:bg>
    <p:spTree>
      <p:nvGrpSpPr>
        <p:cNvPr id="57" name="Shape 57"/>
        <p:cNvGrpSpPr/>
        <p:nvPr/>
      </p:nvGrpSpPr>
      <p:grpSpPr>
        <a:xfrm>
          <a:off x="0" y="0"/>
          <a:ext cx="0" cy="0"/>
          <a:chOff x="0" y="0"/>
          <a:chExt cx="0" cy="0"/>
        </a:xfrm>
      </p:grpSpPr>
      <p:sp>
        <p:nvSpPr>
          <p:cNvPr id="58" name="Google Shape;58;p11"/>
          <p:cNvSpPr txBox="1"/>
          <p:nvPr>
            <p:ph hasCustomPrompt="1" type="title"/>
          </p:nvPr>
        </p:nvSpPr>
        <p:spPr>
          <a:xfrm>
            <a:off x="475500" y="1258525"/>
            <a:ext cx="8222100" cy="19635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dk2"/>
              </a:buClr>
              <a:buSzPts val="12000"/>
              <a:buNone/>
              <a:defRPr sz="12000">
                <a:solidFill>
                  <a:schemeClr val="dk2"/>
                </a:solidFill>
              </a:defRPr>
            </a:lvl1pPr>
            <a:lvl2pPr lvl="1" algn="ctr">
              <a:spcBef>
                <a:spcPts val="0"/>
              </a:spcBef>
              <a:spcAft>
                <a:spcPts val="0"/>
              </a:spcAft>
              <a:buClr>
                <a:schemeClr val="dk2"/>
              </a:buClr>
              <a:buSzPts val="12000"/>
              <a:buNone/>
              <a:defRPr sz="12000">
                <a:solidFill>
                  <a:schemeClr val="dk2"/>
                </a:solidFill>
              </a:defRPr>
            </a:lvl2pPr>
            <a:lvl3pPr lvl="2" algn="ctr">
              <a:spcBef>
                <a:spcPts val="0"/>
              </a:spcBef>
              <a:spcAft>
                <a:spcPts val="0"/>
              </a:spcAft>
              <a:buClr>
                <a:schemeClr val="dk2"/>
              </a:buClr>
              <a:buSzPts val="12000"/>
              <a:buNone/>
              <a:defRPr sz="12000">
                <a:solidFill>
                  <a:schemeClr val="dk2"/>
                </a:solidFill>
              </a:defRPr>
            </a:lvl3pPr>
            <a:lvl4pPr lvl="3" algn="ctr">
              <a:spcBef>
                <a:spcPts val="0"/>
              </a:spcBef>
              <a:spcAft>
                <a:spcPts val="0"/>
              </a:spcAft>
              <a:buClr>
                <a:schemeClr val="dk2"/>
              </a:buClr>
              <a:buSzPts val="12000"/>
              <a:buNone/>
              <a:defRPr sz="12000">
                <a:solidFill>
                  <a:schemeClr val="dk2"/>
                </a:solidFill>
              </a:defRPr>
            </a:lvl4pPr>
            <a:lvl5pPr lvl="4" algn="ctr">
              <a:spcBef>
                <a:spcPts val="0"/>
              </a:spcBef>
              <a:spcAft>
                <a:spcPts val="0"/>
              </a:spcAft>
              <a:buClr>
                <a:schemeClr val="dk2"/>
              </a:buClr>
              <a:buSzPts val="12000"/>
              <a:buNone/>
              <a:defRPr sz="12000">
                <a:solidFill>
                  <a:schemeClr val="dk2"/>
                </a:solidFill>
              </a:defRPr>
            </a:lvl5pPr>
            <a:lvl6pPr lvl="5" algn="ctr">
              <a:spcBef>
                <a:spcPts val="0"/>
              </a:spcBef>
              <a:spcAft>
                <a:spcPts val="0"/>
              </a:spcAft>
              <a:buClr>
                <a:schemeClr val="dk2"/>
              </a:buClr>
              <a:buSzPts val="12000"/>
              <a:buNone/>
              <a:defRPr sz="12000">
                <a:solidFill>
                  <a:schemeClr val="dk2"/>
                </a:solidFill>
              </a:defRPr>
            </a:lvl6pPr>
            <a:lvl7pPr lvl="6" algn="ctr">
              <a:spcBef>
                <a:spcPts val="0"/>
              </a:spcBef>
              <a:spcAft>
                <a:spcPts val="0"/>
              </a:spcAft>
              <a:buClr>
                <a:schemeClr val="dk2"/>
              </a:buClr>
              <a:buSzPts val="12000"/>
              <a:buNone/>
              <a:defRPr sz="12000">
                <a:solidFill>
                  <a:schemeClr val="dk2"/>
                </a:solidFill>
              </a:defRPr>
            </a:lvl7pPr>
            <a:lvl8pPr lvl="7" algn="ctr">
              <a:spcBef>
                <a:spcPts val="0"/>
              </a:spcBef>
              <a:spcAft>
                <a:spcPts val="0"/>
              </a:spcAft>
              <a:buClr>
                <a:schemeClr val="dk2"/>
              </a:buClr>
              <a:buSzPts val="12000"/>
              <a:buNone/>
              <a:defRPr sz="12000">
                <a:solidFill>
                  <a:schemeClr val="dk2"/>
                </a:solidFill>
              </a:defRPr>
            </a:lvl8pPr>
            <a:lvl9pPr lvl="8" algn="ctr">
              <a:spcBef>
                <a:spcPts val="0"/>
              </a:spcBef>
              <a:spcAft>
                <a:spcPts val="0"/>
              </a:spcAft>
              <a:buClr>
                <a:schemeClr val="dk2"/>
              </a:buClr>
              <a:buSzPts val="12000"/>
              <a:buNone/>
              <a:defRPr sz="12000">
                <a:solidFill>
                  <a:schemeClr val="dk2"/>
                </a:solidFill>
              </a:defRPr>
            </a:lvl9pPr>
          </a:lstStyle>
          <a:p>
            <a:r>
              <a:t>xx%</a:t>
            </a:r>
          </a:p>
        </p:txBody>
      </p:sp>
      <p:sp>
        <p:nvSpPr>
          <p:cNvPr id="59" name="Google Shape;59;p11"/>
          <p:cNvSpPr txBox="1"/>
          <p:nvPr>
            <p:ph idx="1" type="body"/>
          </p:nvPr>
        </p:nvSpPr>
        <p:spPr>
          <a:xfrm>
            <a:off x="475500" y="3304625"/>
            <a:ext cx="82221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60" name="Google Shape;60;p11"/>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bg>
      <p:bgPr>
        <a:solidFill>
          <a:schemeClr val="accent4"/>
        </a:solidFill>
      </p:bgPr>
    </p:bg>
    <p:spTree>
      <p:nvGrpSpPr>
        <p:cNvPr id="61" name="Shape 61"/>
        <p:cNvGrpSpPr/>
        <p:nvPr/>
      </p:nvGrpSpPr>
      <p:grpSpPr>
        <a:xfrm>
          <a:off x="0" y="0"/>
          <a:ext cx="0" cy="0"/>
          <a:chOff x="0" y="0"/>
          <a:chExt cx="0" cy="0"/>
        </a:xfrm>
      </p:grpSpPr>
      <p:sp>
        <p:nvSpPr>
          <p:cNvPr id="62" name="Google Shape;62;p12"/>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5" name="Shape 15"/>
        <p:cNvGrpSpPr/>
        <p:nvPr/>
      </p:nvGrpSpPr>
      <p:grpSpPr>
        <a:xfrm>
          <a:off x="0" y="0"/>
          <a:ext cx="0" cy="0"/>
          <a:chOff x="0" y="0"/>
          <a:chExt cx="0" cy="0"/>
        </a:xfrm>
      </p:grpSpPr>
      <p:sp>
        <p:nvSpPr>
          <p:cNvPr id="16" name="Google Shape;16;p3"/>
          <p:cNvSpPr txBox="1"/>
          <p:nvPr>
            <p:ph type="title"/>
          </p:nvPr>
        </p:nvSpPr>
        <p:spPr>
          <a:xfrm>
            <a:off x="460950" y="2065350"/>
            <a:ext cx="8222100" cy="1012800"/>
          </a:xfrm>
          <a:prstGeom prst="rect">
            <a:avLst/>
          </a:prstGeom>
        </p:spPr>
        <p:txBody>
          <a:bodyPr anchorCtr="0" anchor="ctr" bIns="91425" lIns="91425" spcFirstLastPara="1" rIns="91425" wrap="square" tIns="91425">
            <a:no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7" name="Google Shape;17;p3"/>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2" name="Google Shape;22;p4"/>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3" name="Google Shape;23;p4"/>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5"/>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5"/>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8" name="Google Shape;28;p5"/>
          <p:cNvSpPr txBox="1"/>
          <p:nvPr>
            <p:ph idx="1" type="body"/>
          </p:nvPr>
        </p:nvSpPr>
        <p:spPr>
          <a:xfrm>
            <a:off x="471900" y="1919075"/>
            <a:ext cx="3999900" cy="2710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9" name="Google Shape;29;p5"/>
          <p:cNvSpPr txBox="1"/>
          <p:nvPr>
            <p:ph idx="2" type="body"/>
          </p:nvPr>
        </p:nvSpPr>
        <p:spPr>
          <a:xfrm>
            <a:off x="4694250" y="1919075"/>
            <a:ext cx="3999900" cy="2710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0" name="Google Shape;30;p5"/>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31" name="Shape 31"/>
        <p:cNvGrpSpPr/>
        <p:nvPr/>
      </p:nvGrpSpPr>
      <p:grpSpPr>
        <a:xfrm>
          <a:off x="0" y="0"/>
          <a:ext cx="0" cy="0"/>
          <a:chOff x="0" y="0"/>
          <a:chExt cx="0" cy="0"/>
        </a:xfrm>
      </p:grpSpPr>
      <p:sp>
        <p:nvSpPr>
          <p:cNvPr id="32" name="Google Shape;32;p6"/>
          <p:cNvSpPr/>
          <p:nvPr/>
        </p:nvSpPr>
        <p:spPr>
          <a:xfrm flipH="1" rot="10800000">
            <a:off x="0" y="656400"/>
            <a:ext cx="9144000" cy="4487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6"/>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6"/>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lvl1pPr lvl="0">
              <a:spcBef>
                <a:spcPts val="0"/>
              </a:spcBef>
              <a:spcAft>
                <a:spcPts val="0"/>
              </a:spcAft>
              <a:buSzPts val="1800"/>
              <a:buNone/>
              <a:defRPr sz="1800"/>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35" name="Google Shape;35;p6"/>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6" name="Shape 36"/>
        <p:cNvGrpSpPr/>
        <p:nvPr/>
      </p:nvGrpSpPr>
      <p:grpSpPr>
        <a:xfrm>
          <a:off x="0" y="0"/>
          <a:ext cx="0" cy="0"/>
          <a:chOff x="0" y="0"/>
          <a:chExt cx="0" cy="0"/>
        </a:xfrm>
      </p:grpSpPr>
      <p:sp>
        <p:nvSpPr>
          <p:cNvPr id="37" name="Google Shape;37;p7"/>
          <p:cNvSpPr txBox="1"/>
          <p:nvPr/>
        </p:nvSpPr>
        <p:spPr>
          <a:xfrm flipH="1" rot="10800000">
            <a:off x="3276600" y="25"/>
            <a:ext cx="58674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7"/>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7"/>
          <p:cNvSpPr txBox="1"/>
          <p:nvPr>
            <p:ph type="title"/>
          </p:nvPr>
        </p:nvSpPr>
        <p:spPr>
          <a:xfrm>
            <a:off x="226078" y="357800"/>
            <a:ext cx="2808000" cy="9534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0" name="Google Shape;40;p7"/>
          <p:cNvSpPr txBox="1"/>
          <p:nvPr>
            <p:ph idx="1" type="body"/>
          </p:nvPr>
        </p:nvSpPr>
        <p:spPr>
          <a:xfrm>
            <a:off x="226075" y="1465800"/>
            <a:ext cx="2808000" cy="3163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Clr>
                <a:schemeClr val="lt1"/>
              </a:buClr>
              <a:buSzPts val="1200"/>
              <a:buChar char="●"/>
              <a:defRPr sz="1200">
                <a:solidFill>
                  <a:schemeClr val="lt1"/>
                </a:solidFill>
              </a:defRPr>
            </a:lvl1pPr>
            <a:lvl2pPr indent="-304800" lvl="1" marL="914400">
              <a:spcBef>
                <a:spcPts val="1600"/>
              </a:spcBef>
              <a:spcAft>
                <a:spcPts val="0"/>
              </a:spcAft>
              <a:buClr>
                <a:schemeClr val="lt1"/>
              </a:buClr>
              <a:buSzPts val="1200"/>
              <a:buChar char="○"/>
              <a:defRPr sz="1200">
                <a:solidFill>
                  <a:schemeClr val="lt1"/>
                </a:solidFill>
              </a:defRPr>
            </a:lvl2pPr>
            <a:lvl3pPr indent="-304800" lvl="2" marL="1371600">
              <a:spcBef>
                <a:spcPts val="1600"/>
              </a:spcBef>
              <a:spcAft>
                <a:spcPts val="0"/>
              </a:spcAft>
              <a:buClr>
                <a:schemeClr val="lt1"/>
              </a:buClr>
              <a:buSzPts val="1200"/>
              <a:buChar char="■"/>
              <a:defRPr sz="1200">
                <a:solidFill>
                  <a:schemeClr val="lt1"/>
                </a:solidFill>
              </a:defRPr>
            </a:lvl3pPr>
            <a:lvl4pPr indent="-304800" lvl="3" marL="1828800">
              <a:spcBef>
                <a:spcPts val="1600"/>
              </a:spcBef>
              <a:spcAft>
                <a:spcPts val="0"/>
              </a:spcAft>
              <a:buClr>
                <a:schemeClr val="lt1"/>
              </a:buClr>
              <a:buSzPts val="1200"/>
              <a:buChar char="●"/>
              <a:defRPr sz="1200">
                <a:solidFill>
                  <a:schemeClr val="lt1"/>
                </a:solidFill>
              </a:defRPr>
            </a:lvl4pPr>
            <a:lvl5pPr indent="-304800" lvl="4" marL="2286000">
              <a:spcBef>
                <a:spcPts val="1600"/>
              </a:spcBef>
              <a:spcAft>
                <a:spcPts val="0"/>
              </a:spcAft>
              <a:buClr>
                <a:schemeClr val="lt1"/>
              </a:buClr>
              <a:buSzPts val="1200"/>
              <a:buChar char="○"/>
              <a:defRPr sz="1200">
                <a:solidFill>
                  <a:schemeClr val="lt1"/>
                </a:solidFill>
              </a:defRPr>
            </a:lvl5pPr>
            <a:lvl6pPr indent="-304800" lvl="5" marL="2743200">
              <a:spcBef>
                <a:spcPts val="1600"/>
              </a:spcBef>
              <a:spcAft>
                <a:spcPts val="0"/>
              </a:spcAft>
              <a:buClr>
                <a:schemeClr val="lt1"/>
              </a:buClr>
              <a:buSzPts val="1200"/>
              <a:buChar char="■"/>
              <a:defRPr sz="1200">
                <a:solidFill>
                  <a:schemeClr val="lt1"/>
                </a:solidFill>
              </a:defRPr>
            </a:lvl6pPr>
            <a:lvl7pPr indent="-304800" lvl="6" marL="3200400">
              <a:spcBef>
                <a:spcPts val="1600"/>
              </a:spcBef>
              <a:spcAft>
                <a:spcPts val="0"/>
              </a:spcAft>
              <a:buClr>
                <a:schemeClr val="lt1"/>
              </a:buClr>
              <a:buSzPts val="1200"/>
              <a:buChar char="●"/>
              <a:defRPr sz="1200">
                <a:solidFill>
                  <a:schemeClr val="lt1"/>
                </a:solidFill>
              </a:defRPr>
            </a:lvl7pPr>
            <a:lvl8pPr indent="-304800" lvl="7" marL="3657600">
              <a:spcBef>
                <a:spcPts val="1600"/>
              </a:spcBef>
              <a:spcAft>
                <a:spcPts val="0"/>
              </a:spcAft>
              <a:buClr>
                <a:schemeClr val="lt1"/>
              </a:buClr>
              <a:buSzPts val="1200"/>
              <a:buChar char="○"/>
              <a:defRPr sz="1200">
                <a:solidFill>
                  <a:schemeClr val="lt1"/>
                </a:solidFill>
              </a:defRPr>
            </a:lvl8pPr>
            <a:lvl9pPr indent="-304800" lvl="8" marL="4114800">
              <a:spcBef>
                <a:spcPts val="1600"/>
              </a:spcBef>
              <a:spcAft>
                <a:spcPts val="1600"/>
              </a:spcAft>
              <a:buClr>
                <a:schemeClr val="lt1"/>
              </a:buClr>
              <a:buSzPts val="1200"/>
              <a:buChar char="■"/>
              <a:defRPr sz="1200">
                <a:solidFill>
                  <a:schemeClr val="lt1"/>
                </a:solidFill>
              </a:defRPr>
            </a:lvl9pPr>
          </a:lstStyle>
          <a:p/>
        </p:txBody>
      </p:sp>
      <p:sp>
        <p:nvSpPr>
          <p:cNvPr id="41" name="Google Shape;41;p7"/>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42" name="Shape 42"/>
        <p:cNvGrpSpPr/>
        <p:nvPr/>
      </p:nvGrpSpPr>
      <p:grpSpPr>
        <a:xfrm>
          <a:off x="0" y="0"/>
          <a:ext cx="0" cy="0"/>
          <a:chOff x="0" y="0"/>
          <a:chExt cx="0" cy="0"/>
        </a:xfrm>
      </p:grpSpPr>
      <p:sp>
        <p:nvSpPr>
          <p:cNvPr id="43" name="Google Shape;43;p8"/>
          <p:cNvSpPr txBox="1"/>
          <p:nvPr>
            <p:ph type="title"/>
          </p:nvPr>
        </p:nvSpPr>
        <p:spPr>
          <a:xfrm>
            <a:off x="490250" y="488250"/>
            <a:ext cx="62271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6000"/>
              <a:buNone/>
              <a:defRPr sz="6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p:txBody>
      </p:sp>
      <p:sp>
        <p:nvSpPr>
          <p:cNvPr id="44" name="Google Shape;44;p8"/>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45" name="Shape 45"/>
        <p:cNvGrpSpPr/>
        <p:nvPr/>
      </p:nvGrpSpPr>
      <p:grpSpPr>
        <a:xfrm>
          <a:off x="0" y="0"/>
          <a:ext cx="0" cy="0"/>
          <a:chOff x="0" y="0"/>
          <a:chExt cx="0" cy="0"/>
        </a:xfrm>
      </p:grpSpPr>
      <p:sp>
        <p:nvSpPr>
          <p:cNvPr id="46" name="Google Shape;46;p9"/>
          <p:cNvSpPr/>
          <p:nvPr/>
        </p:nvSpPr>
        <p:spPr>
          <a:xfrm flipH="1">
            <a:off x="0" y="0"/>
            <a:ext cx="45720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9"/>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dk2"/>
              </a:buClr>
              <a:buSzPts val="4200"/>
              <a:buNone/>
              <a:defRPr sz="4200">
                <a:solidFill>
                  <a:schemeClr val="dk2"/>
                </a:solidFill>
              </a:defRPr>
            </a:lvl1pPr>
            <a:lvl2pPr lvl="1" algn="ctr">
              <a:spcBef>
                <a:spcPts val="0"/>
              </a:spcBef>
              <a:spcAft>
                <a:spcPts val="0"/>
              </a:spcAft>
              <a:buClr>
                <a:schemeClr val="dk2"/>
              </a:buClr>
              <a:buSzPts val="4200"/>
              <a:buNone/>
              <a:defRPr sz="4200">
                <a:solidFill>
                  <a:schemeClr val="dk2"/>
                </a:solidFill>
              </a:defRPr>
            </a:lvl2pPr>
            <a:lvl3pPr lvl="2" algn="ctr">
              <a:spcBef>
                <a:spcPts val="0"/>
              </a:spcBef>
              <a:spcAft>
                <a:spcPts val="0"/>
              </a:spcAft>
              <a:buClr>
                <a:schemeClr val="dk2"/>
              </a:buClr>
              <a:buSzPts val="4200"/>
              <a:buNone/>
              <a:defRPr sz="4200">
                <a:solidFill>
                  <a:schemeClr val="dk2"/>
                </a:solidFill>
              </a:defRPr>
            </a:lvl3pPr>
            <a:lvl4pPr lvl="3" algn="ctr">
              <a:spcBef>
                <a:spcPts val="0"/>
              </a:spcBef>
              <a:spcAft>
                <a:spcPts val="0"/>
              </a:spcAft>
              <a:buClr>
                <a:schemeClr val="dk2"/>
              </a:buClr>
              <a:buSzPts val="4200"/>
              <a:buNone/>
              <a:defRPr sz="4200">
                <a:solidFill>
                  <a:schemeClr val="dk2"/>
                </a:solidFill>
              </a:defRPr>
            </a:lvl4pPr>
            <a:lvl5pPr lvl="4" algn="ctr">
              <a:spcBef>
                <a:spcPts val="0"/>
              </a:spcBef>
              <a:spcAft>
                <a:spcPts val="0"/>
              </a:spcAft>
              <a:buClr>
                <a:schemeClr val="dk2"/>
              </a:buClr>
              <a:buSzPts val="4200"/>
              <a:buNone/>
              <a:defRPr sz="4200">
                <a:solidFill>
                  <a:schemeClr val="dk2"/>
                </a:solidFill>
              </a:defRPr>
            </a:lvl5pPr>
            <a:lvl6pPr lvl="5" algn="ctr">
              <a:spcBef>
                <a:spcPts val="0"/>
              </a:spcBef>
              <a:spcAft>
                <a:spcPts val="0"/>
              </a:spcAft>
              <a:buClr>
                <a:schemeClr val="dk2"/>
              </a:buClr>
              <a:buSzPts val="4200"/>
              <a:buNone/>
              <a:defRPr sz="4200">
                <a:solidFill>
                  <a:schemeClr val="dk2"/>
                </a:solidFill>
              </a:defRPr>
            </a:lvl6pPr>
            <a:lvl7pPr lvl="6" algn="ctr">
              <a:spcBef>
                <a:spcPts val="0"/>
              </a:spcBef>
              <a:spcAft>
                <a:spcPts val="0"/>
              </a:spcAft>
              <a:buClr>
                <a:schemeClr val="dk2"/>
              </a:buClr>
              <a:buSzPts val="4200"/>
              <a:buNone/>
              <a:defRPr sz="4200">
                <a:solidFill>
                  <a:schemeClr val="dk2"/>
                </a:solidFill>
              </a:defRPr>
            </a:lvl7pPr>
            <a:lvl8pPr lvl="7" algn="ctr">
              <a:spcBef>
                <a:spcPts val="0"/>
              </a:spcBef>
              <a:spcAft>
                <a:spcPts val="0"/>
              </a:spcAft>
              <a:buClr>
                <a:schemeClr val="dk2"/>
              </a:buClr>
              <a:buSzPts val="4200"/>
              <a:buNone/>
              <a:defRPr sz="4200">
                <a:solidFill>
                  <a:schemeClr val="dk2"/>
                </a:solidFill>
              </a:defRPr>
            </a:lvl8pPr>
            <a:lvl9pPr lvl="8" algn="ctr">
              <a:spcBef>
                <a:spcPts val="0"/>
              </a:spcBef>
              <a:spcAft>
                <a:spcPts val="0"/>
              </a:spcAft>
              <a:buClr>
                <a:schemeClr val="dk2"/>
              </a:buClr>
              <a:buSzPts val="4200"/>
              <a:buNone/>
              <a:defRPr sz="4200">
                <a:solidFill>
                  <a:schemeClr val="dk2"/>
                </a:solidFill>
              </a:defRPr>
            </a:lvl9pPr>
          </a:lstStyle>
          <a:p/>
        </p:txBody>
      </p:sp>
      <p:sp>
        <p:nvSpPr>
          <p:cNvPr id="49" name="Google Shape;49;p9"/>
          <p:cNvSpPr txBox="1"/>
          <p:nvPr>
            <p:ph idx="1" type="subTitle"/>
          </p:nvPr>
        </p:nvSpPr>
        <p:spPr>
          <a:xfrm>
            <a:off x="265500" y="2779467"/>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0" name="Google Shape;50;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51" name="Google Shape;51;p9"/>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52" name="Shape 52"/>
        <p:cNvGrpSpPr/>
        <p:nvPr/>
      </p:nvGrpSpPr>
      <p:grpSpPr>
        <a:xfrm>
          <a:off x="0" y="0"/>
          <a:ext cx="0" cy="0"/>
          <a:chOff x="0" y="0"/>
          <a:chExt cx="0" cy="0"/>
        </a:xfrm>
      </p:grpSpPr>
      <p:sp>
        <p:nvSpPr>
          <p:cNvPr id="53" name="Google Shape;53;p10"/>
          <p:cNvSpPr txBox="1"/>
          <p:nvPr/>
        </p:nvSpPr>
        <p:spPr>
          <a:xfrm flipH="1" rot="10800000">
            <a:off x="0" y="0"/>
            <a:ext cx="9144000" cy="4695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10"/>
          <p:cNvSpPr/>
          <p:nvPr/>
        </p:nvSpPr>
        <p:spPr>
          <a:xfrm flipH="1" rot="10800000">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10"/>
          <p:cNvSpPr txBox="1"/>
          <p:nvPr>
            <p:ph idx="1" type="body"/>
          </p:nvPr>
        </p:nvSpPr>
        <p:spPr>
          <a:xfrm>
            <a:off x="57150" y="4696825"/>
            <a:ext cx="8382000" cy="4467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Clr>
                <a:schemeClr val="lt1"/>
              </a:buClr>
              <a:buSzPts val="1200"/>
              <a:buNone/>
              <a:defRPr sz="1200">
                <a:solidFill>
                  <a:schemeClr val="lt1"/>
                </a:solidFill>
              </a:defRPr>
            </a:lvl1pPr>
          </a:lstStyle>
          <a:p/>
        </p:txBody>
      </p:sp>
      <p:sp>
        <p:nvSpPr>
          <p:cNvPr id="56" name="Google Shape;56;p10"/>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aterial">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1pPr>
            <a:lvl2pPr lvl="1">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2pPr>
            <a:lvl3pPr lvl="2">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3pPr>
            <a:lvl4pPr lvl="3">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4pPr>
            <a:lvl5pPr lvl="4">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5pPr>
            <a:lvl6pPr lvl="5">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6pPr>
            <a:lvl7pPr lvl="6">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7pPr>
            <a:lvl8pPr lvl="7">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8pPr>
            <a:lvl9pPr lvl="8">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9pPr>
          </a:lstStyle>
          <a:p/>
        </p:txBody>
      </p:sp>
      <p:sp>
        <p:nvSpPr>
          <p:cNvPr id="7" name="Google Shape;7;p1"/>
          <p:cNvSpPr txBox="1"/>
          <p:nvPr>
            <p:ph idx="1" type="body"/>
          </p:nvPr>
        </p:nvSpPr>
        <p:spPr>
          <a:xfrm>
            <a:off x="471900" y="1919075"/>
            <a:ext cx="8222100" cy="27102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lt2"/>
              </a:buClr>
              <a:buSzPts val="1800"/>
              <a:buFont typeface="Roboto"/>
              <a:buChar char="●"/>
              <a:defRPr sz="1800">
                <a:solidFill>
                  <a:schemeClr val="lt2"/>
                </a:solidFill>
                <a:latin typeface="Roboto"/>
                <a:ea typeface="Roboto"/>
                <a:cs typeface="Roboto"/>
                <a:sym typeface="Roboto"/>
              </a:defRPr>
            </a:lvl1pPr>
            <a:lvl2pPr indent="-317500" lvl="1" marL="9144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2pPr>
            <a:lvl3pPr indent="-317500" lvl="2" marL="13716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3pPr>
            <a:lvl4pPr indent="-317500" lvl="3" marL="18288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4pPr>
            <a:lvl5pPr indent="-317500" lvl="4" marL="22860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5pPr>
            <a:lvl6pPr indent="-317500" lvl="5" marL="27432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6pPr>
            <a:lvl7pPr indent="-317500" lvl="6" marL="32004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7pPr>
            <a:lvl8pPr indent="-317500" lvl="7" marL="36576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8pPr>
            <a:lvl9pPr indent="-317500" lvl="8" marL="4114800">
              <a:lnSpc>
                <a:spcPct val="115000"/>
              </a:lnSpc>
              <a:spcBef>
                <a:spcPts val="1600"/>
              </a:spcBef>
              <a:spcAft>
                <a:spcPts val="1600"/>
              </a:spcAft>
              <a:buClr>
                <a:schemeClr val="lt2"/>
              </a:buClr>
              <a:buSzPts val="1400"/>
              <a:buFont typeface="Roboto"/>
              <a:buChar char="■"/>
              <a:defRPr>
                <a:solidFill>
                  <a:schemeClr val="lt2"/>
                </a:solidFill>
                <a:latin typeface="Roboto"/>
                <a:ea typeface="Roboto"/>
                <a:cs typeface="Roboto"/>
                <a:sym typeface="Roboto"/>
              </a:defRPr>
            </a:lvl9pPr>
          </a:lstStyle>
          <a:p/>
        </p:txBody>
      </p:sp>
      <p:sp>
        <p:nvSpPr>
          <p:cNvPr id="8" name="Google Shape;8;p1"/>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2"/>
                </a:solidFill>
                <a:latin typeface="Roboto"/>
                <a:ea typeface="Roboto"/>
                <a:cs typeface="Roboto"/>
                <a:sym typeface="Roboto"/>
              </a:defRPr>
            </a:lvl1pPr>
            <a:lvl2pPr lvl="1" algn="r">
              <a:buNone/>
              <a:defRPr sz="1000">
                <a:solidFill>
                  <a:schemeClr val="lt2"/>
                </a:solidFill>
                <a:latin typeface="Roboto"/>
                <a:ea typeface="Roboto"/>
                <a:cs typeface="Roboto"/>
                <a:sym typeface="Roboto"/>
              </a:defRPr>
            </a:lvl2pPr>
            <a:lvl3pPr lvl="2" algn="r">
              <a:buNone/>
              <a:defRPr sz="1000">
                <a:solidFill>
                  <a:schemeClr val="lt2"/>
                </a:solidFill>
                <a:latin typeface="Roboto"/>
                <a:ea typeface="Roboto"/>
                <a:cs typeface="Roboto"/>
                <a:sym typeface="Roboto"/>
              </a:defRPr>
            </a:lvl3pPr>
            <a:lvl4pPr lvl="3" algn="r">
              <a:buNone/>
              <a:defRPr sz="1000">
                <a:solidFill>
                  <a:schemeClr val="lt2"/>
                </a:solidFill>
                <a:latin typeface="Roboto"/>
                <a:ea typeface="Roboto"/>
                <a:cs typeface="Roboto"/>
                <a:sym typeface="Roboto"/>
              </a:defRPr>
            </a:lvl4pPr>
            <a:lvl5pPr lvl="4" algn="r">
              <a:buNone/>
              <a:defRPr sz="1000">
                <a:solidFill>
                  <a:schemeClr val="lt2"/>
                </a:solidFill>
                <a:latin typeface="Roboto"/>
                <a:ea typeface="Roboto"/>
                <a:cs typeface="Roboto"/>
                <a:sym typeface="Roboto"/>
              </a:defRPr>
            </a:lvl5pPr>
            <a:lvl6pPr lvl="5" algn="r">
              <a:buNone/>
              <a:defRPr sz="1000">
                <a:solidFill>
                  <a:schemeClr val="lt2"/>
                </a:solidFill>
                <a:latin typeface="Roboto"/>
                <a:ea typeface="Roboto"/>
                <a:cs typeface="Roboto"/>
                <a:sym typeface="Roboto"/>
              </a:defRPr>
            </a:lvl6pPr>
            <a:lvl7pPr lvl="6" algn="r">
              <a:buNone/>
              <a:defRPr sz="1000">
                <a:solidFill>
                  <a:schemeClr val="lt2"/>
                </a:solidFill>
                <a:latin typeface="Roboto"/>
                <a:ea typeface="Roboto"/>
                <a:cs typeface="Roboto"/>
                <a:sym typeface="Roboto"/>
              </a:defRPr>
            </a:lvl7pPr>
            <a:lvl8pPr lvl="7" algn="r">
              <a:buNone/>
              <a:defRPr sz="1000">
                <a:solidFill>
                  <a:schemeClr val="lt2"/>
                </a:solidFill>
                <a:latin typeface="Roboto"/>
                <a:ea typeface="Roboto"/>
                <a:cs typeface="Roboto"/>
                <a:sym typeface="Roboto"/>
              </a:defRPr>
            </a:lvl8pPr>
            <a:lvl9pPr lvl="8" algn="r">
              <a:buNone/>
              <a:defRPr sz="1000">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25.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8.xml"/><Relationship Id="rId3" Type="http://schemas.openxmlformats.org/officeDocument/2006/relationships/image" Target="../media/image64.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9.xml"/><Relationship Id="rId3" Type="http://schemas.openxmlformats.org/officeDocument/2006/relationships/image" Target="../media/image6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25.png"/><Relationship Id="rId7" Type="http://schemas.openxmlformats.org/officeDocument/2006/relationships/image" Target="../media/image6.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0.xml"/><Relationship Id="rId3" Type="http://schemas.openxmlformats.org/officeDocument/2006/relationships/image" Target="../media/image63.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1.xml"/><Relationship Id="rId3" Type="http://schemas.openxmlformats.org/officeDocument/2006/relationships/image" Target="../media/image62.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2.xml"/><Relationship Id="rId3" Type="http://schemas.openxmlformats.org/officeDocument/2006/relationships/image" Target="../media/image62.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3.xml"/><Relationship Id="rId3" Type="http://schemas.openxmlformats.org/officeDocument/2006/relationships/image" Target="../media/image67.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4.xml"/><Relationship Id="rId3" Type="http://schemas.openxmlformats.org/officeDocument/2006/relationships/image" Target="../media/image67.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5.xml"/><Relationship Id="rId3" Type="http://schemas.openxmlformats.org/officeDocument/2006/relationships/image" Target="../media/image65.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6.xml"/><Relationship Id="rId3" Type="http://schemas.openxmlformats.org/officeDocument/2006/relationships/image" Target="../media/image65.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7.xml"/><Relationship Id="rId3" Type="http://schemas.openxmlformats.org/officeDocument/2006/relationships/image" Target="../media/image66.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8.xml"/><Relationship Id="rId3" Type="http://schemas.openxmlformats.org/officeDocument/2006/relationships/image" Target="../media/image66.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0.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1.xml"/><Relationship Id="rId3" Type="http://schemas.openxmlformats.org/officeDocument/2006/relationships/image" Target="../media/image68.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4.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5.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8.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0.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1.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3.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4.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5.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6.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8.xml"/><Relationship Id="rId3" Type="http://schemas.openxmlformats.org/officeDocument/2006/relationships/image" Target="../media/image70.pn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9.xml"/><Relationship Id="rId3" Type="http://schemas.openxmlformats.org/officeDocument/2006/relationships/image" Target="../media/image7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7.pn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0.xml"/><Relationship Id="rId3" Type="http://schemas.openxmlformats.org/officeDocument/2006/relationships/image" Target="../media/image71.png"/></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1.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3.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4.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5.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6.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8.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image" Target="../media/image8.png"/></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0.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1.xml"/><Relationship Id="rId3" Type="http://schemas.openxmlformats.org/officeDocument/2006/relationships/image" Target="../media/image103.png"/></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2.xml"/><Relationship Id="rId3" Type="http://schemas.openxmlformats.org/officeDocument/2006/relationships/image" Target="../media/image100.png"/></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3.xml"/><Relationship Id="rId3" Type="http://schemas.openxmlformats.org/officeDocument/2006/relationships/image" Target="../media/image91.png"/></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4.xml"/><Relationship Id="rId3" Type="http://schemas.openxmlformats.org/officeDocument/2006/relationships/image" Target="../media/image102.png"/></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5.xml"/><Relationship Id="rId3" Type="http://schemas.openxmlformats.org/officeDocument/2006/relationships/image" Target="../media/image97.png"/></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6.xml"/><Relationship Id="rId3" Type="http://schemas.openxmlformats.org/officeDocument/2006/relationships/image" Target="../media/image92.png"/></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7.xml"/><Relationship Id="rId3" Type="http://schemas.openxmlformats.org/officeDocument/2006/relationships/image" Target="../media/image104.png"/></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8.xml"/><Relationship Id="rId3" Type="http://schemas.openxmlformats.org/officeDocument/2006/relationships/image" Target="../media/image96.png"/></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image" Target="../media/image8.png"/><Relationship Id="rId4" Type="http://schemas.openxmlformats.org/officeDocument/2006/relationships/image" Target="../media/image9.png"/></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0.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1.xml"/><Relationship Id="rId3" Type="http://schemas.openxmlformats.org/officeDocument/2006/relationships/image" Target="../media/image78.png"/></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3.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64.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5.xml"/><Relationship Id="rId3" Type="http://schemas.openxmlformats.org/officeDocument/2006/relationships/image" Target="../media/image72.png"/></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6.xml"/><Relationship Id="rId3" Type="http://schemas.openxmlformats.org/officeDocument/2006/relationships/image" Target="../media/image74.png"/></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7.xml"/><Relationship Id="rId3" Type="http://schemas.openxmlformats.org/officeDocument/2006/relationships/image" Target="../media/image73.png"/></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8.xml"/><Relationship Id="rId3" Type="http://schemas.openxmlformats.org/officeDocument/2006/relationships/image" Target="../media/image76.png"/></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0.png"/></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0.xml"/><Relationship Id="rId3" Type="http://schemas.openxmlformats.org/officeDocument/2006/relationships/image" Target="../media/image77.png"/></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1.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3.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4.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5.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6.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8.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0.png"/><Relationship Id="rId6" Type="http://schemas.openxmlformats.org/officeDocument/2006/relationships/image" Target="../media/image13.png"/></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0.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1.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3.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4.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5.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6.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8.xml"/><Relationship Id="rId3" Type="http://schemas.openxmlformats.org/officeDocument/2006/relationships/image" Target="../media/image81.png"/></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9.xml"/><Relationship Id="rId3" Type="http://schemas.openxmlformats.org/officeDocument/2006/relationships/image" Target="../media/image81.png"/><Relationship Id="rId4" Type="http://schemas.openxmlformats.org/officeDocument/2006/relationships/image" Target="../media/image8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0.png"/><Relationship Id="rId6" Type="http://schemas.openxmlformats.org/officeDocument/2006/relationships/image" Target="../media/image13.png"/><Relationship Id="rId7" Type="http://schemas.openxmlformats.org/officeDocument/2006/relationships/image" Target="../media/image12.png"/></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0.xml"/><Relationship Id="rId3" Type="http://schemas.openxmlformats.org/officeDocument/2006/relationships/image" Target="../media/image81.png"/><Relationship Id="rId4" Type="http://schemas.openxmlformats.org/officeDocument/2006/relationships/image" Target="../media/image80.png"/><Relationship Id="rId5" Type="http://schemas.openxmlformats.org/officeDocument/2006/relationships/image" Target="../media/image83.png"/></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1.xml"/><Relationship Id="rId3" Type="http://schemas.openxmlformats.org/officeDocument/2006/relationships/image" Target="../media/image81.png"/><Relationship Id="rId4" Type="http://schemas.openxmlformats.org/officeDocument/2006/relationships/image" Target="../media/image80.png"/><Relationship Id="rId5" Type="http://schemas.openxmlformats.org/officeDocument/2006/relationships/image" Target="../media/image83.png"/><Relationship Id="rId6" Type="http://schemas.openxmlformats.org/officeDocument/2006/relationships/image" Target="../media/image79.png"/></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2.xml"/><Relationship Id="rId3" Type="http://schemas.openxmlformats.org/officeDocument/2006/relationships/image" Target="../media/image82.png"/></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3.xml"/><Relationship Id="rId3" Type="http://schemas.openxmlformats.org/officeDocument/2006/relationships/image" Target="../media/image82.png"/></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4.xml"/><Relationship Id="rId3" Type="http://schemas.openxmlformats.org/officeDocument/2006/relationships/image" Target="../media/image82.png"/></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5.xml"/><Relationship Id="rId3" Type="http://schemas.openxmlformats.org/officeDocument/2006/relationships/image" Target="../media/image82.png"/></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6.xml"/><Relationship Id="rId3" Type="http://schemas.openxmlformats.org/officeDocument/2006/relationships/image" Target="../media/image82.png"/></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7.xml"/><Relationship Id="rId3" Type="http://schemas.openxmlformats.org/officeDocument/2006/relationships/image" Target="../media/image82.png"/></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8.xml"/><Relationship Id="rId3" Type="http://schemas.openxmlformats.org/officeDocument/2006/relationships/image" Target="../media/image82.png"/></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9.xml"/><Relationship Id="rId3" Type="http://schemas.openxmlformats.org/officeDocument/2006/relationships/image" Target="../media/image8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0.png"/><Relationship Id="rId6" Type="http://schemas.openxmlformats.org/officeDocument/2006/relationships/image" Target="../media/image13.png"/><Relationship Id="rId7" Type="http://schemas.openxmlformats.org/officeDocument/2006/relationships/image" Target="../media/image12.png"/><Relationship Id="rId8" Type="http://schemas.openxmlformats.org/officeDocument/2006/relationships/image" Target="../media/image15.png"/></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0.xml"/><Relationship Id="rId3" Type="http://schemas.openxmlformats.org/officeDocument/2006/relationships/image" Target="../media/image82.png"/></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1.xml"/><Relationship Id="rId3" Type="http://schemas.openxmlformats.org/officeDocument/2006/relationships/image" Target="../media/image82.png"/></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2.xml"/><Relationship Id="rId3" Type="http://schemas.openxmlformats.org/officeDocument/2006/relationships/image" Target="../media/image82.png"/></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3.xml"/><Relationship Id="rId3" Type="http://schemas.openxmlformats.org/officeDocument/2006/relationships/image" Target="../media/image82.png"/></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4.xml"/><Relationship Id="rId3" Type="http://schemas.openxmlformats.org/officeDocument/2006/relationships/image" Target="../media/image82.png"/></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5.xml"/><Relationship Id="rId3" Type="http://schemas.openxmlformats.org/officeDocument/2006/relationships/image" Target="../media/image82.png"/></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6.xml"/><Relationship Id="rId3" Type="http://schemas.openxmlformats.org/officeDocument/2006/relationships/image" Target="../media/image82.png"/></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7.xml"/><Relationship Id="rId3" Type="http://schemas.openxmlformats.org/officeDocument/2006/relationships/image" Target="../media/image86.png"/><Relationship Id="rId4" Type="http://schemas.openxmlformats.org/officeDocument/2006/relationships/image" Target="../media/image87.png"/></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8.xml"/><Relationship Id="rId3" Type="http://schemas.openxmlformats.org/officeDocument/2006/relationships/image" Target="../media/image86.png"/><Relationship Id="rId4" Type="http://schemas.openxmlformats.org/officeDocument/2006/relationships/image" Target="../media/image87.png"/><Relationship Id="rId5" Type="http://schemas.openxmlformats.org/officeDocument/2006/relationships/image" Target="../media/image85.png"/></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9.xml"/><Relationship Id="rId3" Type="http://schemas.openxmlformats.org/officeDocument/2006/relationships/image" Target="../media/image86.png"/><Relationship Id="rId4" Type="http://schemas.openxmlformats.org/officeDocument/2006/relationships/image" Target="../media/image87.png"/><Relationship Id="rId5" Type="http://schemas.openxmlformats.org/officeDocument/2006/relationships/image" Target="../media/image85.png"/><Relationship Id="rId6" Type="http://schemas.openxmlformats.org/officeDocument/2006/relationships/image" Target="../media/image8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 Id="rId3" Type="http://schemas.openxmlformats.org/officeDocument/2006/relationships/image" Target="../media/image8.png"/><Relationship Id="rId4" Type="http://schemas.openxmlformats.org/officeDocument/2006/relationships/image" Target="../media/image9.png"/><Relationship Id="rId9" Type="http://schemas.openxmlformats.org/officeDocument/2006/relationships/image" Target="../media/image14.png"/><Relationship Id="rId5" Type="http://schemas.openxmlformats.org/officeDocument/2006/relationships/image" Target="../media/image10.png"/><Relationship Id="rId6" Type="http://schemas.openxmlformats.org/officeDocument/2006/relationships/image" Target="../media/image13.png"/><Relationship Id="rId7" Type="http://schemas.openxmlformats.org/officeDocument/2006/relationships/image" Target="../media/image12.png"/><Relationship Id="rId8" Type="http://schemas.openxmlformats.org/officeDocument/2006/relationships/image" Target="../media/image15.pn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10.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1.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2.xml"/><Relationship Id="rId3" Type="http://schemas.openxmlformats.org/officeDocument/2006/relationships/hyperlink" Target="https://docs.google.com/presentation/d/1_bw2z1ggUkquPdhl7gwdVBoTaoJmaZdpkV6MoAgxlJc/pub?start=false&amp;loop=false&amp;delayms=3000&amp;slide=id.g771336078_0_957" TargetMode="Externa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3.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4.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5.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6.xml"/><Relationship Id="rId3" Type="http://schemas.openxmlformats.org/officeDocument/2006/relationships/hyperlink" Target="https://docs.google.com/presentation/d/177bRUTdCa60fjExdr9eO04NHm0MRfPtCzvEup1iMccM/edit#slide=id.g771336078_0_180" TargetMode="Externa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8.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9.xml"/><Relationship Id="rId3" Type="http://schemas.openxmlformats.org/officeDocument/2006/relationships/image" Target="../media/image10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 Id="rId3" Type="http://schemas.openxmlformats.org/officeDocument/2006/relationships/image" Target="../media/image8.png"/><Relationship Id="rId4" Type="http://schemas.openxmlformats.org/officeDocument/2006/relationships/image" Target="../media/image9.png"/><Relationship Id="rId10" Type="http://schemas.openxmlformats.org/officeDocument/2006/relationships/image" Target="../media/image16.png"/><Relationship Id="rId9" Type="http://schemas.openxmlformats.org/officeDocument/2006/relationships/image" Target="../media/image14.png"/><Relationship Id="rId5" Type="http://schemas.openxmlformats.org/officeDocument/2006/relationships/image" Target="../media/image10.png"/><Relationship Id="rId6" Type="http://schemas.openxmlformats.org/officeDocument/2006/relationships/image" Target="../media/image13.png"/><Relationship Id="rId7" Type="http://schemas.openxmlformats.org/officeDocument/2006/relationships/image" Target="../media/image12.png"/><Relationship Id="rId8" Type="http://schemas.openxmlformats.org/officeDocument/2006/relationships/image" Target="../media/image15.png"/></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20.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1.xml"/><Relationship Id="rId3" Type="http://schemas.openxmlformats.org/officeDocument/2006/relationships/image" Target="../media/image88.png"/><Relationship Id="rId4" Type="http://schemas.openxmlformats.org/officeDocument/2006/relationships/image" Target="../media/image90.png"/><Relationship Id="rId5" Type="http://schemas.openxmlformats.org/officeDocument/2006/relationships/image" Target="../media/image89.png"/></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3.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4.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5.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6.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7.xml"/><Relationship Id="rId3" Type="http://schemas.openxmlformats.org/officeDocument/2006/relationships/image" Target="../media/image95.png"/></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8.xml"/><Relationship Id="rId3" Type="http://schemas.openxmlformats.org/officeDocument/2006/relationships/image" Target="../media/image94.png"/></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9.xml"/><Relationship Id="rId3" Type="http://schemas.openxmlformats.org/officeDocument/2006/relationships/image" Target="../media/image9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 Id="rId3" Type="http://schemas.openxmlformats.org/officeDocument/2006/relationships/image" Target="../media/image8.png"/><Relationship Id="rId4" Type="http://schemas.openxmlformats.org/officeDocument/2006/relationships/image" Target="../media/image9.png"/><Relationship Id="rId11" Type="http://schemas.openxmlformats.org/officeDocument/2006/relationships/image" Target="../media/image17.png"/><Relationship Id="rId10" Type="http://schemas.openxmlformats.org/officeDocument/2006/relationships/image" Target="../media/image16.png"/><Relationship Id="rId9" Type="http://schemas.openxmlformats.org/officeDocument/2006/relationships/image" Target="../media/image14.png"/><Relationship Id="rId5" Type="http://schemas.openxmlformats.org/officeDocument/2006/relationships/image" Target="../media/image10.png"/><Relationship Id="rId6" Type="http://schemas.openxmlformats.org/officeDocument/2006/relationships/image" Target="../media/image13.png"/><Relationship Id="rId7" Type="http://schemas.openxmlformats.org/officeDocument/2006/relationships/image" Target="../media/image12.png"/><Relationship Id="rId8" Type="http://schemas.openxmlformats.org/officeDocument/2006/relationships/image" Target="../media/image15.png"/></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0.xml"/><Relationship Id="rId3" Type="http://schemas.openxmlformats.org/officeDocument/2006/relationships/image" Target="../media/image98.png"/></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1.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3.xml"/><Relationship Id="rId3" Type="http://schemas.openxmlformats.org/officeDocument/2006/relationships/image" Target="../media/image99.png"/></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4.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35.xml"/><Relationship Id="rId3" Type="http://schemas.openxmlformats.org/officeDocument/2006/relationships/image" Target="../media/image10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xml"/><Relationship Id="rId3" Type="http://schemas.openxmlformats.org/officeDocument/2006/relationships/image" Target="../media/image2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19.png"/><Relationship Id="rId4" Type="http://schemas.openxmlformats.org/officeDocument/2006/relationships/image" Target="../media/image22.png"/><Relationship Id="rId5" Type="http://schemas.openxmlformats.org/officeDocument/2006/relationships/image" Target="../media/image1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19.png"/><Relationship Id="rId4" Type="http://schemas.openxmlformats.org/officeDocument/2006/relationships/image" Target="../media/image22.png"/><Relationship Id="rId5" Type="http://schemas.openxmlformats.org/officeDocument/2006/relationships/image" Target="../media/image1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19.png"/><Relationship Id="rId4" Type="http://schemas.openxmlformats.org/officeDocument/2006/relationships/image" Target="../media/image22.png"/><Relationship Id="rId5" Type="http://schemas.openxmlformats.org/officeDocument/2006/relationships/image" Target="../media/image1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19.png"/><Relationship Id="rId4" Type="http://schemas.openxmlformats.org/officeDocument/2006/relationships/image" Target="../media/image22.png"/><Relationship Id="rId5" Type="http://schemas.openxmlformats.org/officeDocument/2006/relationships/image" Target="../media/image1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19.png"/><Relationship Id="rId4" Type="http://schemas.openxmlformats.org/officeDocument/2006/relationships/image" Target="../media/image22.png"/><Relationship Id="rId5" Type="http://schemas.openxmlformats.org/officeDocument/2006/relationships/image" Target="../media/image1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19.png"/><Relationship Id="rId4" Type="http://schemas.openxmlformats.org/officeDocument/2006/relationships/image" Target="../media/image22.png"/><Relationship Id="rId5" Type="http://schemas.openxmlformats.org/officeDocument/2006/relationships/image" Target="../media/image1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19.png"/><Relationship Id="rId4" Type="http://schemas.openxmlformats.org/officeDocument/2006/relationships/image" Target="../media/image22.png"/><Relationship Id="rId5" Type="http://schemas.openxmlformats.org/officeDocument/2006/relationships/image" Target="../media/image1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19.png"/><Relationship Id="rId4" Type="http://schemas.openxmlformats.org/officeDocument/2006/relationships/image" Target="../media/image22.png"/><Relationship Id="rId5" Type="http://schemas.openxmlformats.org/officeDocument/2006/relationships/image" Target="../media/image1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19.png"/><Relationship Id="rId4" Type="http://schemas.openxmlformats.org/officeDocument/2006/relationships/image" Target="../media/image22.png"/><Relationship Id="rId5" Type="http://schemas.openxmlformats.org/officeDocument/2006/relationships/image" Target="../media/image1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19.png"/><Relationship Id="rId4" Type="http://schemas.openxmlformats.org/officeDocument/2006/relationships/image" Target="../media/image22.png"/><Relationship Id="rId5" Type="http://schemas.openxmlformats.org/officeDocument/2006/relationships/image" Target="../media/image1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61.jpg"/><Relationship Id="rId4" Type="http://schemas.openxmlformats.org/officeDocument/2006/relationships/image" Target="../media/image2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8.xml"/><Relationship Id="rId3" Type="http://schemas.openxmlformats.org/officeDocument/2006/relationships/image" Target="../media/image41.gi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29.jpg"/><Relationship Id="rId4" Type="http://schemas.openxmlformats.org/officeDocument/2006/relationships/image" Target="../media/image24.png"/><Relationship Id="rId5" Type="http://schemas.openxmlformats.org/officeDocument/2006/relationships/image" Target="../media/image23.png"/><Relationship Id="rId6" Type="http://schemas.openxmlformats.org/officeDocument/2006/relationships/image" Target="../media/image27.png"/><Relationship Id="rId7" Type="http://schemas.openxmlformats.org/officeDocument/2006/relationships/image" Target="../media/image26.png"/><Relationship Id="rId8" Type="http://schemas.openxmlformats.org/officeDocument/2006/relationships/image" Target="../media/image2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30.png"/><Relationship Id="rId4" Type="http://schemas.openxmlformats.org/officeDocument/2006/relationships/image" Target="../media/image3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1.xml"/><Relationship Id="rId3" Type="http://schemas.openxmlformats.org/officeDocument/2006/relationships/image" Target="../media/image32.png"/><Relationship Id="rId4" Type="http://schemas.openxmlformats.org/officeDocument/2006/relationships/image" Target="../media/image3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2.xml"/><Relationship Id="rId3" Type="http://schemas.openxmlformats.org/officeDocument/2006/relationships/image" Target="../media/image31.png"/><Relationship Id="rId4" Type="http://schemas.openxmlformats.org/officeDocument/2006/relationships/image" Target="../media/image3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3.xml"/><Relationship Id="rId3" Type="http://schemas.openxmlformats.org/officeDocument/2006/relationships/image" Target="../media/image49.png"/><Relationship Id="rId4" Type="http://schemas.openxmlformats.org/officeDocument/2006/relationships/image" Target="../media/image36.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4.xml"/><Relationship Id="rId3" Type="http://schemas.openxmlformats.org/officeDocument/2006/relationships/image" Target="../media/image49.png"/><Relationship Id="rId4" Type="http://schemas.openxmlformats.org/officeDocument/2006/relationships/image" Target="../media/image35.png"/><Relationship Id="rId5" Type="http://schemas.openxmlformats.org/officeDocument/2006/relationships/image" Target="../media/image37.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5.xml"/><Relationship Id="rId3" Type="http://schemas.openxmlformats.org/officeDocument/2006/relationships/image" Target="../media/image39.png"/><Relationship Id="rId4" Type="http://schemas.openxmlformats.org/officeDocument/2006/relationships/image" Target="../media/image38.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6.xml"/><Relationship Id="rId3" Type="http://schemas.openxmlformats.org/officeDocument/2006/relationships/image" Target="../media/image40.png"/><Relationship Id="rId4" Type="http://schemas.openxmlformats.org/officeDocument/2006/relationships/image" Target="../media/image50.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7.xml"/><Relationship Id="rId3" Type="http://schemas.openxmlformats.org/officeDocument/2006/relationships/image" Target="../media/image43.png"/><Relationship Id="rId4" Type="http://schemas.openxmlformats.org/officeDocument/2006/relationships/image" Target="../media/image44.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8.xml"/><Relationship Id="rId3" Type="http://schemas.openxmlformats.org/officeDocument/2006/relationships/image" Target="../media/image44.png"/><Relationship Id="rId4" Type="http://schemas.openxmlformats.org/officeDocument/2006/relationships/image" Target="../media/image42.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9.xml"/><Relationship Id="rId3" Type="http://schemas.openxmlformats.org/officeDocument/2006/relationships/image" Target="../media/image45.png"/><Relationship Id="rId4" Type="http://schemas.openxmlformats.org/officeDocument/2006/relationships/image" Target="../media/image4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0.xml"/><Relationship Id="rId3" Type="http://schemas.openxmlformats.org/officeDocument/2006/relationships/image" Target="../media/image47.png"/><Relationship Id="rId4" Type="http://schemas.openxmlformats.org/officeDocument/2006/relationships/image" Target="../media/image54.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1.xml"/><Relationship Id="rId3" Type="http://schemas.openxmlformats.org/officeDocument/2006/relationships/image" Target="../media/image48.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51.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4.xml"/><Relationship Id="rId3" Type="http://schemas.openxmlformats.org/officeDocument/2006/relationships/image" Target="../media/image53.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5.xml"/><Relationship Id="rId3" Type="http://schemas.openxmlformats.org/officeDocument/2006/relationships/image" Target="../media/image52.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6.xml"/><Relationship Id="rId3" Type="http://schemas.openxmlformats.org/officeDocument/2006/relationships/image" Target="../media/image56.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7.xml"/><Relationship Id="rId3" Type="http://schemas.openxmlformats.org/officeDocument/2006/relationships/image" Target="../media/image55.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8.xml"/><Relationship Id="rId3" Type="http://schemas.openxmlformats.org/officeDocument/2006/relationships/image" Target="../media/image58.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9.xml"/><Relationship Id="rId3" Type="http://schemas.openxmlformats.org/officeDocument/2006/relationships/image" Target="../media/image5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 Id="rId3" Type="http://schemas.openxmlformats.org/officeDocument/2006/relationships/image" Target="../media/image1.png"/><Relationship Id="rId4" Type="http://schemas.openxmlformats.org/officeDocument/2006/relationships/image" Target="../media/image11.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0.xml"/><Relationship Id="rId3" Type="http://schemas.openxmlformats.org/officeDocument/2006/relationships/image" Target="../media/image59.gif"/></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60.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3.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3.png"/><Relationship Id="rId4" Type="http://schemas.openxmlformats.org/officeDocument/2006/relationships/image" Target="../media/image4.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4.xml"/><Relationship Id="rId3" Type="http://schemas.openxmlformats.org/officeDocument/2006/relationships/image" Target="../media/image69.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 name="Shape 66"/>
        <p:cNvGrpSpPr/>
        <p:nvPr/>
      </p:nvGrpSpPr>
      <p:grpSpPr>
        <a:xfrm>
          <a:off x="0" y="0"/>
          <a:ext cx="0" cy="0"/>
          <a:chOff x="0" y="0"/>
          <a:chExt cx="0" cy="0"/>
        </a:xfrm>
      </p:grpSpPr>
      <p:sp>
        <p:nvSpPr>
          <p:cNvPr id="67" name="Google Shape;67;p13"/>
          <p:cNvSpPr txBox="1"/>
          <p:nvPr>
            <p:ph type="ctrTitle"/>
          </p:nvPr>
        </p:nvSpPr>
        <p:spPr>
          <a:xfrm>
            <a:off x="390525" y="1819275"/>
            <a:ext cx="8222100" cy="933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CSM 61B Final Review</a:t>
            </a:r>
            <a:endParaRPr/>
          </a:p>
        </p:txBody>
      </p:sp>
      <p:sp>
        <p:nvSpPr>
          <p:cNvPr id="68" name="Google Shape;68;p13"/>
          <p:cNvSpPr txBox="1"/>
          <p:nvPr>
            <p:ph idx="1" type="subTitle"/>
          </p:nvPr>
        </p:nvSpPr>
        <p:spPr>
          <a:xfrm>
            <a:off x="390525" y="2789130"/>
            <a:ext cx="8222100" cy="43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Post-MT2 Topics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noFill/>
      </p:bgPr>
    </p:bg>
    <p:spTree>
      <p:nvGrpSpPr>
        <p:cNvPr id="131" name="Shape 131"/>
        <p:cNvGrpSpPr/>
        <p:nvPr/>
      </p:nvGrpSpPr>
      <p:grpSpPr>
        <a:xfrm>
          <a:off x="0" y="0"/>
          <a:ext cx="0" cy="0"/>
          <a:chOff x="0" y="0"/>
          <a:chExt cx="0" cy="0"/>
        </a:xfrm>
      </p:grpSpPr>
      <p:sp>
        <p:nvSpPr>
          <p:cNvPr id="132" name="Google Shape;132;p22"/>
          <p:cNvSpPr txBox="1"/>
          <p:nvPr>
            <p:ph type="title"/>
          </p:nvPr>
        </p:nvSpPr>
        <p:spPr>
          <a:xfrm>
            <a:off x="490250" y="488250"/>
            <a:ext cx="62271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22"/>
          <p:cNvSpPr txBox="1"/>
          <p:nvPr/>
        </p:nvSpPr>
        <p:spPr>
          <a:xfrm>
            <a:off x="298825" y="276750"/>
            <a:ext cx="5723100" cy="19017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chemeClr val="lt2"/>
              </a:buClr>
              <a:buSzPts val="1800"/>
              <a:buFont typeface="Roboto"/>
              <a:buAutoNum type="arabicPeriod"/>
            </a:pPr>
            <a:r>
              <a:rPr lang="en" sz="1800">
                <a:solidFill>
                  <a:schemeClr val="lt2"/>
                </a:solidFill>
                <a:latin typeface="Roboto"/>
                <a:ea typeface="Roboto"/>
                <a:cs typeface="Roboto"/>
                <a:sym typeface="Roboto"/>
              </a:rPr>
              <a:t>Find smallest element </a:t>
            </a:r>
            <a:endParaRPr sz="1800">
              <a:solidFill>
                <a:schemeClr val="lt2"/>
              </a:solidFill>
              <a:latin typeface="Roboto"/>
              <a:ea typeface="Roboto"/>
              <a:cs typeface="Roboto"/>
              <a:sym typeface="Roboto"/>
            </a:endParaRPr>
          </a:p>
          <a:p>
            <a:pPr indent="-342900" lvl="0" marL="457200" rtl="0" algn="l">
              <a:lnSpc>
                <a:spcPct val="115000"/>
              </a:lnSpc>
              <a:spcBef>
                <a:spcPts val="0"/>
              </a:spcBef>
              <a:spcAft>
                <a:spcPts val="0"/>
              </a:spcAft>
              <a:buClr>
                <a:schemeClr val="lt2"/>
              </a:buClr>
              <a:buSzPts val="1800"/>
              <a:buFont typeface="Roboto"/>
              <a:buAutoNum type="arabicPeriod"/>
            </a:pPr>
            <a:r>
              <a:rPr lang="en" sz="1800">
                <a:solidFill>
                  <a:schemeClr val="lt2"/>
                </a:solidFill>
                <a:latin typeface="Roboto"/>
                <a:ea typeface="Roboto"/>
                <a:cs typeface="Roboto"/>
                <a:sym typeface="Roboto"/>
              </a:rPr>
              <a:t>Swap this element to the front, never touch it again</a:t>
            </a:r>
            <a:endParaRPr sz="1800">
              <a:solidFill>
                <a:schemeClr val="lt2"/>
              </a:solidFill>
              <a:latin typeface="Roboto"/>
              <a:ea typeface="Roboto"/>
              <a:cs typeface="Roboto"/>
              <a:sym typeface="Roboto"/>
            </a:endParaRPr>
          </a:p>
          <a:p>
            <a:pPr indent="-342900" lvl="0" marL="457200" rtl="0" algn="l">
              <a:lnSpc>
                <a:spcPct val="115000"/>
              </a:lnSpc>
              <a:spcBef>
                <a:spcPts val="0"/>
              </a:spcBef>
              <a:spcAft>
                <a:spcPts val="0"/>
              </a:spcAft>
              <a:buClr>
                <a:schemeClr val="lt2"/>
              </a:buClr>
              <a:buSzPts val="1800"/>
              <a:buFont typeface="Roboto"/>
              <a:buAutoNum type="arabicPeriod"/>
            </a:pPr>
            <a:r>
              <a:rPr lang="en" sz="1800">
                <a:solidFill>
                  <a:schemeClr val="lt2"/>
                </a:solidFill>
                <a:latin typeface="Roboto"/>
                <a:ea typeface="Roboto"/>
                <a:cs typeface="Roboto"/>
                <a:sym typeface="Roboto"/>
              </a:rPr>
              <a:t>Repeat for all items</a:t>
            </a:r>
            <a:endParaRPr>
              <a:latin typeface="Roboto"/>
              <a:ea typeface="Roboto"/>
              <a:cs typeface="Roboto"/>
              <a:sym typeface="Roboto"/>
            </a:endParaRPr>
          </a:p>
        </p:txBody>
      </p:sp>
      <p:pic>
        <p:nvPicPr>
          <p:cNvPr id="134" name="Google Shape;134;p22"/>
          <p:cNvPicPr preferRelativeResize="0"/>
          <p:nvPr/>
        </p:nvPicPr>
        <p:blipFill>
          <a:blip r:embed="rId3">
            <a:alphaModFix/>
          </a:blip>
          <a:stretch>
            <a:fillRect/>
          </a:stretch>
        </p:blipFill>
        <p:spPr>
          <a:xfrm>
            <a:off x="2024063" y="1785938"/>
            <a:ext cx="5095875" cy="1724025"/>
          </a:xfrm>
          <a:prstGeom prst="rect">
            <a:avLst/>
          </a:prstGeom>
          <a:noFill/>
          <a:ln>
            <a:noFill/>
          </a:ln>
        </p:spPr>
      </p:pic>
      <p:pic>
        <p:nvPicPr>
          <p:cNvPr id="135" name="Google Shape;135;p22"/>
          <p:cNvPicPr preferRelativeResize="0"/>
          <p:nvPr/>
        </p:nvPicPr>
        <p:blipFill>
          <a:blip r:embed="rId4">
            <a:alphaModFix/>
          </a:blip>
          <a:stretch>
            <a:fillRect/>
          </a:stretch>
        </p:blipFill>
        <p:spPr>
          <a:xfrm>
            <a:off x="2000250" y="1828800"/>
            <a:ext cx="5143500" cy="1485900"/>
          </a:xfrm>
          <a:prstGeom prst="rect">
            <a:avLst/>
          </a:prstGeom>
          <a:noFill/>
          <a:ln>
            <a:noFill/>
          </a:ln>
        </p:spPr>
      </p:pic>
      <p:pic>
        <p:nvPicPr>
          <p:cNvPr id="136" name="Google Shape;136;p22"/>
          <p:cNvPicPr preferRelativeResize="0"/>
          <p:nvPr/>
        </p:nvPicPr>
        <p:blipFill>
          <a:blip r:embed="rId5">
            <a:alphaModFix/>
          </a:blip>
          <a:stretch>
            <a:fillRect/>
          </a:stretch>
        </p:blipFill>
        <p:spPr>
          <a:xfrm>
            <a:off x="1928813" y="1752600"/>
            <a:ext cx="5286375" cy="1638300"/>
          </a:xfrm>
          <a:prstGeom prst="rect">
            <a:avLst/>
          </a:prstGeom>
          <a:noFill/>
          <a:ln>
            <a:noFill/>
          </a:ln>
        </p:spPr>
      </p:pic>
      <p:pic>
        <p:nvPicPr>
          <p:cNvPr id="137" name="Google Shape;137;p22"/>
          <p:cNvPicPr preferRelativeResize="0"/>
          <p:nvPr/>
        </p:nvPicPr>
        <p:blipFill>
          <a:blip r:embed="rId6">
            <a:alphaModFix/>
          </a:blip>
          <a:stretch>
            <a:fillRect/>
          </a:stretch>
        </p:blipFill>
        <p:spPr>
          <a:xfrm>
            <a:off x="2000250" y="1733550"/>
            <a:ext cx="5143500" cy="1676400"/>
          </a:xfrm>
          <a:prstGeom prst="rect">
            <a:avLst/>
          </a:prstGeom>
          <a:noFill/>
          <a:ln>
            <a:noFill/>
          </a:ln>
        </p:spPr>
      </p:pic>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2" name="Shape 942"/>
        <p:cNvGrpSpPr/>
        <p:nvPr/>
      </p:nvGrpSpPr>
      <p:grpSpPr>
        <a:xfrm>
          <a:off x="0" y="0"/>
          <a:ext cx="0" cy="0"/>
          <a:chOff x="0" y="0"/>
          <a:chExt cx="0" cy="0"/>
        </a:xfrm>
      </p:grpSpPr>
      <p:sp>
        <p:nvSpPr>
          <p:cNvPr id="943" name="Google Shape;943;p112"/>
          <p:cNvSpPr/>
          <p:nvPr/>
        </p:nvSpPr>
        <p:spPr>
          <a:xfrm>
            <a:off x="7014013" y="1420413"/>
            <a:ext cx="1760400" cy="6597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112"/>
          <p:cNvSpPr/>
          <p:nvPr/>
        </p:nvSpPr>
        <p:spPr>
          <a:xfrm>
            <a:off x="7014025" y="648088"/>
            <a:ext cx="1760400" cy="771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aphicFrame>
        <p:nvGraphicFramePr>
          <p:cNvPr id="945" name="Google Shape;945;p112"/>
          <p:cNvGraphicFramePr/>
          <p:nvPr/>
        </p:nvGraphicFramePr>
        <p:xfrm>
          <a:off x="553663" y="1013625"/>
          <a:ext cx="3000000" cy="3000000"/>
        </p:xfrm>
        <a:graphic>
          <a:graphicData uri="http://schemas.openxmlformats.org/drawingml/2006/table">
            <a:tbl>
              <a:tblPr>
                <a:noFill/>
                <a:tableStyleId>{D242228F-8E5F-427D-A51F-C4B3B28217BF}</a:tableStyleId>
              </a:tblPr>
              <a:tblGrid>
                <a:gridCol w="432525"/>
                <a:gridCol w="432525"/>
                <a:gridCol w="432525"/>
              </a:tblGrid>
              <a:tr h="381000">
                <a:tc>
                  <a:txBody>
                    <a:bodyPr/>
                    <a:lstStyle/>
                    <a:p>
                      <a:pPr indent="0" lvl="0" marL="0" rtl="0" algn="ctr">
                        <a:spcBef>
                          <a:spcPts val="0"/>
                        </a:spcBef>
                        <a:spcAft>
                          <a:spcPts val="0"/>
                        </a:spcAft>
                        <a:buNone/>
                      </a:pPr>
                      <a:r>
                        <a:rPr lang="en"/>
                        <a:t>1</a:t>
                      </a:r>
                      <a:endParaRPr/>
                    </a:p>
                  </a:txBody>
                  <a:tcPr marT="91425" marB="91425" marR="91425" marL="91425">
                    <a:solidFill>
                      <a:srgbClr val="F4CCCC"/>
                    </a:solidFill>
                  </a:tcPr>
                </a:tc>
                <a:tc>
                  <a:txBody>
                    <a:bodyPr/>
                    <a:lstStyle/>
                    <a:p>
                      <a:pPr indent="0" lvl="0" marL="0" rtl="0" algn="ctr">
                        <a:spcBef>
                          <a:spcPts val="0"/>
                        </a:spcBef>
                        <a:spcAft>
                          <a:spcPts val="0"/>
                        </a:spcAft>
                        <a:buNone/>
                      </a:pPr>
                      <a:r>
                        <a:rPr lang="en"/>
                        <a:t>2</a:t>
                      </a:r>
                      <a:endParaRPr/>
                    </a:p>
                  </a:txBody>
                  <a:tcPr marT="91425" marB="91425" marR="91425" marL="91425"/>
                </a:tc>
                <a:tc>
                  <a:txBody>
                    <a:bodyPr/>
                    <a:lstStyle/>
                    <a:p>
                      <a:pPr indent="0" lvl="0" marL="0" rtl="0" algn="ctr">
                        <a:spcBef>
                          <a:spcPts val="0"/>
                        </a:spcBef>
                        <a:spcAft>
                          <a:spcPts val="0"/>
                        </a:spcAft>
                        <a:buNone/>
                      </a:pPr>
                      <a:r>
                        <a:rPr lang="en"/>
                        <a:t>3</a:t>
                      </a:r>
                      <a:endParaRPr/>
                    </a:p>
                  </a:txBody>
                  <a:tcPr marT="91425" marB="91425" marR="91425" marL="91425"/>
                </a:tc>
              </a:tr>
              <a:tr h="381000">
                <a:tc>
                  <a:txBody>
                    <a:bodyPr/>
                    <a:lstStyle/>
                    <a:p>
                      <a:pPr indent="0" lvl="0" marL="0" rtl="0" algn="ctr">
                        <a:spcBef>
                          <a:spcPts val="0"/>
                        </a:spcBef>
                        <a:spcAft>
                          <a:spcPts val="0"/>
                        </a:spcAft>
                        <a:buNone/>
                      </a:pPr>
                      <a:r>
                        <a:rPr lang="en"/>
                        <a:t>2</a:t>
                      </a:r>
                      <a:endParaRPr/>
                    </a:p>
                  </a:txBody>
                  <a:tcPr marT="91425" marB="91425" marR="91425" marL="91425">
                    <a:solidFill>
                      <a:srgbClr val="FCE5CD"/>
                    </a:solidFill>
                  </a:tcPr>
                </a:tc>
                <a:tc>
                  <a:txBody>
                    <a:bodyPr/>
                    <a:lstStyle/>
                    <a:p>
                      <a:pPr indent="0" lvl="0" marL="0" rtl="0" algn="ctr">
                        <a:spcBef>
                          <a:spcPts val="0"/>
                        </a:spcBef>
                        <a:spcAft>
                          <a:spcPts val="0"/>
                        </a:spcAft>
                        <a:buNone/>
                      </a:pPr>
                      <a:r>
                        <a:rPr lang="en"/>
                        <a:t>4</a:t>
                      </a:r>
                      <a:endParaRPr/>
                    </a:p>
                  </a:txBody>
                  <a:tcPr marT="91425" marB="91425" marR="91425" marL="91425"/>
                </a:tc>
                <a:tc>
                  <a:txBody>
                    <a:bodyPr/>
                    <a:lstStyle/>
                    <a:p>
                      <a:pPr indent="0" lvl="0" marL="0" rtl="0" algn="ctr">
                        <a:spcBef>
                          <a:spcPts val="0"/>
                        </a:spcBef>
                        <a:spcAft>
                          <a:spcPts val="0"/>
                        </a:spcAft>
                        <a:buNone/>
                      </a:pPr>
                      <a:r>
                        <a:rPr lang="en"/>
                        <a:t>9</a:t>
                      </a:r>
                      <a:endParaRPr/>
                    </a:p>
                  </a:txBody>
                  <a:tcPr marT="91425" marB="91425" marR="91425" marL="91425"/>
                </a:tc>
              </a:tr>
              <a:tr h="381000">
                <a:tc>
                  <a:txBody>
                    <a:bodyPr/>
                    <a:lstStyle/>
                    <a:p>
                      <a:pPr indent="0" lvl="0" marL="0" rtl="0" algn="ctr">
                        <a:spcBef>
                          <a:spcPts val="0"/>
                        </a:spcBef>
                        <a:spcAft>
                          <a:spcPts val="0"/>
                        </a:spcAft>
                        <a:buNone/>
                      </a:pPr>
                      <a:r>
                        <a:rPr lang="en"/>
                        <a:t>2</a:t>
                      </a:r>
                      <a:endParaRPr/>
                    </a:p>
                  </a:txBody>
                  <a:tcPr marT="91425" marB="91425" marR="91425" marL="91425">
                    <a:solidFill>
                      <a:srgbClr val="FCE5CD"/>
                    </a:solidFill>
                  </a:tcPr>
                </a:tc>
                <a:tc>
                  <a:txBody>
                    <a:bodyPr/>
                    <a:lstStyle/>
                    <a:p>
                      <a:pPr indent="0" lvl="0" marL="0" rtl="0" algn="ctr">
                        <a:spcBef>
                          <a:spcPts val="0"/>
                        </a:spcBef>
                        <a:spcAft>
                          <a:spcPts val="0"/>
                        </a:spcAft>
                        <a:buNone/>
                      </a:pPr>
                      <a:r>
                        <a:rPr lang="en"/>
                        <a:t>4</a:t>
                      </a:r>
                      <a:endParaRPr/>
                    </a:p>
                  </a:txBody>
                  <a:tcPr marT="91425" marB="91425" marR="91425" marL="91425"/>
                </a:tc>
                <a:tc>
                  <a:txBody>
                    <a:bodyPr/>
                    <a:lstStyle/>
                    <a:p>
                      <a:pPr indent="0" lvl="0" marL="0" rtl="0" algn="ctr">
                        <a:spcBef>
                          <a:spcPts val="0"/>
                        </a:spcBef>
                        <a:spcAft>
                          <a:spcPts val="0"/>
                        </a:spcAft>
                        <a:buNone/>
                      </a:pPr>
                      <a:r>
                        <a:rPr lang="en"/>
                        <a:t>8</a:t>
                      </a:r>
                      <a:endParaRPr/>
                    </a:p>
                  </a:txBody>
                  <a:tcPr marT="91425" marB="91425" marR="91425" marL="91425"/>
                </a:tc>
              </a:tr>
              <a:tr h="381000">
                <a:tc>
                  <a:txBody>
                    <a:bodyPr/>
                    <a:lstStyle/>
                    <a:p>
                      <a:pPr indent="0" lvl="0" marL="0" rtl="0" algn="ctr">
                        <a:spcBef>
                          <a:spcPts val="0"/>
                        </a:spcBef>
                        <a:spcAft>
                          <a:spcPts val="0"/>
                        </a:spcAft>
                        <a:buNone/>
                      </a:pPr>
                      <a:r>
                        <a:rPr lang="en"/>
                        <a:t>4</a:t>
                      </a:r>
                      <a:endParaRPr/>
                    </a:p>
                  </a:txBody>
                  <a:tcPr marT="91425" marB="91425" marR="91425" marL="91425">
                    <a:solidFill>
                      <a:srgbClr val="C9DAF8"/>
                    </a:solidFill>
                  </a:tcPr>
                </a:tc>
                <a:tc>
                  <a:txBody>
                    <a:bodyPr/>
                    <a:lstStyle/>
                    <a:p>
                      <a:pPr indent="0" lvl="0" marL="0" rtl="0" algn="ctr">
                        <a:spcBef>
                          <a:spcPts val="0"/>
                        </a:spcBef>
                        <a:spcAft>
                          <a:spcPts val="0"/>
                        </a:spcAft>
                        <a:buNone/>
                      </a:pPr>
                      <a:r>
                        <a:rPr lang="en"/>
                        <a:t>2</a:t>
                      </a:r>
                      <a:endParaRPr/>
                    </a:p>
                  </a:txBody>
                  <a:tcPr marT="91425" marB="91425" marR="91425" marL="91425"/>
                </a:tc>
                <a:tc>
                  <a:txBody>
                    <a:bodyPr/>
                    <a:lstStyle/>
                    <a:p>
                      <a:pPr indent="0" lvl="0" marL="0" rtl="0" algn="ctr">
                        <a:spcBef>
                          <a:spcPts val="0"/>
                        </a:spcBef>
                        <a:spcAft>
                          <a:spcPts val="0"/>
                        </a:spcAft>
                        <a:buNone/>
                      </a:pPr>
                      <a:r>
                        <a:rPr lang="en"/>
                        <a:t>1</a:t>
                      </a:r>
                      <a:endParaRPr/>
                    </a:p>
                  </a:txBody>
                  <a:tcPr marT="91425" marB="91425" marR="91425" marL="91425"/>
                </a:tc>
              </a:tr>
              <a:tr h="381000">
                <a:tc>
                  <a:txBody>
                    <a:bodyPr/>
                    <a:lstStyle/>
                    <a:p>
                      <a:pPr indent="0" lvl="0" marL="0" rtl="0" algn="ctr">
                        <a:spcBef>
                          <a:spcPts val="0"/>
                        </a:spcBef>
                        <a:spcAft>
                          <a:spcPts val="0"/>
                        </a:spcAft>
                        <a:buNone/>
                      </a:pPr>
                      <a:r>
                        <a:rPr lang="en"/>
                        <a:t>2</a:t>
                      </a:r>
                      <a:endParaRPr/>
                    </a:p>
                  </a:txBody>
                  <a:tcPr marT="91425" marB="91425" marR="91425" marL="91425">
                    <a:solidFill>
                      <a:srgbClr val="FCE5CD"/>
                    </a:solidFill>
                  </a:tcPr>
                </a:tc>
                <a:tc>
                  <a:txBody>
                    <a:bodyPr/>
                    <a:lstStyle/>
                    <a:p>
                      <a:pPr indent="0" lvl="0" marL="0" rtl="0" algn="ctr">
                        <a:spcBef>
                          <a:spcPts val="0"/>
                        </a:spcBef>
                        <a:spcAft>
                          <a:spcPts val="0"/>
                        </a:spcAft>
                        <a:buNone/>
                      </a:pPr>
                      <a:r>
                        <a:rPr lang="en"/>
                        <a:t>9</a:t>
                      </a:r>
                      <a:endParaRPr/>
                    </a:p>
                  </a:txBody>
                  <a:tcPr marT="91425" marB="91425" marR="91425" marL="91425"/>
                </a:tc>
                <a:tc>
                  <a:txBody>
                    <a:bodyPr/>
                    <a:lstStyle/>
                    <a:p>
                      <a:pPr indent="0" lvl="0" marL="0" rtl="0" algn="ctr">
                        <a:spcBef>
                          <a:spcPts val="0"/>
                        </a:spcBef>
                        <a:spcAft>
                          <a:spcPts val="0"/>
                        </a:spcAft>
                        <a:buNone/>
                      </a:pPr>
                      <a:r>
                        <a:rPr lang="en"/>
                        <a:t>1</a:t>
                      </a:r>
                      <a:endParaRPr/>
                    </a:p>
                  </a:txBody>
                  <a:tcPr marT="91425" marB="91425" marR="91425" marL="91425"/>
                </a:tc>
              </a:tr>
              <a:tr h="381000">
                <a:tc>
                  <a:txBody>
                    <a:bodyPr/>
                    <a:lstStyle/>
                    <a:p>
                      <a:pPr indent="0" lvl="0" marL="0" rtl="0" algn="ctr">
                        <a:spcBef>
                          <a:spcPts val="0"/>
                        </a:spcBef>
                        <a:spcAft>
                          <a:spcPts val="0"/>
                        </a:spcAft>
                        <a:buNone/>
                      </a:pPr>
                      <a:r>
                        <a:rPr lang="en"/>
                        <a:t>3</a:t>
                      </a:r>
                      <a:endParaRPr/>
                    </a:p>
                  </a:txBody>
                  <a:tcPr marT="91425" marB="91425" marR="91425" marL="91425">
                    <a:solidFill>
                      <a:srgbClr val="D9EAD3"/>
                    </a:solidFill>
                  </a:tcPr>
                </a:tc>
                <a:tc>
                  <a:txBody>
                    <a:bodyPr/>
                    <a:lstStyle/>
                    <a:p>
                      <a:pPr indent="0" lvl="0" marL="0" rtl="0" algn="ctr">
                        <a:spcBef>
                          <a:spcPts val="0"/>
                        </a:spcBef>
                        <a:spcAft>
                          <a:spcPts val="0"/>
                        </a:spcAft>
                        <a:buNone/>
                      </a:pPr>
                      <a:r>
                        <a:rPr lang="en"/>
                        <a:t>4</a:t>
                      </a:r>
                      <a:endParaRPr/>
                    </a:p>
                  </a:txBody>
                  <a:tcPr marT="91425" marB="91425" marR="91425" marL="91425"/>
                </a:tc>
                <a:tc>
                  <a:txBody>
                    <a:bodyPr/>
                    <a:lstStyle/>
                    <a:p>
                      <a:pPr indent="0" lvl="0" marL="0" rtl="0" algn="ctr">
                        <a:spcBef>
                          <a:spcPts val="0"/>
                        </a:spcBef>
                        <a:spcAft>
                          <a:spcPts val="0"/>
                        </a:spcAft>
                        <a:buNone/>
                      </a:pPr>
                      <a:r>
                        <a:rPr lang="en"/>
                        <a:t>1</a:t>
                      </a:r>
                      <a:endParaRPr/>
                    </a:p>
                  </a:txBody>
                  <a:tcPr marT="91425" marB="91425" marR="91425" marL="91425"/>
                </a:tc>
              </a:tr>
              <a:tr h="381000">
                <a:tc>
                  <a:txBody>
                    <a:bodyPr/>
                    <a:lstStyle/>
                    <a:p>
                      <a:pPr indent="0" lvl="0" marL="0" rtl="0" algn="ctr">
                        <a:spcBef>
                          <a:spcPts val="0"/>
                        </a:spcBef>
                        <a:spcAft>
                          <a:spcPts val="0"/>
                        </a:spcAft>
                        <a:buNone/>
                      </a:pPr>
                      <a:r>
                        <a:rPr lang="en"/>
                        <a:t>3</a:t>
                      </a:r>
                      <a:endParaRPr/>
                    </a:p>
                  </a:txBody>
                  <a:tcPr marT="91425" marB="91425" marR="91425" marL="91425">
                    <a:solidFill>
                      <a:srgbClr val="D9EAD3"/>
                    </a:solidFill>
                  </a:tcPr>
                </a:tc>
                <a:tc>
                  <a:txBody>
                    <a:bodyPr/>
                    <a:lstStyle/>
                    <a:p>
                      <a:pPr indent="0" lvl="0" marL="0" rtl="0" algn="ctr">
                        <a:spcBef>
                          <a:spcPts val="0"/>
                        </a:spcBef>
                        <a:spcAft>
                          <a:spcPts val="0"/>
                        </a:spcAft>
                        <a:buNone/>
                      </a:pPr>
                      <a:r>
                        <a:rPr lang="en"/>
                        <a:t>2</a:t>
                      </a:r>
                      <a:endParaRPr/>
                    </a:p>
                  </a:txBody>
                  <a:tcPr marT="91425" marB="91425" marR="91425" marL="91425"/>
                </a:tc>
                <a:tc>
                  <a:txBody>
                    <a:bodyPr/>
                    <a:lstStyle/>
                    <a:p>
                      <a:pPr indent="0" lvl="0" marL="0" rtl="0" algn="ctr">
                        <a:spcBef>
                          <a:spcPts val="0"/>
                        </a:spcBef>
                        <a:spcAft>
                          <a:spcPts val="0"/>
                        </a:spcAft>
                        <a:buNone/>
                      </a:pPr>
                      <a:r>
                        <a:rPr lang="en"/>
                        <a:t>1</a:t>
                      </a:r>
                      <a:endParaRPr/>
                    </a:p>
                  </a:txBody>
                  <a:tcPr marT="91425" marB="91425" marR="91425" marL="91425"/>
                </a:tc>
              </a:tr>
            </a:tbl>
          </a:graphicData>
        </a:graphic>
      </p:graphicFrame>
      <p:graphicFrame>
        <p:nvGraphicFramePr>
          <p:cNvPr id="946" name="Google Shape;946;p112"/>
          <p:cNvGraphicFramePr/>
          <p:nvPr/>
        </p:nvGraphicFramePr>
        <p:xfrm>
          <a:off x="2834813" y="485525"/>
          <a:ext cx="3000000" cy="3000000"/>
        </p:xfrm>
        <a:graphic>
          <a:graphicData uri="http://schemas.openxmlformats.org/drawingml/2006/table">
            <a:tbl>
              <a:tblPr>
                <a:noFill/>
                <a:tableStyleId>{D242228F-8E5F-427D-A51F-C4B3B28217BF}</a:tableStyleId>
              </a:tblPr>
              <a:tblGrid>
                <a:gridCol w="432525"/>
                <a:gridCol w="432525"/>
                <a:gridCol w="432525"/>
              </a:tblGrid>
              <a:tr h="381000">
                <a:tc>
                  <a:txBody>
                    <a:bodyPr/>
                    <a:lstStyle/>
                    <a:p>
                      <a:pPr indent="0" lvl="0" marL="0" rtl="0" algn="ctr">
                        <a:spcBef>
                          <a:spcPts val="0"/>
                        </a:spcBef>
                        <a:spcAft>
                          <a:spcPts val="0"/>
                        </a:spcAft>
                        <a:buNone/>
                      </a:pPr>
                      <a:r>
                        <a:rPr lang="en"/>
                        <a:t>1</a:t>
                      </a:r>
                      <a:endParaRPr/>
                    </a:p>
                  </a:txBody>
                  <a:tcPr marT="91425" marB="91425" marR="91425" marL="91425">
                    <a:solidFill>
                      <a:srgbClr val="F4CCCC"/>
                    </a:solidFill>
                  </a:tcPr>
                </a:tc>
                <a:tc>
                  <a:txBody>
                    <a:bodyPr/>
                    <a:lstStyle/>
                    <a:p>
                      <a:pPr indent="0" lvl="0" marL="0" rtl="0" algn="ctr">
                        <a:spcBef>
                          <a:spcPts val="0"/>
                        </a:spcBef>
                        <a:spcAft>
                          <a:spcPts val="0"/>
                        </a:spcAft>
                        <a:buNone/>
                      </a:pPr>
                      <a:r>
                        <a:rPr lang="en"/>
                        <a:t>2</a:t>
                      </a:r>
                      <a:endParaRPr/>
                    </a:p>
                  </a:txBody>
                  <a:tcPr marT="91425" marB="91425" marR="91425" marL="91425"/>
                </a:tc>
                <a:tc>
                  <a:txBody>
                    <a:bodyPr/>
                    <a:lstStyle/>
                    <a:p>
                      <a:pPr indent="0" lvl="0" marL="0" rtl="0" algn="ctr">
                        <a:spcBef>
                          <a:spcPts val="0"/>
                        </a:spcBef>
                        <a:spcAft>
                          <a:spcPts val="0"/>
                        </a:spcAft>
                        <a:buNone/>
                      </a:pPr>
                      <a:r>
                        <a:rPr lang="en"/>
                        <a:t>3</a:t>
                      </a:r>
                      <a:endParaRPr/>
                    </a:p>
                  </a:txBody>
                  <a:tcPr marT="91425" marB="91425" marR="91425" marL="91425"/>
                </a:tc>
              </a:tr>
            </a:tbl>
          </a:graphicData>
        </a:graphic>
      </p:graphicFrame>
      <p:graphicFrame>
        <p:nvGraphicFramePr>
          <p:cNvPr id="947" name="Google Shape;947;p112"/>
          <p:cNvGraphicFramePr/>
          <p:nvPr/>
        </p:nvGraphicFramePr>
        <p:xfrm>
          <a:off x="2859025" y="1241775"/>
          <a:ext cx="3000000" cy="3000000"/>
        </p:xfrm>
        <a:graphic>
          <a:graphicData uri="http://schemas.openxmlformats.org/drawingml/2006/table">
            <a:tbl>
              <a:tblPr>
                <a:noFill/>
                <a:tableStyleId>{D242228F-8E5F-427D-A51F-C4B3B28217BF}</a:tableStyleId>
              </a:tblPr>
              <a:tblGrid>
                <a:gridCol w="432525"/>
                <a:gridCol w="432525"/>
                <a:gridCol w="432525"/>
              </a:tblGrid>
              <a:tr h="346725">
                <a:tc>
                  <a:txBody>
                    <a:bodyPr/>
                    <a:lstStyle/>
                    <a:p>
                      <a:pPr indent="0" lvl="0" marL="0" rtl="0" algn="ctr">
                        <a:spcBef>
                          <a:spcPts val="0"/>
                        </a:spcBef>
                        <a:spcAft>
                          <a:spcPts val="0"/>
                        </a:spcAft>
                        <a:buNone/>
                      </a:pPr>
                      <a:r>
                        <a:rPr lang="en"/>
                        <a:t>2</a:t>
                      </a:r>
                      <a:endParaRPr/>
                    </a:p>
                  </a:txBody>
                  <a:tcPr marT="91425" marB="91425" marR="91425" marL="91425">
                    <a:solidFill>
                      <a:srgbClr val="FCE5CD"/>
                    </a:solidFill>
                  </a:tcPr>
                </a:tc>
                <a:tc>
                  <a:txBody>
                    <a:bodyPr/>
                    <a:lstStyle/>
                    <a:p>
                      <a:pPr indent="0" lvl="0" marL="0" rtl="0" algn="ctr">
                        <a:spcBef>
                          <a:spcPts val="0"/>
                        </a:spcBef>
                        <a:spcAft>
                          <a:spcPts val="0"/>
                        </a:spcAft>
                        <a:buNone/>
                      </a:pPr>
                      <a:r>
                        <a:rPr lang="en"/>
                        <a:t>4</a:t>
                      </a:r>
                      <a:endParaRPr/>
                    </a:p>
                  </a:txBody>
                  <a:tcPr marT="91425" marB="91425" marR="91425" marL="91425"/>
                </a:tc>
                <a:tc>
                  <a:txBody>
                    <a:bodyPr/>
                    <a:lstStyle/>
                    <a:p>
                      <a:pPr indent="0" lvl="0" marL="0" rtl="0" algn="ctr">
                        <a:spcBef>
                          <a:spcPts val="0"/>
                        </a:spcBef>
                        <a:spcAft>
                          <a:spcPts val="0"/>
                        </a:spcAft>
                        <a:buNone/>
                      </a:pPr>
                      <a:r>
                        <a:rPr lang="en"/>
                        <a:t>9</a:t>
                      </a:r>
                      <a:endParaRPr/>
                    </a:p>
                  </a:txBody>
                  <a:tcPr marT="91425" marB="91425" marR="91425" marL="91425"/>
                </a:tc>
              </a:tr>
              <a:tr h="346725">
                <a:tc>
                  <a:txBody>
                    <a:bodyPr/>
                    <a:lstStyle/>
                    <a:p>
                      <a:pPr indent="0" lvl="0" marL="0" rtl="0" algn="ctr">
                        <a:spcBef>
                          <a:spcPts val="0"/>
                        </a:spcBef>
                        <a:spcAft>
                          <a:spcPts val="0"/>
                        </a:spcAft>
                        <a:buNone/>
                      </a:pPr>
                      <a:r>
                        <a:rPr lang="en"/>
                        <a:t>2</a:t>
                      </a:r>
                      <a:endParaRPr/>
                    </a:p>
                  </a:txBody>
                  <a:tcPr marT="91425" marB="91425" marR="91425" marL="91425">
                    <a:solidFill>
                      <a:srgbClr val="FCE5CD"/>
                    </a:solidFill>
                  </a:tcPr>
                </a:tc>
                <a:tc>
                  <a:txBody>
                    <a:bodyPr/>
                    <a:lstStyle/>
                    <a:p>
                      <a:pPr indent="0" lvl="0" marL="0" rtl="0" algn="ctr">
                        <a:spcBef>
                          <a:spcPts val="0"/>
                        </a:spcBef>
                        <a:spcAft>
                          <a:spcPts val="0"/>
                        </a:spcAft>
                        <a:buNone/>
                      </a:pPr>
                      <a:r>
                        <a:rPr lang="en"/>
                        <a:t>4</a:t>
                      </a:r>
                      <a:endParaRPr/>
                    </a:p>
                  </a:txBody>
                  <a:tcPr marT="91425" marB="91425" marR="91425" marL="91425"/>
                </a:tc>
                <a:tc>
                  <a:txBody>
                    <a:bodyPr/>
                    <a:lstStyle/>
                    <a:p>
                      <a:pPr indent="0" lvl="0" marL="0" rtl="0" algn="ctr">
                        <a:spcBef>
                          <a:spcPts val="0"/>
                        </a:spcBef>
                        <a:spcAft>
                          <a:spcPts val="0"/>
                        </a:spcAft>
                        <a:buNone/>
                      </a:pPr>
                      <a:r>
                        <a:rPr lang="en"/>
                        <a:t>8</a:t>
                      </a:r>
                      <a:endParaRPr/>
                    </a:p>
                  </a:txBody>
                  <a:tcPr marT="91425" marB="91425" marR="91425" marL="91425"/>
                </a:tc>
              </a:tr>
              <a:tr h="346725">
                <a:tc>
                  <a:txBody>
                    <a:bodyPr/>
                    <a:lstStyle/>
                    <a:p>
                      <a:pPr indent="0" lvl="0" marL="0" rtl="0" algn="ctr">
                        <a:spcBef>
                          <a:spcPts val="0"/>
                        </a:spcBef>
                        <a:spcAft>
                          <a:spcPts val="0"/>
                        </a:spcAft>
                        <a:buNone/>
                      </a:pPr>
                      <a:r>
                        <a:rPr lang="en"/>
                        <a:t>2</a:t>
                      </a:r>
                      <a:endParaRPr/>
                    </a:p>
                  </a:txBody>
                  <a:tcPr marT="91425" marB="91425" marR="91425" marL="91425">
                    <a:solidFill>
                      <a:srgbClr val="FCE5CD"/>
                    </a:solidFill>
                  </a:tcPr>
                </a:tc>
                <a:tc>
                  <a:txBody>
                    <a:bodyPr/>
                    <a:lstStyle/>
                    <a:p>
                      <a:pPr indent="0" lvl="0" marL="0" rtl="0" algn="ctr">
                        <a:spcBef>
                          <a:spcPts val="0"/>
                        </a:spcBef>
                        <a:spcAft>
                          <a:spcPts val="0"/>
                        </a:spcAft>
                        <a:buNone/>
                      </a:pPr>
                      <a:r>
                        <a:rPr lang="en"/>
                        <a:t>9</a:t>
                      </a:r>
                      <a:endParaRPr/>
                    </a:p>
                  </a:txBody>
                  <a:tcPr marT="91425" marB="91425" marR="91425" marL="91425"/>
                </a:tc>
                <a:tc>
                  <a:txBody>
                    <a:bodyPr/>
                    <a:lstStyle/>
                    <a:p>
                      <a:pPr indent="0" lvl="0" marL="0" rtl="0" algn="ctr">
                        <a:spcBef>
                          <a:spcPts val="0"/>
                        </a:spcBef>
                        <a:spcAft>
                          <a:spcPts val="0"/>
                        </a:spcAft>
                        <a:buNone/>
                      </a:pPr>
                      <a:r>
                        <a:rPr lang="en"/>
                        <a:t>1</a:t>
                      </a:r>
                      <a:endParaRPr/>
                    </a:p>
                  </a:txBody>
                  <a:tcPr marT="91425" marB="91425" marR="91425" marL="91425"/>
                </a:tc>
              </a:tr>
            </a:tbl>
          </a:graphicData>
        </a:graphic>
      </p:graphicFrame>
      <p:graphicFrame>
        <p:nvGraphicFramePr>
          <p:cNvPr id="948" name="Google Shape;948;p112"/>
          <p:cNvGraphicFramePr/>
          <p:nvPr/>
        </p:nvGraphicFramePr>
        <p:xfrm>
          <a:off x="2834813" y="2876325"/>
          <a:ext cx="3000000" cy="3000000"/>
        </p:xfrm>
        <a:graphic>
          <a:graphicData uri="http://schemas.openxmlformats.org/drawingml/2006/table">
            <a:tbl>
              <a:tblPr>
                <a:noFill/>
                <a:tableStyleId>{D242228F-8E5F-427D-A51F-C4B3B28217BF}</a:tableStyleId>
              </a:tblPr>
              <a:tblGrid>
                <a:gridCol w="432525"/>
                <a:gridCol w="432525"/>
                <a:gridCol w="432525"/>
              </a:tblGrid>
              <a:tr h="383700">
                <a:tc>
                  <a:txBody>
                    <a:bodyPr/>
                    <a:lstStyle/>
                    <a:p>
                      <a:pPr indent="0" lvl="0" marL="0" rtl="0" algn="ctr">
                        <a:spcBef>
                          <a:spcPts val="0"/>
                        </a:spcBef>
                        <a:spcAft>
                          <a:spcPts val="0"/>
                        </a:spcAft>
                        <a:buNone/>
                      </a:pPr>
                      <a:r>
                        <a:rPr lang="en"/>
                        <a:t>3</a:t>
                      </a:r>
                      <a:endParaRPr/>
                    </a:p>
                  </a:txBody>
                  <a:tcPr marT="91425" marB="91425" marR="91425" marL="91425">
                    <a:solidFill>
                      <a:srgbClr val="D9EAD3"/>
                    </a:solidFill>
                  </a:tcPr>
                </a:tc>
                <a:tc>
                  <a:txBody>
                    <a:bodyPr/>
                    <a:lstStyle/>
                    <a:p>
                      <a:pPr indent="0" lvl="0" marL="0" rtl="0" algn="ctr">
                        <a:spcBef>
                          <a:spcPts val="0"/>
                        </a:spcBef>
                        <a:spcAft>
                          <a:spcPts val="0"/>
                        </a:spcAft>
                        <a:buNone/>
                      </a:pPr>
                      <a:r>
                        <a:rPr lang="en"/>
                        <a:t>4</a:t>
                      </a:r>
                      <a:endParaRPr/>
                    </a:p>
                  </a:txBody>
                  <a:tcPr marT="91425" marB="91425" marR="91425" marL="91425"/>
                </a:tc>
                <a:tc>
                  <a:txBody>
                    <a:bodyPr/>
                    <a:lstStyle/>
                    <a:p>
                      <a:pPr indent="0" lvl="0" marL="0" rtl="0" algn="ctr">
                        <a:spcBef>
                          <a:spcPts val="0"/>
                        </a:spcBef>
                        <a:spcAft>
                          <a:spcPts val="0"/>
                        </a:spcAft>
                        <a:buNone/>
                      </a:pPr>
                      <a:r>
                        <a:rPr lang="en"/>
                        <a:t>1</a:t>
                      </a:r>
                      <a:endParaRPr/>
                    </a:p>
                  </a:txBody>
                  <a:tcPr marT="91425" marB="91425" marR="91425" marL="91425"/>
                </a:tc>
              </a:tr>
              <a:tr h="383700">
                <a:tc>
                  <a:txBody>
                    <a:bodyPr/>
                    <a:lstStyle/>
                    <a:p>
                      <a:pPr indent="0" lvl="0" marL="0" rtl="0" algn="ctr">
                        <a:spcBef>
                          <a:spcPts val="0"/>
                        </a:spcBef>
                        <a:spcAft>
                          <a:spcPts val="0"/>
                        </a:spcAft>
                        <a:buNone/>
                      </a:pPr>
                      <a:r>
                        <a:rPr lang="en"/>
                        <a:t>3</a:t>
                      </a:r>
                      <a:endParaRPr/>
                    </a:p>
                  </a:txBody>
                  <a:tcPr marT="91425" marB="91425" marR="91425" marL="91425">
                    <a:solidFill>
                      <a:srgbClr val="D9EAD3"/>
                    </a:solidFill>
                  </a:tcPr>
                </a:tc>
                <a:tc>
                  <a:txBody>
                    <a:bodyPr/>
                    <a:lstStyle/>
                    <a:p>
                      <a:pPr indent="0" lvl="0" marL="0" rtl="0" algn="ctr">
                        <a:spcBef>
                          <a:spcPts val="0"/>
                        </a:spcBef>
                        <a:spcAft>
                          <a:spcPts val="0"/>
                        </a:spcAft>
                        <a:buNone/>
                      </a:pPr>
                      <a:r>
                        <a:rPr lang="en"/>
                        <a:t>2</a:t>
                      </a:r>
                      <a:endParaRPr/>
                    </a:p>
                  </a:txBody>
                  <a:tcPr marT="91425" marB="91425" marR="91425" marL="91425"/>
                </a:tc>
                <a:tc>
                  <a:txBody>
                    <a:bodyPr/>
                    <a:lstStyle/>
                    <a:p>
                      <a:pPr indent="0" lvl="0" marL="0" rtl="0" algn="ctr">
                        <a:spcBef>
                          <a:spcPts val="0"/>
                        </a:spcBef>
                        <a:spcAft>
                          <a:spcPts val="0"/>
                        </a:spcAft>
                        <a:buNone/>
                      </a:pPr>
                      <a:r>
                        <a:rPr lang="en"/>
                        <a:t>1</a:t>
                      </a:r>
                      <a:endParaRPr/>
                    </a:p>
                  </a:txBody>
                  <a:tcPr marT="91425" marB="91425" marR="91425" marL="91425"/>
                </a:tc>
              </a:tr>
            </a:tbl>
          </a:graphicData>
        </a:graphic>
      </p:graphicFrame>
      <p:graphicFrame>
        <p:nvGraphicFramePr>
          <p:cNvPr id="949" name="Google Shape;949;p112"/>
          <p:cNvGraphicFramePr/>
          <p:nvPr/>
        </p:nvGraphicFramePr>
        <p:xfrm>
          <a:off x="2834813" y="4081900"/>
          <a:ext cx="3000000" cy="3000000"/>
        </p:xfrm>
        <a:graphic>
          <a:graphicData uri="http://schemas.openxmlformats.org/drawingml/2006/table">
            <a:tbl>
              <a:tblPr>
                <a:noFill/>
                <a:tableStyleId>{D242228F-8E5F-427D-A51F-C4B3B28217BF}</a:tableStyleId>
              </a:tblPr>
              <a:tblGrid>
                <a:gridCol w="432525"/>
                <a:gridCol w="432525"/>
                <a:gridCol w="432525"/>
              </a:tblGrid>
              <a:tr h="392400">
                <a:tc>
                  <a:txBody>
                    <a:bodyPr/>
                    <a:lstStyle/>
                    <a:p>
                      <a:pPr indent="0" lvl="0" marL="0" rtl="0" algn="ctr">
                        <a:spcBef>
                          <a:spcPts val="0"/>
                        </a:spcBef>
                        <a:spcAft>
                          <a:spcPts val="0"/>
                        </a:spcAft>
                        <a:buNone/>
                      </a:pPr>
                      <a:r>
                        <a:rPr lang="en"/>
                        <a:t>4</a:t>
                      </a:r>
                      <a:endParaRPr/>
                    </a:p>
                  </a:txBody>
                  <a:tcPr marT="91425" marB="91425" marR="91425" marL="91425">
                    <a:solidFill>
                      <a:srgbClr val="C9DAF8"/>
                    </a:solidFill>
                  </a:tcPr>
                </a:tc>
                <a:tc>
                  <a:txBody>
                    <a:bodyPr/>
                    <a:lstStyle/>
                    <a:p>
                      <a:pPr indent="0" lvl="0" marL="0" rtl="0" algn="ctr">
                        <a:spcBef>
                          <a:spcPts val="0"/>
                        </a:spcBef>
                        <a:spcAft>
                          <a:spcPts val="0"/>
                        </a:spcAft>
                        <a:buNone/>
                      </a:pPr>
                      <a:r>
                        <a:rPr lang="en"/>
                        <a:t>2</a:t>
                      </a:r>
                      <a:endParaRPr/>
                    </a:p>
                  </a:txBody>
                  <a:tcPr marT="91425" marB="91425" marR="91425" marL="91425"/>
                </a:tc>
                <a:tc>
                  <a:txBody>
                    <a:bodyPr/>
                    <a:lstStyle/>
                    <a:p>
                      <a:pPr indent="0" lvl="0" marL="0" rtl="0" algn="ctr">
                        <a:spcBef>
                          <a:spcPts val="0"/>
                        </a:spcBef>
                        <a:spcAft>
                          <a:spcPts val="0"/>
                        </a:spcAft>
                        <a:buNone/>
                      </a:pPr>
                      <a:r>
                        <a:rPr lang="en"/>
                        <a:t>1</a:t>
                      </a:r>
                      <a:endParaRPr/>
                    </a:p>
                  </a:txBody>
                  <a:tcPr marT="91425" marB="91425" marR="91425" marL="91425"/>
                </a:tc>
              </a:tr>
            </a:tbl>
          </a:graphicData>
        </a:graphic>
      </p:graphicFrame>
      <p:graphicFrame>
        <p:nvGraphicFramePr>
          <p:cNvPr id="950" name="Google Shape;950;p112"/>
          <p:cNvGraphicFramePr/>
          <p:nvPr/>
        </p:nvGraphicFramePr>
        <p:xfrm>
          <a:off x="5106413" y="1013625"/>
          <a:ext cx="3000000" cy="3000000"/>
        </p:xfrm>
        <a:graphic>
          <a:graphicData uri="http://schemas.openxmlformats.org/drawingml/2006/table">
            <a:tbl>
              <a:tblPr>
                <a:noFill/>
                <a:tableStyleId>{D242228F-8E5F-427D-A51F-C4B3B28217BF}</a:tableStyleId>
              </a:tblPr>
              <a:tblGrid>
                <a:gridCol w="432525"/>
                <a:gridCol w="432525"/>
                <a:gridCol w="432525"/>
              </a:tblGrid>
              <a:tr h="383700">
                <a:tc>
                  <a:txBody>
                    <a:bodyPr/>
                    <a:lstStyle/>
                    <a:p>
                      <a:pPr indent="0" lvl="0" marL="0" rtl="0" algn="ctr">
                        <a:spcBef>
                          <a:spcPts val="0"/>
                        </a:spcBef>
                        <a:spcAft>
                          <a:spcPts val="0"/>
                        </a:spcAft>
                        <a:buNone/>
                      </a:pPr>
                      <a:r>
                        <a:rPr lang="en"/>
                        <a:t>2</a:t>
                      </a:r>
                      <a:endParaRPr/>
                    </a:p>
                  </a:txBody>
                  <a:tcPr marT="91425" marB="91425" marR="91425" marL="91425"/>
                </a:tc>
                <a:tc>
                  <a:txBody>
                    <a:bodyPr/>
                    <a:lstStyle/>
                    <a:p>
                      <a:pPr indent="0" lvl="0" marL="0" rtl="0" algn="ctr">
                        <a:spcBef>
                          <a:spcPts val="0"/>
                        </a:spcBef>
                        <a:spcAft>
                          <a:spcPts val="0"/>
                        </a:spcAft>
                        <a:buNone/>
                      </a:pPr>
                      <a:r>
                        <a:rPr lang="en"/>
                        <a:t>4</a:t>
                      </a:r>
                      <a:endParaRPr/>
                    </a:p>
                  </a:txBody>
                  <a:tcPr marT="91425" marB="91425" marR="91425" marL="91425">
                    <a:solidFill>
                      <a:srgbClr val="FFF2CC"/>
                    </a:solidFill>
                  </a:tcPr>
                </a:tc>
                <a:tc>
                  <a:txBody>
                    <a:bodyPr/>
                    <a:lstStyle/>
                    <a:p>
                      <a:pPr indent="0" lvl="0" marL="0" rtl="0" algn="ctr">
                        <a:spcBef>
                          <a:spcPts val="0"/>
                        </a:spcBef>
                        <a:spcAft>
                          <a:spcPts val="0"/>
                        </a:spcAft>
                        <a:buNone/>
                      </a:pPr>
                      <a:r>
                        <a:rPr lang="en"/>
                        <a:t>8</a:t>
                      </a:r>
                      <a:endParaRPr/>
                    </a:p>
                  </a:txBody>
                  <a:tcPr marT="91425" marB="91425" marR="91425" marL="91425"/>
                </a:tc>
              </a:tr>
              <a:tr h="383700">
                <a:tc>
                  <a:txBody>
                    <a:bodyPr/>
                    <a:lstStyle/>
                    <a:p>
                      <a:pPr indent="0" lvl="0" marL="0" rtl="0" algn="ctr">
                        <a:spcBef>
                          <a:spcPts val="0"/>
                        </a:spcBef>
                        <a:spcAft>
                          <a:spcPts val="0"/>
                        </a:spcAft>
                        <a:buNone/>
                      </a:pPr>
                      <a:r>
                        <a:rPr lang="en"/>
                        <a:t>2</a:t>
                      </a:r>
                      <a:endParaRPr/>
                    </a:p>
                  </a:txBody>
                  <a:tcPr marT="91425" marB="91425" marR="91425" marL="91425"/>
                </a:tc>
                <a:tc>
                  <a:txBody>
                    <a:bodyPr/>
                    <a:lstStyle/>
                    <a:p>
                      <a:pPr indent="0" lvl="0" marL="0" rtl="0" algn="ctr">
                        <a:spcBef>
                          <a:spcPts val="0"/>
                        </a:spcBef>
                        <a:spcAft>
                          <a:spcPts val="0"/>
                        </a:spcAft>
                        <a:buNone/>
                      </a:pPr>
                      <a:r>
                        <a:rPr lang="en"/>
                        <a:t>4</a:t>
                      </a:r>
                      <a:endParaRPr/>
                    </a:p>
                  </a:txBody>
                  <a:tcPr marT="91425" marB="91425" marR="91425" marL="91425">
                    <a:solidFill>
                      <a:srgbClr val="FFF2CC"/>
                    </a:solidFill>
                  </a:tcPr>
                </a:tc>
                <a:tc>
                  <a:txBody>
                    <a:bodyPr/>
                    <a:lstStyle/>
                    <a:p>
                      <a:pPr indent="0" lvl="0" marL="0" rtl="0" algn="ctr">
                        <a:spcBef>
                          <a:spcPts val="0"/>
                        </a:spcBef>
                        <a:spcAft>
                          <a:spcPts val="0"/>
                        </a:spcAft>
                        <a:buNone/>
                      </a:pPr>
                      <a:r>
                        <a:rPr lang="en"/>
                        <a:t>9</a:t>
                      </a:r>
                      <a:endParaRPr/>
                    </a:p>
                  </a:txBody>
                  <a:tcPr marT="91425" marB="91425" marR="91425" marL="91425"/>
                </a:tc>
              </a:tr>
            </a:tbl>
          </a:graphicData>
        </a:graphic>
      </p:graphicFrame>
      <p:graphicFrame>
        <p:nvGraphicFramePr>
          <p:cNvPr id="951" name="Google Shape;951;p112"/>
          <p:cNvGraphicFramePr/>
          <p:nvPr/>
        </p:nvGraphicFramePr>
        <p:xfrm>
          <a:off x="5106413" y="2064375"/>
          <a:ext cx="3000000" cy="3000000"/>
        </p:xfrm>
        <a:graphic>
          <a:graphicData uri="http://schemas.openxmlformats.org/drawingml/2006/table">
            <a:tbl>
              <a:tblPr>
                <a:noFill/>
                <a:tableStyleId>{D242228F-8E5F-427D-A51F-C4B3B28217BF}</a:tableStyleId>
              </a:tblPr>
              <a:tblGrid>
                <a:gridCol w="432525"/>
                <a:gridCol w="432525"/>
                <a:gridCol w="432525"/>
              </a:tblGrid>
              <a:tr h="392400">
                <a:tc>
                  <a:txBody>
                    <a:bodyPr/>
                    <a:lstStyle/>
                    <a:p>
                      <a:pPr indent="0" lvl="0" marL="0" rtl="0" algn="ctr">
                        <a:spcBef>
                          <a:spcPts val="0"/>
                        </a:spcBef>
                        <a:spcAft>
                          <a:spcPts val="0"/>
                        </a:spcAft>
                        <a:buNone/>
                      </a:pPr>
                      <a:r>
                        <a:rPr lang="en"/>
                        <a:t>2</a:t>
                      </a:r>
                      <a:endParaRPr/>
                    </a:p>
                  </a:txBody>
                  <a:tcPr marT="91425" marB="91425" marR="91425" marL="91425"/>
                </a:tc>
                <a:tc>
                  <a:txBody>
                    <a:bodyPr/>
                    <a:lstStyle/>
                    <a:p>
                      <a:pPr indent="0" lvl="0" marL="0" rtl="0" algn="ctr">
                        <a:spcBef>
                          <a:spcPts val="0"/>
                        </a:spcBef>
                        <a:spcAft>
                          <a:spcPts val="0"/>
                        </a:spcAft>
                        <a:buNone/>
                      </a:pPr>
                      <a:r>
                        <a:rPr lang="en"/>
                        <a:t>9</a:t>
                      </a:r>
                      <a:endParaRPr/>
                    </a:p>
                  </a:txBody>
                  <a:tcPr marT="91425" marB="91425" marR="91425" marL="91425">
                    <a:solidFill>
                      <a:srgbClr val="D9D2E9"/>
                    </a:solidFill>
                  </a:tcPr>
                </a:tc>
                <a:tc>
                  <a:txBody>
                    <a:bodyPr/>
                    <a:lstStyle/>
                    <a:p>
                      <a:pPr indent="0" lvl="0" marL="0" rtl="0" algn="ctr">
                        <a:spcBef>
                          <a:spcPts val="0"/>
                        </a:spcBef>
                        <a:spcAft>
                          <a:spcPts val="0"/>
                        </a:spcAft>
                        <a:buNone/>
                      </a:pPr>
                      <a:r>
                        <a:rPr lang="en"/>
                        <a:t>1</a:t>
                      </a:r>
                      <a:endParaRPr/>
                    </a:p>
                  </a:txBody>
                  <a:tcPr marT="91425" marB="91425" marR="91425" marL="91425"/>
                </a:tc>
              </a:tr>
            </a:tbl>
          </a:graphicData>
        </a:graphic>
      </p:graphicFrame>
      <p:graphicFrame>
        <p:nvGraphicFramePr>
          <p:cNvPr id="952" name="Google Shape;952;p112"/>
          <p:cNvGraphicFramePr/>
          <p:nvPr/>
        </p:nvGraphicFramePr>
        <p:xfrm>
          <a:off x="7245438" y="837388"/>
          <a:ext cx="3000000" cy="3000000"/>
        </p:xfrm>
        <a:graphic>
          <a:graphicData uri="http://schemas.openxmlformats.org/drawingml/2006/table">
            <a:tbl>
              <a:tblPr>
                <a:noFill/>
                <a:tableStyleId>{D242228F-8E5F-427D-A51F-C4B3B28217BF}</a:tableStyleId>
              </a:tblPr>
              <a:tblGrid>
                <a:gridCol w="432525"/>
                <a:gridCol w="432525"/>
                <a:gridCol w="432525"/>
              </a:tblGrid>
              <a:tr h="392400">
                <a:tc>
                  <a:txBody>
                    <a:bodyPr/>
                    <a:lstStyle/>
                    <a:p>
                      <a:pPr indent="0" lvl="0" marL="0" rtl="0" algn="ctr">
                        <a:spcBef>
                          <a:spcPts val="0"/>
                        </a:spcBef>
                        <a:spcAft>
                          <a:spcPts val="0"/>
                        </a:spcAft>
                        <a:buNone/>
                      </a:pPr>
                      <a:r>
                        <a:rPr lang="en"/>
                        <a:t>2</a:t>
                      </a:r>
                      <a:endParaRPr/>
                    </a:p>
                  </a:txBody>
                  <a:tcPr marT="91425" marB="91425" marR="91425" marL="91425"/>
                </a:tc>
                <a:tc>
                  <a:txBody>
                    <a:bodyPr/>
                    <a:lstStyle/>
                    <a:p>
                      <a:pPr indent="0" lvl="0" marL="0" rtl="0" algn="ctr">
                        <a:spcBef>
                          <a:spcPts val="0"/>
                        </a:spcBef>
                        <a:spcAft>
                          <a:spcPts val="0"/>
                        </a:spcAft>
                        <a:buNone/>
                      </a:pPr>
                      <a:r>
                        <a:rPr lang="en"/>
                        <a:t>4</a:t>
                      </a:r>
                      <a:endParaRPr/>
                    </a:p>
                  </a:txBody>
                  <a:tcPr marT="91425" marB="91425" marR="91425" marL="91425"/>
                </a:tc>
                <a:tc>
                  <a:txBody>
                    <a:bodyPr/>
                    <a:lstStyle/>
                    <a:p>
                      <a:pPr indent="0" lvl="0" marL="0" rtl="0" algn="ctr">
                        <a:spcBef>
                          <a:spcPts val="0"/>
                        </a:spcBef>
                        <a:spcAft>
                          <a:spcPts val="0"/>
                        </a:spcAft>
                        <a:buNone/>
                      </a:pPr>
                      <a:r>
                        <a:rPr lang="en"/>
                        <a:t>8</a:t>
                      </a:r>
                      <a:endParaRPr/>
                    </a:p>
                  </a:txBody>
                  <a:tcPr marT="91425" marB="91425" marR="91425" marL="91425">
                    <a:solidFill>
                      <a:srgbClr val="CFE2F3"/>
                    </a:solidFill>
                  </a:tcPr>
                </a:tc>
              </a:tr>
            </a:tbl>
          </a:graphicData>
        </a:graphic>
      </p:graphicFrame>
      <p:graphicFrame>
        <p:nvGraphicFramePr>
          <p:cNvPr id="953" name="Google Shape;953;p112"/>
          <p:cNvGraphicFramePr/>
          <p:nvPr/>
        </p:nvGraphicFramePr>
        <p:xfrm>
          <a:off x="7245438" y="1517938"/>
          <a:ext cx="3000000" cy="3000000"/>
        </p:xfrm>
        <a:graphic>
          <a:graphicData uri="http://schemas.openxmlformats.org/drawingml/2006/table">
            <a:tbl>
              <a:tblPr>
                <a:noFill/>
                <a:tableStyleId>{D242228F-8E5F-427D-A51F-C4B3B28217BF}</a:tableStyleId>
              </a:tblPr>
              <a:tblGrid>
                <a:gridCol w="432525"/>
                <a:gridCol w="432525"/>
                <a:gridCol w="432525"/>
              </a:tblGrid>
              <a:tr h="392400">
                <a:tc>
                  <a:txBody>
                    <a:bodyPr/>
                    <a:lstStyle/>
                    <a:p>
                      <a:pPr indent="0" lvl="0" marL="0" rtl="0" algn="ctr">
                        <a:spcBef>
                          <a:spcPts val="0"/>
                        </a:spcBef>
                        <a:spcAft>
                          <a:spcPts val="0"/>
                        </a:spcAft>
                        <a:buNone/>
                      </a:pPr>
                      <a:r>
                        <a:rPr lang="en"/>
                        <a:t>2</a:t>
                      </a:r>
                      <a:endParaRPr/>
                    </a:p>
                  </a:txBody>
                  <a:tcPr marT="91425" marB="91425" marR="91425" marL="91425"/>
                </a:tc>
                <a:tc>
                  <a:txBody>
                    <a:bodyPr/>
                    <a:lstStyle/>
                    <a:p>
                      <a:pPr indent="0" lvl="0" marL="0" rtl="0" algn="ctr">
                        <a:spcBef>
                          <a:spcPts val="0"/>
                        </a:spcBef>
                        <a:spcAft>
                          <a:spcPts val="0"/>
                        </a:spcAft>
                        <a:buNone/>
                      </a:pPr>
                      <a:r>
                        <a:rPr lang="en"/>
                        <a:t>4</a:t>
                      </a:r>
                      <a:endParaRPr/>
                    </a:p>
                  </a:txBody>
                  <a:tcPr marT="91425" marB="91425" marR="91425" marL="91425"/>
                </a:tc>
                <a:tc>
                  <a:txBody>
                    <a:bodyPr/>
                    <a:lstStyle/>
                    <a:p>
                      <a:pPr indent="0" lvl="0" marL="0" rtl="0" algn="ctr">
                        <a:spcBef>
                          <a:spcPts val="0"/>
                        </a:spcBef>
                        <a:spcAft>
                          <a:spcPts val="0"/>
                        </a:spcAft>
                        <a:buNone/>
                      </a:pPr>
                      <a:r>
                        <a:rPr lang="en"/>
                        <a:t>9</a:t>
                      </a:r>
                      <a:endParaRPr/>
                    </a:p>
                  </a:txBody>
                  <a:tcPr marT="91425" marB="91425" marR="91425" marL="91425">
                    <a:solidFill>
                      <a:srgbClr val="D0E0E3"/>
                    </a:solidFill>
                  </a:tcPr>
                </a:tc>
              </a:tr>
            </a:tbl>
          </a:graphicData>
        </a:graphic>
      </p:graphicFrame>
      <p:graphicFrame>
        <p:nvGraphicFramePr>
          <p:cNvPr id="954" name="Google Shape;954;p112"/>
          <p:cNvGraphicFramePr/>
          <p:nvPr/>
        </p:nvGraphicFramePr>
        <p:xfrm>
          <a:off x="5106413" y="2796825"/>
          <a:ext cx="3000000" cy="3000000"/>
        </p:xfrm>
        <a:graphic>
          <a:graphicData uri="http://schemas.openxmlformats.org/drawingml/2006/table">
            <a:tbl>
              <a:tblPr>
                <a:noFill/>
                <a:tableStyleId>{D242228F-8E5F-427D-A51F-C4B3B28217BF}</a:tableStyleId>
              </a:tblPr>
              <a:tblGrid>
                <a:gridCol w="432525"/>
                <a:gridCol w="432525"/>
                <a:gridCol w="432525"/>
              </a:tblGrid>
              <a:tr h="392400">
                <a:tc>
                  <a:txBody>
                    <a:bodyPr/>
                    <a:lstStyle/>
                    <a:p>
                      <a:pPr indent="0" lvl="0" marL="0" rtl="0" algn="ctr">
                        <a:spcBef>
                          <a:spcPts val="0"/>
                        </a:spcBef>
                        <a:spcAft>
                          <a:spcPts val="0"/>
                        </a:spcAft>
                        <a:buNone/>
                      </a:pPr>
                      <a:r>
                        <a:rPr lang="en"/>
                        <a:t>3</a:t>
                      </a:r>
                      <a:endParaRPr/>
                    </a:p>
                  </a:txBody>
                  <a:tcPr marT="91425" marB="91425" marR="91425" marL="91425"/>
                </a:tc>
                <a:tc>
                  <a:txBody>
                    <a:bodyPr/>
                    <a:lstStyle/>
                    <a:p>
                      <a:pPr indent="0" lvl="0" marL="0" rtl="0" algn="ctr">
                        <a:spcBef>
                          <a:spcPts val="0"/>
                        </a:spcBef>
                        <a:spcAft>
                          <a:spcPts val="0"/>
                        </a:spcAft>
                        <a:buNone/>
                      </a:pPr>
                      <a:r>
                        <a:rPr lang="en"/>
                        <a:t>2</a:t>
                      </a:r>
                      <a:endParaRPr/>
                    </a:p>
                  </a:txBody>
                  <a:tcPr marT="91425" marB="91425" marR="91425" marL="91425">
                    <a:solidFill>
                      <a:srgbClr val="93C47D"/>
                    </a:solidFill>
                  </a:tcPr>
                </a:tc>
                <a:tc>
                  <a:txBody>
                    <a:bodyPr/>
                    <a:lstStyle/>
                    <a:p>
                      <a:pPr indent="0" lvl="0" marL="0" rtl="0" algn="ctr">
                        <a:spcBef>
                          <a:spcPts val="0"/>
                        </a:spcBef>
                        <a:spcAft>
                          <a:spcPts val="0"/>
                        </a:spcAft>
                        <a:buNone/>
                      </a:pPr>
                      <a:r>
                        <a:rPr lang="en"/>
                        <a:t>1</a:t>
                      </a:r>
                      <a:endParaRPr/>
                    </a:p>
                  </a:txBody>
                  <a:tcPr marT="91425" marB="91425" marR="91425" marL="91425"/>
                </a:tc>
              </a:tr>
            </a:tbl>
          </a:graphicData>
        </a:graphic>
      </p:graphicFrame>
      <p:graphicFrame>
        <p:nvGraphicFramePr>
          <p:cNvPr id="955" name="Google Shape;955;p112"/>
          <p:cNvGraphicFramePr/>
          <p:nvPr/>
        </p:nvGraphicFramePr>
        <p:xfrm>
          <a:off x="5106413" y="3461625"/>
          <a:ext cx="3000000" cy="3000000"/>
        </p:xfrm>
        <a:graphic>
          <a:graphicData uri="http://schemas.openxmlformats.org/drawingml/2006/table">
            <a:tbl>
              <a:tblPr>
                <a:noFill/>
                <a:tableStyleId>{D242228F-8E5F-427D-A51F-C4B3B28217BF}</a:tableStyleId>
              </a:tblPr>
              <a:tblGrid>
                <a:gridCol w="432525"/>
                <a:gridCol w="432525"/>
                <a:gridCol w="432525"/>
              </a:tblGrid>
              <a:tr h="392400">
                <a:tc>
                  <a:txBody>
                    <a:bodyPr/>
                    <a:lstStyle/>
                    <a:p>
                      <a:pPr indent="0" lvl="0" marL="0" rtl="0" algn="ctr">
                        <a:spcBef>
                          <a:spcPts val="0"/>
                        </a:spcBef>
                        <a:spcAft>
                          <a:spcPts val="0"/>
                        </a:spcAft>
                        <a:buNone/>
                      </a:pPr>
                      <a:r>
                        <a:rPr lang="en"/>
                        <a:t>3</a:t>
                      </a:r>
                      <a:endParaRPr/>
                    </a:p>
                  </a:txBody>
                  <a:tcPr marT="91425" marB="91425" marR="91425" marL="91425"/>
                </a:tc>
                <a:tc>
                  <a:txBody>
                    <a:bodyPr/>
                    <a:lstStyle/>
                    <a:p>
                      <a:pPr indent="0" lvl="0" marL="0" rtl="0" algn="ctr">
                        <a:spcBef>
                          <a:spcPts val="0"/>
                        </a:spcBef>
                        <a:spcAft>
                          <a:spcPts val="0"/>
                        </a:spcAft>
                        <a:buNone/>
                      </a:pPr>
                      <a:r>
                        <a:rPr lang="en"/>
                        <a:t>4</a:t>
                      </a:r>
                      <a:endParaRPr/>
                    </a:p>
                  </a:txBody>
                  <a:tcPr marT="91425" marB="91425" marR="91425" marL="91425">
                    <a:solidFill>
                      <a:srgbClr val="6D9EEB"/>
                    </a:solidFill>
                  </a:tcPr>
                </a:tc>
                <a:tc>
                  <a:txBody>
                    <a:bodyPr/>
                    <a:lstStyle/>
                    <a:p>
                      <a:pPr indent="0" lvl="0" marL="0" rtl="0" algn="ctr">
                        <a:spcBef>
                          <a:spcPts val="0"/>
                        </a:spcBef>
                        <a:spcAft>
                          <a:spcPts val="0"/>
                        </a:spcAft>
                        <a:buNone/>
                      </a:pPr>
                      <a:r>
                        <a:rPr lang="en"/>
                        <a:t>1</a:t>
                      </a:r>
                      <a:endParaRPr/>
                    </a:p>
                  </a:txBody>
                  <a:tcPr marT="91425" marB="91425" marR="91425" marL="91425"/>
                </a:tc>
              </a:tr>
            </a:tbl>
          </a:graphicData>
        </a:graphic>
      </p:graphicFrame>
      <p:cxnSp>
        <p:nvCxnSpPr>
          <p:cNvPr id="956" name="Google Shape;956;p112"/>
          <p:cNvCxnSpPr/>
          <p:nvPr/>
        </p:nvCxnSpPr>
        <p:spPr>
          <a:xfrm>
            <a:off x="2029263" y="2335675"/>
            <a:ext cx="390300" cy="0"/>
          </a:xfrm>
          <a:prstGeom prst="straightConnector1">
            <a:avLst/>
          </a:prstGeom>
          <a:noFill/>
          <a:ln cap="flat" cmpd="sng" w="9525">
            <a:solidFill>
              <a:schemeClr val="dk2"/>
            </a:solidFill>
            <a:prstDash val="solid"/>
            <a:round/>
            <a:headEnd len="med" w="med" type="none"/>
            <a:tailEnd len="med" w="med" type="triangle"/>
          </a:ln>
        </p:spPr>
      </p:cxnSp>
      <p:cxnSp>
        <p:nvCxnSpPr>
          <p:cNvPr id="957" name="Google Shape;957;p112"/>
          <p:cNvCxnSpPr/>
          <p:nvPr/>
        </p:nvCxnSpPr>
        <p:spPr>
          <a:xfrm>
            <a:off x="4391038" y="1485150"/>
            <a:ext cx="298500" cy="0"/>
          </a:xfrm>
          <a:prstGeom prst="straightConnector1">
            <a:avLst/>
          </a:prstGeom>
          <a:noFill/>
          <a:ln cap="flat" cmpd="sng" w="9525">
            <a:solidFill>
              <a:schemeClr val="dk2"/>
            </a:solidFill>
            <a:prstDash val="solid"/>
            <a:round/>
            <a:headEnd len="med" w="med" type="none"/>
            <a:tailEnd len="med" w="med" type="triangle"/>
          </a:ln>
        </p:spPr>
      </p:cxnSp>
      <p:cxnSp>
        <p:nvCxnSpPr>
          <p:cNvPr id="958" name="Google Shape;958;p112"/>
          <p:cNvCxnSpPr/>
          <p:nvPr/>
        </p:nvCxnSpPr>
        <p:spPr>
          <a:xfrm>
            <a:off x="4393963" y="2993025"/>
            <a:ext cx="298500" cy="0"/>
          </a:xfrm>
          <a:prstGeom prst="straightConnector1">
            <a:avLst/>
          </a:prstGeom>
          <a:noFill/>
          <a:ln cap="flat" cmpd="sng" w="9525">
            <a:solidFill>
              <a:schemeClr val="dk2"/>
            </a:solidFill>
            <a:prstDash val="solid"/>
            <a:round/>
            <a:headEnd len="med" w="med" type="none"/>
            <a:tailEnd len="med" w="med" type="triangle"/>
          </a:ln>
        </p:spPr>
      </p:cxnSp>
      <p:cxnSp>
        <p:nvCxnSpPr>
          <p:cNvPr id="959" name="Google Shape;959;p112"/>
          <p:cNvCxnSpPr/>
          <p:nvPr/>
        </p:nvCxnSpPr>
        <p:spPr>
          <a:xfrm>
            <a:off x="4391050" y="2253475"/>
            <a:ext cx="298500" cy="0"/>
          </a:xfrm>
          <a:prstGeom prst="straightConnector1">
            <a:avLst/>
          </a:prstGeom>
          <a:noFill/>
          <a:ln cap="flat" cmpd="sng" w="9525">
            <a:solidFill>
              <a:schemeClr val="dk2"/>
            </a:solidFill>
            <a:prstDash val="solid"/>
            <a:round/>
            <a:headEnd len="med" w="med" type="none"/>
            <a:tailEnd len="med" w="med" type="triangle"/>
          </a:ln>
        </p:spPr>
      </p:cxnSp>
      <p:cxnSp>
        <p:nvCxnSpPr>
          <p:cNvPr id="960" name="Google Shape;960;p112"/>
          <p:cNvCxnSpPr/>
          <p:nvPr/>
        </p:nvCxnSpPr>
        <p:spPr>
          <a:xfrm>
            <a:off x="4393963" y="3657675"/>
            <a:ext cx="298500" cy="0"/>
          </a:xfrm>
          <a:prstGeom prst="straightConnector1">
            <a:avLst/>
          </a:prstGeom>
          <a:noFill/>
          <a:ln cap="flat" cmpd="sng" w="9525">
            <a:solidFill>
              <a:schemeClr val="dk2"/>
            </a:solidFill>
            <a:prstDash val="solid"/>
            <a:round/>
            <a:headEnd len="med" w="med" type="none"/>
            <a:tailEnd len="med" w="med" type="triangle"/>
          </a:ln>
        </p:spPr>
      </p:cxnSp>
      <p:cxnSp>
        <p:nvCxnSpPr>
          <p:cNvPr id="961" name="Google Shape;961;p112"/>
          <p:cNvCxnSpPr/>
          <p:nvPr/>
        </p:nvCxnSpPr>
        <p:spPr>
          <a:xfrm>
            <a:off x="6675463" y="1085225"/>
            <a:ext cx="298500" cy="0"/>
          </a:xfrm>
          <a:prstGeom prst="straightConnector1">
            <a:avLst/>
          </a:prstGeom>
          <a:noFill/>
          <a:ln cap="flat" cmpd="sng" w="9525">
            <a:solidFill>
              <a:schemeClr val="dk2"/>
            </a:solidFill>
            <a:prstDash val="solid"/>
            <a:round/>
            <a:headEnd len="med" w="med" type="none"/>
            <a:tailEnd len="med" w="med" type="triangle"/>
          </a:ln>
        </p:spPr>
      </p:cxnSp>
      <p:cxnSp>
        <p:nvCxnSpPr>
          <p:cNvPr id="962" name="Google Shape;962;p112"/>
          <p:cNvCxnSpPr/>
          <p:nvPr/>
        </p:nvCxnSpPr>
        <p:spPr>
          <a:xfrm>
            <a:off x="6675463" y="1714150"/>
            <a:ext cx="298500" cy="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6" name="Shape 966"/>
        <p:cNvGrpSpPr/>
        <p:nvPr/>
      </p:nvGrpSpPr>
      <p:grpSpPr>
        <a:xfrm>
          <a:off x="0" y="0"/>
          <a:ext cx="0" cy="0"/>
          <a:chOff x="0" y="0"/>
          <a:chExt cx="0" cy="0"/>
        </a:xfrm>
      </p:grpSpPr>
      <p:graphicFrame>
        <p:nvGraphicFramePr>
          <p:cNvPr id="967" name="Google Shape;967;p113"/>
          <p:cNvGraphicFramePr/>
          <p:nvPr/>
        </p:nvGraphicFramePr>
        <p:xfrm>
          <a:off x="553663" y="1013625"/>
          <a:ext cx="3000000" cy="3000000"/>
        </p:xfrm>
        <a:graphic>
          <a:graphicData uri="http://schemas.openxmlformats.org/drawingml/2006/table">
            <a:tbl>
              <a:tblPr>
                <a:noFill/>
                <a:tableStyleId>{D242228F-8E5F-427D-A51F-C4B3B28217BF}</a:tableStyleId>
              </a:tblPr>
              <a:tblGrid>
                <a:gridCol w="432525"/>
                <a:gridCol w="432525"/>
                <a:gridCol w="432525"/>
              </a:tblGrid>
              <a:tr h="381000">
                <a:tc>
                  <a:txBody>
                    <a:bodyPr/>
                    <a:lstStyle/>
                    <a:p>
                      <a:pPr indent="0" lvl="0" marL="0" rtl="0" algn="ctr">
                        <a:spcBef>
                          <a:spcPts val="0"/>
                        </a:spcBef>
                        <a:spcAft>
                          <a:spcPts val="0"/>
                        </a:spcAft>
                        <a:buNone/>
                      </a:pPr>
                      <a:r>
                        <a:rPr lang="en"/>
                        <a:t>1</a:t>
                      </a:r>
                      <a:endParaRPr/>
                    </a:p>
                  </a:txBody>
                  <a:tcPr marT="91425" marB="91425" marR="91425" marL="91425">
                    <a:solidFill>
                      <a:srgbClr val="F4CCCC"/>
                    </a:solidFill>
                  </a:tcPr>
                </a:tc>
                <a:tc>
                  <a:txBody>
                    <a:bodyPr/>
                    <a:lstStyle/>
                    <a:p>
                      <a:pPr indent="0" lvl="0" marL="0" rtl="0" algn="ctr">
                        <a:spcBef>
                          <a:spcPts val="0"/>
                        </a:spcBef>
                        <a:spcAft>
                          <a:spcPts val="0"/>
                        </a:spcAft>
                        <a:buNone/>
                      </a:pPr>
                      <a:r>
                        <a:rPr lang="en"/>
                        <a:t>2</a:t>
                      </a:r>
                      <a:endParaRPr/>
                    </a:p>
                  </a:txBody>
                  <a:tcPr marT="91425" marB="91425" marR="91425" marL="91425"/>
                </a:tc>
                <a:tc>
                  <a:txBody>
                    <a:bodyPr/>
                    <a:lstStyle/>
                    <a:p>
                      <a:pPr indent="0" lvl="0" marL="0" rtl="0" algn="ctr">
                        <a:spcBef>
                          <a:spcPts val="0"/>
                        </a:spcBef>
                        <a:spcAft>
                          <a:spcPts val="0"/>
                        </a:spcAft>
                        <a:buNone/>
                      </a:pPr>
                      <a:r>
                        <a:rPr lang="en"/>
                        <a:t>3</a:t>
                      </a:r>
                      <a:endParaRPr/>
                    </a:p>
                  </a:txBody>
                  <a:tcPr marT="91425" marB="91425" marR="91425" marL="91425"/>
                </a:tc>
              </a:tr>
              <a:tr h="381000">
                <a:tc>
                  <a:txBody>
                    <a:bodyPr/>
                    <a:lstStyle/>
                    <a:p>
                      <a:pPr indent="0" lvl="0" marL="0" rtl="0" algn="ctr">
                        <a:spcBef>
                          <a:spcPts val="0"/>
                        </a:spcBef>
                        <a:spcAft>
                          <a:spcPts val="0"/>
                        </a:spcAft>
                        <a:buNone/>
                      </a:pPr>
                      <a:r>
                        <a:rPr lang="en"/>
                        <a:t>2</a:t>
                      </a:r>
                      <a:endParaRPr/>
                    </a:p>
                  </a:txBody>
                  <a:tcPr marT="91425" marB="91425" marR="91425" marL="91425">
                    <a:solidFill>
                      <a:srgbClr val="FCE5CD"/>
                    </a:solidFill>
                  </a:tcPr>
                </a:tc>
                <a:tc>
                  <a:txBody>
                    <a:bodyPr/>
                    <a:lstStyle/>
                    <a:p>
                      <a:pPr indent="0" lvl="0" marL="0" rtl="0" algn="ctr">
                        <a:spcBef>
                          <a:spcPts val="0"/>
                        </a:spcBef>
                        <a:spcAft>
                          <a:spcPts val="0"/>
                        </a:spcAft>
                        <a:buNone/>
                      </a:pPr>
                      <a:r>
                        <a:rPr lang="en"/>
                        <a:t>4</a:t>
                      </a:r>
                      <a:endParaRPr/>
                    </a:p>
                  </a:txBody>
                  <a:tcPr marT="91425" marB="91425" marR="91425" marL="91425"/>
                </a:tc>
                <a:tc>
                  <a:txBody>
                    <a:bodyPr/>
                    <a:lstStyle/>
                    <a:p>
                      <a:pPr indent="0" lvl="0" marL="0" rtl="0" algn="ctr">
                        <a:spcBef>
                          <a:spcPts val="0"/>
                        </a:spcBef>
                        <a:spcAft>
                          <a:spcPts val="0"/>
                        </a:spcAft>
                        <a:buNone/>
                      </a:pPr>
                      <a:r>
                        <a:rPr lang="en"/>
                        <a:t>9</a:t>
                      </a:r>
                      <a:endParaRPr/>
                    </a:p>
                  </a:txBody>
                  <a:tcPr marT="91425" marB="91425" marR="91425" marL="91425"/>
                </a:tc>
              </a:tr>
              <a:tr h="381000">
                <a:tc>
                  <a:txBody>
                    <a:bodyPr/>
                    <a:lstStyle/>
                    <a:p>
                      <a:pPr indent="0" lvl="0" marL="0" rtl="0" algn="ctr">
                        <a:spcBef>
                          <a:spcPts val="0"/>
                        </a:spcBef>
                        <a:spcAft>
                          <a:spcPts val="0"/>
                        </a:spcAft>
                        <a:buNone/>
                      </a:pPr>
                      <a:r>
                        <a:rPr lang="en"/>
                        <a:t>2</a:t>
                      </a:r>
                      <a:endParaRPr/>
                    </a:p>
                  </a:txBody>
                  <a:tcPr marT="91425" marB="91425" marR="91425" marL="91425">
                    <a:solidFill>
                      <a:srgbClr val="FCE5CD"/>
                    </a:solidFill>
                  </a:tcPr>
                </a:tc>
                <a:tc>
                  <a:txBody>
                    <a:bodyPr/>
                    <a:lstStyle/>
                    <a:p>
                      <a:pPr indent="0" lvl="0" marL="0" rtl="0" algn="ctr">
                        <a:spcBef>
                          <a:spcPts val="0"/>
                        </a:spcBef>
                        <a:spcAft>
                          <a:spcPts val="0"/>
                        </a:spcAft>
                        <a:buNone/>
                      </a:pPr>
                      <a:r>
                        <a:rPr lang="en"/>
                        <a:t>4</a:t>
                      </a:r>
                      <a:endParaRPr/>
                    </a:p>
                  </a:txBody>
                  <a:tcPr marT="91425" marB="91425" marR="91425" marL="91425"/>
                </a:tc>
                <a:tc>
                  <a:txBody>
                    <a:bodyPr/>
                    <a:lstStyle/>
                    <a:p>
                      <a:pPr indent="0" lvl="0" marL="0" rtl="0" algn="ctr">
                        <a:spcBef>
                          <a:spcPts val="0"/>
                        </a:spcBef>
                        <a:spcAft>
                          <a:spcPts val="0"/>
                        </a:spcAft>
                        <a:buNone/>
                      </a:pPr>
                      <a:r>
                        <a:rPr lang="en"/>
                        <a:t>8</a:t>
                      </a:r>
                      <a:endParaRPr/>
                    </a:p>
                  </a:txBody>
                  <a:tcPr marT="91425" marB="91425" marR="91425" marL="91425"/>
                </a:tc>
              </a:tr>
              <a:tr h="381000">
                <a:tc>
                  <a:txBody>
                    <a:bodyPr/>
                    <a:lstStyle/>
                    <a:p>
                      <a:pPr indent="0" lvl="0" marL="0" rtl="0" algn="ctr">
                        <a:spcBef>
                          <a:spcPts val="0"/>
                        </a:spcBef>
                        <a:spcAft>
                          <a:spcPts val="0"/>
                        </a:spcAft>
                        <a:buNone/>
                      </a:pPr>
                      <a:r>
                        <a:rPr lang="en"/>
                        <a:t>4</a:t>
                      </a:r>
                      <a:endParaRPr/>
                    </a:p>
                  </a:txBody>
                  <a:tcPr marT="91425" marB="91425" marR="91425" marL="91425">
                    <a:solidFill>
                      <a:srgbClr val="C9DAF8"/>
                    </a:solidFill>
                  </a:tcPr>
                </a:tc>
                <a:tc>
                  <a:txBody>
                    <a:bodyPr/>
                    <a:lstStyle/>
                    <a:p>
                      <a:pPr indent="0" lvl="0" marL="0" rtl="0" algn="ctr">
                        <a:spcBef>
                          <a:spcPts val="0"/>
                        </a:spcBef>
                        <a:spcAft>
                          <a:spcPts val="0"/>
                        </a:spcAft>
                        <a:buNone/>
                      </a:pPr>
                      <a:r>
                        <a:rPr lang="en"/>
                        <a:t>2</a:t>
                      </a:r>
                      <a:endParaRPr/>
                    </a:p>
                  </a:txBody>
                  <a:tcPr marT="91425" marB="91425" marR="91425" marL="91425"/>
                </a:tc>
                <a:tc>
                  <a:txBody>
                    <a:bodyPr/>
                    <a:lstStyle/>
                    <a:p>
                      <a:pPr indent="0" lvl="0" marL="0" rtl="0" algn="ctr">
                        <a:spcBef>
                          <a:spcPts val="0"/>
                        </a:spcBef>
                        <a:spcAft>
                          <a:spcPts val="0"/>
                        </a:spcAft>
                        <a:buNone/>
                      </a:pPr>
                      <a:r>
                        <a:rPr lang="en"/>
                        <a:t>1</a:t>
                      </a:r>
                      <a:endParaRPr/>
                    </a:p>
                  </a:txBody>
                  <a:tcPr marT="91425" marB="91425" marR="91425" marL="91425"/>
                </a:tc>
              </a:tr>
              <a:tr h="381000">
                <a:tc>
                  <a:txBody>
                    <a:bodyPr/>
                    <a:lstStyle/>
                    <a:p>
                      <a:pPr indent="0" lvl="0" marL="0" rtl="0" algn="ctr">
                        <a:spcBef>
                          <a:spcPts val="0"/>
                        </a:spcBef>
                        <a:spcAft>
                          <a:spcPts val="0"/>
                        </a:spcAft>
                        <a:buNone/>
                      </a:pPr>
                      <a:r>
                        <a:rPr lang="en"/>
                        <a:t>2</a:t>
                      </a:r>
                      <a:endParaRPr/>
                    </a:p>
                  </a:txBody>
                  <a:tcPr marT="91425" marB="91425" marR="91425" marL="91425">
                    <a:solidFill>
                      <a:srgbClr val="FCE5CD"/>
                    </a:solidFill>
                  </a:tcPr>
                </a:tc>
                <a:tc>
                  <a:txBody>
                    <a:bodyPr/>
                    <a:lstStyle/>
                    <a:p>
                      <a:pPr indent="0" lvl="0" marL="0" rtl="0" algn="ctr">
                        <a:spcBef>
                          <a:spcPts val="0"/>
                        </a:spcBef>
                        <a:spcAft>
                          <a:spcPts val="0"/>
                        </a:spcAft>
                        <a:buNone/>
                      </a:pPr>
                      <a:r>
                        <a:rPr lang="en"/>
                        <a:t>9</a:t>
                      </a:r>
                      <a:endParaRPr/>
                    </a:p>
                  </a:txBody>
                  <a:tcPr marT="91425" marB="91425" marR="91425" marL="91425"/>
                </a:tc>
                <a:tc>
                  <a:txBody>
                    <a:bodyPr/>
                    <a:lstStyle/>
                    <a:p>
                      <a:pPr indent="0" lvl="0" marL="0" rtl="0" algn="ctr">
                        <a:spcBef>
                          <a:spcPts val="0"/>
                        </a:spcBef>
                        <a:spcAft>
                          <a:spcPts val="0"/>
                        </a:spcAft>
                        <a:buNone/>
                      </a:pPr>
                      <a:r>
                        <a:rPr lang="en"/>
                        <a:t>1</a:t>
                      </a:r>
                      <a:endParaRPr/>
                    </a:p>
                  </a:txBody>
                  <a:tcPr marT="91425" marB="91425" marR="91425" marL="91425"/>
                </a:tc>
              </a:tr>
              <a:tr h="381000">
                <a:tc>
                  <a:txBody>
                    <a:bodyPr/>
                    <a:lstStyle/>
                    <a:p>
                      <a:pPr indent="0" lvl="0" marL="0" rtl="0" algn="ctr">
                        <a:spcBef>
                          <a:spcPts val="0"/>
                        </a:spcBef>
                        <a:spcAft>
                          <a:spcPts val="0"/>
                        </a:spcAft>
                        <a:buNone/>
                      </a:pPr>
                      <a:r>
                        <a:rPr lang="en"/>
                        <a:t>3</a:t>
                      </a:r>
                      <a:endParaRPr/>
                    </a:p>
                  </a:txBody>
                  <a:tcPr marT="91425" marB="91425" marR="91425" marL="91425">
                    <a:solidFill>
                      <a:srgbClr val="D9EAD3"/>
                    </a:solidFill>
                  </a:tcPr>
                </a:tc>
                <a:tc>
                  <a:txBody>
                    <a:bodyPr/>
                    <a:lstStyle/>
                    <a:p>
                      <a:pPr indent="0" lvl="0" marL="0" rtl="0" algn="ctr">
                        <a:spcBef>
                          <a:spcPts val="0"/>
                        </a:spcBef>
                        <a:spcAft>
                          <a:spcPts val="0"/>
                        </a:spcAft>
                        <a:buNone/>
                      </a:pPr>
                      <a:r>
                        <a:rPr lang="en"/>
                        <a:t>4</a:t>
                      </a:r>
                      <a:endParaRPr/>
                    </a:p>
                  </a:txBody>
                  <a:tcPr marT="91425" marB="91425" marR="91425" marL="91425"/>
                </a:tc>
                <a:tc>
                  <a:txBody>
                    <a:bodyPr/>
                    <a:lstStyle/>
                    <a:p>
                      <a:pPr indent="0" lvl="0" marL="0" rtl="0" algn="ctr">
                        <a:spcBef>
                          <a:spcPts val="0"/>
                        </a:spcBef>
                        <a:spcAft>
                          <a:spcPts val="0"/>
                        </a:spcAft>
                        <a:buNone/>
                      </a:pPr>
                      <a:r>
                        <a:rPr lang="en"/>
                        <a:t>1</a:t>
                      </a:r>
                      <a:endParaRPr/>
                    </a:p>
                  </a:txBody>
                  <a:tcPr marT="91425" marB="91425" marR="91425" marL="91425"/>
                </a:tc>
              </a:tr>
              <a:tr h="381000">
                <a:tc>
                  <a:txBody>
                    <a:bodyPr/>
                    <a:lstStyle/>
                    <a:p>
                      <a:pPr indent="0" lvl="0" marL="0" rtl="0" algn="ctr">
                        <a:spcBef>
                          <a:spcPts val="0"/>
                        </a:spcBef>
                        <a:spcAft>
                          <a:spcPts val="0"/>
                        </a:spcAft>
                        <a:buNone/>
                      </a:pPr>
                      <a:r>
                        <a:rPr lang="en"/>
                        <a:t>3</a:t>
                      </a:r>
                      <a:endParaRPr/>
                    </a:p>
                  </a:txBody>
                  <a:tcPr marT="91425" marB="91425" marR="91425" marL="91425">
                    <a:solidFill>
                      <a:srgbClr val="D9EAD3"/>
                    </a:solidFill>
                  </a:tcPr>
                </a:tc>
                <a:tc>
                  <a:txBody>
                    <a:bodyPr/>
                    <a:lstStyle/>
                    <a:p>
                      <a:pPr indent="0" lvl="0" marL="0" rtl="0" algn="ctr">
                        <a:spcBef>
                          <a:spcPts val="0"/>
                        </a:spcBef>
                        <a:spcAft>
                          <a:spcPts val="0"/>
                        </a:spcAft>
                        <a:buNone/>
                      </a:pPr>
                      <a:r>
                        <a:rPr lang="en"/>
                        <a:t>2</a:t>
                      </a:r>
                      <a:endParaRPr/>
                    </a:p>
                  </a:txBody>
                  <a:tcPr marT="91425" marB="91425" marR="91425" marL="91425"/>
                </a:tc>
                <a:tc>
                  <a:txBody>
                    <a:bodyPr/>
                    <a:lstStyle/>
                    <a:p>
                      <a:pPr indent="0" lvl="0" marL="0" rtl="0" algn="ctr">
                        <a:spcBef>
                          <a:spcPts val="0"/>
                        </a:spcBef>
                        <a:spcAft>
                          <a:spcPts val="0"/>
                        </a:spcAft>
                        <a:buNone/>
                      </a:pPr>
                      <a:r>
                        <a:rPr lang="en"/>
                        <a:t>1</a:t>
                      </a:r>
                      <a:endParaRPr/>
                    </a:p>
                  </a:txBody>
                  <a:tcPr marT="91425" marB="91425" marR="91425" marL="91425"/>
                </a:tc>
              </a:tr>
            </a:tbl>
          </a:graphicData>
        </a:graphic>
      </p:graphicFrame>
      <p:graphicFrame>
        <p:nvGraphicFramePr>
          <p:cNvPr id="968" name="Google Shape;968;p113"/>
          <p:cNvGraphicFramePr/>
          <p:nvPr/>
        </p:nvGraphicFramePr>
        <p:xfrm>
          <a:off x="2834813" y="485525"/>
          <a:ext cx="3000000" cy="3000000"/>
        </p:xfrm>
        <a:graphic>
          <a:graphicData uri="http://schemas.openxmlformats.org/drawingml/2006/table">
            <a:tbl>
              <a:tblPr>
                <a:noFill/>
                <a:tableStyleId>{D242228F-8E5F-427D-A51F-C4B3B28217BF}</a:tableStyleId>
              </a:tblPr>
              <a:tblGrid>
                <a:gridCol w="432525"/>
                <a:gridCol w="432525"/>
                <a:gridCol w="432525"/>
              </a:tblGrid>
              <a:tr h="381000">
                <a:tc>
                  <a:txBody>
                    <a:bodyPr/>
                    <a:lstStyle/>
                    <a:p>
                      <a:pPr indent="0" lvl="0" marL="0" rtl="0" algn="ctr">
                        <a:spcBef>
                          <a:spcPts val="0"/>
                        </a:spcBef>
                        <a:spcAft>
                          <a:spcPts val="0"/>
                        </a:spcAft>
                        <a:buNone/>
                      </a:pPr>
                      <a:r>
                        <a:rPr lang="en"/>
                        <a:t>1</a:t>
                      </a:r>
                      <a:endParaRPr/>
                    </a:p>
                  </a:txBody>
                  <a:tcPr marT="91425" marB="91425" marR="91425" marL="91425">
                    <a:solidFill>
                      <a:srgbClr val="F4CCCC"/>
                    </a:solidFill>
                  </a:tcPr>
                </a:tc>
                <a:tc>
                  <a:txBody>
                    <a:bodyPr/>
                    <a:lstStyle/>
                    <a:p>
                      <a:pPr indent="0" lvl="0" marL="0" rtl="0" algn="ctr">
                        <a:spcBef>
                          <a:spcPts val="0"/>
                        </a:spcBef>
                        <a:spcAft>
                          <a:spcPts val="0"/>
                        </a:spcAft>
                        <a:buNone/>
                      </a:pPr>
                      <a:r>
                        <a:rPr lang="en"/>
                        <a:t>2</a:t>
                      </a:r>
                      <a:endParaRPr/>
                    </a:p>
                  </a:txBody>
                  <a:tcPr marT="91425" marB="91425" marR="91425" marL="91425"/>
                </a:tc>
                <a:tc>
                  <a:txBody>
                    <a:bodyPr/>
                    <a:lstStyle/>
                    <a:p>
                      <a:pPr indent="0" lvl="0" marL="0" rtl="0" algn="ctr">
                        <a:spcBef>
                          <a:spcPts val="0"/>
                        </a:spcBef>
                        <a:spcAft>
                          <a:spcPts val="0"/>
                        </a:spcAft>
                        <a:buNone/>
                      </a:pPr>
                      <a:r>
                        <a:rPr lang="en"/>
                        <a:t>3</a:t>
                      </a:r>
                      <a:endParaRPr/>
                    </a:p>
                  </a:txBody>
                  <a:tcPr marT="91425" marB="91425" marR="91425" marL="91425"/>
                </a:tc>
              </a:tr>
            </a:tbl>
          </a:graphicData>
        </a:graphic>
      </p:graphicFrame>
      <p:graphicFrame>
        <p:nvGraphicFramePr>
          <p:cNvPr id="969" name="Google Shape;969;p113"/>
          <p:cNvGraphicFramePr/>
          <p:nvPr/>
        </p:nvGraphicFramePr>
        <p:xfrm>
          <a:off x="2859025" y="1241775"/>
          <a:ext cx="3000000" cy="3000000"/>
        </p:xfrm>
        <a:graphic>
          <a:graphicData uri="http://schemas.openxmlformats.org/drawingml/2006/table">
            <a:tbl>
              <a:tblPr>
                <a:noFill/>
                <a:tableStyleId>{D242228F-8E5F-427D-A51F-C4B3B28217BF}</a:tableStyleId>
              </a:tblPr>
              <a:tblGrid>
                <a:gridCol w="432525"/>
                <a:gridCol w="432525"/>
                <a:gridCol w="432525"/>
              </a:tblGrid>
              <a:tr h="346725">
                <a:tc>
                  <a:txBody>
                    <a:bodyPr/>
                    <a:lstStyle/>
                    <a:p>
                      <a:pPr indent="0" lvl="0" marL="0" rtl="0" algn="ctr">
                        <a:spcBef>
                          <a:spcPts val="0"/>
                        </a:spcBef>
                        <a:spcAft>
                          <a:spcPts val="0"/>
                        </a:spcAft>
                        <a:buNone/>
                      </a:pPr>
                      <a:r>
                        <a:rPr lang="en"/>
                        <a:t>2</a:t>
                      </a:r>
                      <a:endParaRPr/>
                    </a:p>
                  </a:txBody>
                  <a:tcPr marT="91425" marB="91425" marR="91425" marL="91425">
                    <a:solidFill>
                      <a:srgbClr val="FCE5CD"/>
                    </a:solidFill>
                  </a:tcPr>
                </a:tc>
                <a:tc>
                  <a:txBody>
                    <a:bodyPr/>
                    <a:lstStyle/>
                    <a:p>
                      <a:pPr indent="0" lvl="0" marL="0" rtl="0" algn="ctr">
                        <a:spcBef>
                          <a:spcPts val="0"/>
                        </a:spcBef>
                        <a:spcAft>
                          <a:spcPts val="0"/>
                        </a:spcAft>
                        <a:buNone/>
                      </a:pPr>
                      <a:r>
                        <a:rPr lang="en"/>
                        <a:t>4</a:t>
                      </a:r>
                      <a:endParaRPr/>
                    </a:p>
                  </a:txBody>
                  <a:tcPr marT="91425" marB="91425" marR="91425" marL="91425"/>
                </a:tc>
                <a:tc>
                  <a:txBody>
                    <a:bodyPr/>
                    <a:lstStyle/>
                    <a:p>
                      <a:pPr indent="0" lvl="0" marL="0" rtl="0" algn="ctr">
                        <a:spcBef>
                          <a:spcPts val="0"/>
                        </a:spcBef>
                        <a:spcAft>
                          <a:spcPts val="0"/>
                        </a:spcAft>
                        <a:buNone/>
                      </a:pPr>
                      <a:r>
                        <a:rPr lang="en"/>
                        <a:t>9</a:t>
                      </a:r>
                      <a:endParaRPr/>
                    </a:p>
                  </a:txBody>
                  <a:tcPr marT="91425" marB="91425" marR="91425" marL="91425"/>
                </a:tc>
              </a:tr>
              <a:tr h="346725">
                <a:tc>
                  <a:txBody>
                    <a:bodyPr/>
                    <a:lstStyle/>
                    <a:p>
                      <a:pPr indent="0" lvl="0" marL="0" rtl="0" algn="ctr">
                        <a:spcBef>
                          <a:spcPts val="0"/>
                        </a:spcBef>
                        <a:spcAft>
                          <a:spcPts val="0"/>
                        </a:spcAft>
                        <a:buNone/>
                      </a:pPr>
                      <a:r>
                        <a:rPr lang="en"/>
                        <a:t>2</a:t>
                      </a:r>
                      <a:endParaRPr/>
                    </a:p>
                  </a:txBody>
                  <a:tcPr marT="91425" marB="91425" marR="91425" marL="91425">
                    <a:solidFill>
                      <a:srgbClr val="FCE5CD"/>
                    </a:solidFill>
                  </a:tcPr>
                </a:tc>
                <a:tc>
                  <a:txBody>
                    <a:bodyPr/>
                    <a:lstStyle/>
                    <a:p>
                      <a:pPr indent="0" lvl="0" marL="0" rtl="0" algn="ctr">
                        <a:spcBef>
                          <a:spcPts val="0"/>
                        </a:spcBef>
                        <a:spcAft>
                          <a:spcPts val="0"/>
                        </a:spcAft>
                        <a:buNone/>
                      </a:pPr>
                      <a:r>
                        <a:rPr lang="en"/>
                        <a:t>4</a:t>
                      </a:r>
                      <a:endParaRPr/>
                    </a:p>
                  </a:txBody>
                  <a:tcPr marT="91425" marB="91425" marR="91425" marL="91425"/>
                </a:tc>
                <a:tc>
                  <a:txBody>
                    <a:bodyPr/>
                    <a:lstStyle/>
                    <a:p>
                      <a:pPr indent="0" lvl="0" marL="0" rtl="0" algn="ctr">
                        <a:spcBef>
                          <a:spcPts val="0"/>
                        </a:spcBef>
                        <a:spcAft>
                          <a:spcPts val="0"/>
                        </a:spcAft>
                        <a:buNone/>
                      </a:pPr>
                      <a:r>
                        <a:rPr lang="en"/>
                        <a:t>8</a:t>
                      </a:r>
                      <a:endParaRPr/>
                    </a:p>
                  </a:txBody>
                  <a:tcPr marT="91425" marB="91425" marR="91425" marL="91425"/>
                </a:tc>
              </a:tr>
              <a:tr h="346725">
                <a:tc>
                  <a:txBody>
                    <a:bodyPr/>
                    <a:lstStyle/>
                    <a:p>
                      <a:pPr indent="0" lvl="0" marL="0" rtl="0" algn="ctr">
                        <a:spcBef>
                          <a:spcPts val="0"/>
                        </a:spcBef>
                        <a:spcAft>
                          <a:spcPts val="0"/>
                        </a:spcAft>
                        <a:buNone/>
                      </a:pPr>
                      <a:r>
                        <a:rPr lang="en"/>
                        <a:t>2</a:t>
                      </a:r>
                      <a:endParaRPr/>
                    </a:p>
                  </a:txBody>
                  <a:tcPr marT="91425" marB="91425" marR="91425" marL="91425">
                    <a:solidFill>
                      <a:srgbClr val="FCE5CD"/>
                    </a:solidFill>
                  </a:tcPr>
                </a:tc>
                <a:tc>
                  <a:txBody>
                    <a:bodyPr/>
                    <a:lstStyle/>
                    <a:p>
                      <a:pPr indent="0" lvl="0" marL="0" rtl="0" algn="ctr">
                        <a:spcBef>
                          <a:spcPts val="0"/>
                        </a:spcBef>
                        <a:spcAft>
                          <a:spcPts val="0"/>
                        </a:spcAft>
                        <a:buNone/>
                      </a:pPr>
                      <a:r>
                        <a:rPr lang="en"/>
                        <a:t>9</a:t>
                      </a:r>
                      <a:endParaRPr/>
                    </a:p>
                  </a:txBody>
                  <a:tcPr marT="91425" marB="91425" marR="91425" marL="91425"/>
                </a:tc>
                <a:tc>
                  <a:txBody>
                    <a:bodyPr/>
                    <a:lstStyle/>
                    <a:p>
                      <a:pPr indent="0" lvl="0" marL="0" rtl="0" algn="ctr">
                        <a:spcBef>
                          <a:spcPts val="0"/>
                        </a:spcBef>
                        <a:spcAft>
                          <a:spcPts val="0"/>
                        </a:spcAft>
                        <a:buNone/>
                      </a:pPr>
                      <a:r>
                        <a:rPr lang="en"/>
                        <a:t>1</a:t>
                      </a:r>
                      <a:endParaRPr/>
                    </a:p>
                  </a:txBody>
                  <a:tcPr marT="91425" marB="91425" marR="91425" marL="91425"/>
                </a:tc>
              </a:tr>
            </a:tbl>
          </a:graphicData>
        </a:graphic>
      </p:graphicFrame>
      <p:graphicFrame>
        <p:nvGraphicFramePr>
          <p:cNvPr id="970" name="Google Shape;970;p113"/>
          <p:cNvGraphicFramePr/>
          <p:nvPr/>
        </p:nvGraphicFramePr>
        <p:xfrm>
          <a:off x="2834813" y="2876325"/>
          <a:ext cx="3000000" cy="3000000"/>
        </p:xfrm>
        <a:graphic>
          <a:graphicData uri="http://schemas.openxmlformats.org/drawingml/2006/table">
            <a:tbl>
              <a:tblPr>
                <a:noFill/>
                <a:tableStyleId>{D242228F-8E5F-427D-A51F-C4B3B28217BF}</a:tableStyleId>
              </a:tblPr>
              <a:tblGrid>
                <a:gridCol w="432525"/>
                <a:gridCol w="432525"/>
                <a:gridCol w="432525"/>
              </a:tblGrid>
              <a:tr h="383700">
                <a:tc>
                  <a:txBody>
                    <a:bodyPr/>
                    <a:lstStyle/>
                    <a:p>
                      <a:pPr indent="0" lvl="0" marL="0" rtl="0" algn="ctr">
                        <a:spcBef>
                          <a:spcPts val="0"/>
                        </a:spcBef>
                        <a:spcAft>
                          <a:spcPts val="0"/>
                        </a:spcAft>
                        <a:buNone/>
                      </a:pPr>
                      <a:r>
                        <a:rPr lang="en"/>
                        <a:t>3</a:t>
                      </a:r>
                      <a:endParaRPr/>
                    </a:p>
                  </a:txBody>
                  <a:tcPr marT="91425" marB="91425" marR="91425" marL="91425">
                    <a:solidFill>
                      <a:srgbClr val="D9EAD3"/>
                    </a:solidFill>
                  </a:tcPr>
                </a:tc>
                <a:tc>
                  <a:txBody>
                    <a:bodyPr/>
                    <a:lstStyle/>
                    <a:p>
                      <a:pPr indent="0" lvl="0" marL="0" rtl="0" algn="ctr">
                        <a:spcBef>
                          <a:spcPts val="0"/>
                        </a:spcBef>
                        <a:spcAft>
                          <a:spcPts val="0"/>
                        </a:spcAft>
                        <a:buNone/>
                      </a:pPr>
                      <a:r>
                        <a:rPr lang="en"/>
                        <a:t>4</a:t>
                      </a:r>
                      <a:endParaRPr/>
                    </a:p>
                  </a:txBody>
                  <a:tcPr marT="91425" marB="91425" marR="91425" marL="91425"/>
                </a:tc>
                <a:tc>
                  <a:txBody>
                    <a:bodyPr/>
                    <a:lstStyle/>
                    <a:p>
                      <a:pPr indent="0" lvl="0" marL="0" rtl="0" algn="ctr">
                        <a:spcBef>
                          <a:spcPts val="0"/>
                        </a:spcBef>
                        <a:spcAft>
                          <a:spcPts val="0"/>
                        </a:spcAft>
                        <a:buNone/>
                      </a:pPr>
                      <a:r>
                        <a:rPr lang="en"/>
                        <a:t>1</a:t>
                      </a:r>
                      <a:endParaRPr/>
                    </a:p>
                  </a:txBody>
                  <a:tcPr marT="91425" marB="91425" marR="91425" marL="91425"/>
                </a:tc>
              </a:tr>
              <a:tr h="383700">
                <a:tc>
                  <a:txBody>
                    <a:bodyPr/>
                    <a:lstStyle/>
                    <a:p>
                      <a:pPr indent="0" lvl="0" marL="0" rtl="0" algn="ctr">
                        <a:spcBef>
                          <a:spcPts val="0"/>
                        </a:spcBef>
                        <a:spcAft>
                          <a:spcPts val="0"/>
                        </a:spcAft>
                        <a:buNone/>
                      </a:pPr>
                      <a:r>
                        <a:rPr lang="en"/>
                        <a:t>3</a:t>
                      </a:r>
                      <a:endParaRPr/>
                    </a:p>
                  </a:txBody>
                  <a:tcPr marT="91425" marB="91425" marR="91425" marL="91425">
                    <a:solidFill>
                      <a:srgbClr val="D9EAD3"/>
                    </a:solidFill>
                  </a:tcPr>
                </a:tc>
                <a:tc>
                  <a:txBody>
                    <a:bodyPr/>
                    <a:lstStyle/>
                    <a:p>
                      <a:pPr indent="0" lvl="0" marL="0" rtl="0" algn="ctr">
                        <a:spcBef>
                          <a:spcPts val="0"/>
                        </a:spcBef>
                        <a:spcAft>
                          <a:spcPts val="0"/>
                        </a:spcAft>
                        <a:buNone/>
                      </a:pPr>
                      <a:r>
                        <a:rPr lang="en"/>
                        <a:t>2</a:t>
                      </a:r>
                      <a:endParaRPr/>
                    </a:p>
                  </a:txBody>
                  <a:tcPr marT="91425" marB="91425" marR="91425" marL="91425"/>
                </a:tc>
                <a:tc>
                  <a:txBody>
                    <a:bodyPr/>
                    <a:lstStyle/>
                    <a:p>
                      <a:pPr indent="0" lvl="0" marL="0" rtl="0" algn="ctr">
                        <a:spcBef>
                          <a:spcPts val="0"/>
                        </a:spcBef>
                        <a:spcAft>
                          <a:spcPts val="0"/>
                        </a:spcAft>
                        <a:buNone/>
                      </a:pPr>
                      <a:r>
                        <a:rPr lang="en"/>
                        <a:t>1</a:t>
                      </a:r>
                      <a:endParaRPr/>
                    </a:p>
                  </a:txBody>
                  <a:tcPr marT="91425" marB="91425" marR="91425" marL="91425"/>
                </a:tc>
              </a:tr>
            </a:tbl>
          </a:graphicData>
        </a:graphic>
      </p:graphicFrame>
      <p:graphicFrame>
        <p:nvGraphicFramePr>
          <p:cNvPr id="971" name="Google Shape;971;p113"/>
          <p:cNvGraphicFramePr/>
          <p:nvPr/>
        </p:nvGraphicFramePr>
        <p:xfrm>
          <a:off x="2834813" y="4081900"/>
          <a:ext cx="3000000" cy="3000000"/>
        </p:xfrm>
        <a:graphic>
          <a:graphicData uri="http://schemas.openxmlformats.org/drawingml/2006/table">
            <a:tbl>
              <a:tblPr>
                <a:noFill/>
                <a:tableStyleId>{D242228F-8E5F-427D-A51F-C4B3B28217BF}</a:tableStyleId>
              </a:tblPr>
              <a:tblGrid>
                <a:gridCol w="432525"/>
                <a:gridCol w="432525"/>
                <a:gridCol w="432525"/>
              </a:tblGrid>
              <a:tr h="392400">
                <a:tc>
                  <a:txBody>
                    <a:bodyPr/>
                    <a:lstStyle/>
                    <a:p>
                      <a:pPr indent="0" lvl="0" marL="0" rtl="0" algn="ctr">
                        <a:spcBef>
                          <a:spcPts val="0"/>
                        </a:spcBef>
                        <a:spcAft>
                          <a:spcPts val="0"/>
                        </a:spcAft>
                        <a:buNone/>
                      </a:pPr>
                      <a:r>
                        <a:rPr lang="en"/>
                        <a:t>4</a:t>
                      </a:r>
                      <a:endParaRPr/>
                    </a:p>
                  </a:txBody>
                  <a:tcPr marT="91425" marB="91425" marR="91425" marL="91425">
                    <a:solidFill>
                      <a:srgbClr val="C9DAF8"/>
                    </a:solidFill>
                  </a:tcPr>
                </a:tc>
                <a:tc>
                  <a:txBody>
                    <a:bodyPr/>
                    <a:lstStyle/>
                    <a:p>
                      <a:pPr indent="0" lvl="0" marL="0" rtl="0" algn="ctr">
                        <a:spcBef>
                          <a:spcPts val="0"/>
                        </a:spcBef>
                        <a:spcAft>
                          <a:spcPts val="0"/>
                        </a:spcAft>
                        <a:buNone/>
                      </a:pPr>
                      <a:r>
                        <a:rPr lang="en"/>
                        <a:t>2</a:t>
                      </a:r>
                      <a:endParaRPr/>
                    </a:p>
                  </a:txBody>
                  <a:tcPr marT="91425" marB="91425" marR="91425" marL="91425"/>
                </a:tc>
                <a:tc>
                  <a:txBody>
                    <a:bodyPr/>
                    <a:lstStyle/>
                    <a:p>
                      <a:pPr indent="0" lvl="0" marL="0" rtl="0" algn="ctr">
                        <a:spcBef>
                          <a:spcPts val="0"/>
                        </a:spcBef>
                        <a:spcAft>
                          <a:spcPts val="0"/>
                        </a:spcAft>
                        <a:buNone/>
                      </a:pPr>
                      <a:r>
                        <a:rPr lang="en"/>
                        <a:t>1</a:t>
                      </a:r>
                      <a:endParaRPr/>
                    </a:p>
                  </a:txBody>
                  <a:tcPr marT="91425" marB="91425" marR="91425" marL="91425"/>
                </a:tc>
              </a:tr>
            </a:tbl>
          </a:graphicData>
        </a:graphic>
      </p:graphicFrame>
      <p:graphicFrame>
        <p:nvGraphicFramePr>
          <p:cNvPr id="972" name="Google Shape;972;p113"/>
          <p:cNvGraphicFramePr/>
          <p:nvPr/>
        </p:nvGraphicFramePr>
        <p:xfrm>
          <a:off x="5106413" y="1013625"/>
          <a:ext cx="3000000" cy="3000000"/>
        </p:xfrm>
        <a:graphic>
          <a:graphicData uri="http://schemas.openxmlformats.org/drawingml/2006/table">
            <a:tbl>
              <a:tblPr>
                <a:noFill/>
                <a:tableStyleId>{D242228F-8E5F-427D-A51F-C4B3B28217BF}</a:tableStyleId>
              </a:tblPr>
              <a:tblGrid>
                <a:gridCol w="432525"/>
                <a:gridCol w="432525"/>
                <a:gridCol w="432525"/>
              </a:tblGrid>
              <a:tr h="383700">
                <a:tc>
                  <a:txBody>
                    <a:bodyPr/>
                    <a:lstStyle/>
                    <a:p>
                      <a:pPr indent="0" lvl="0" marL="0" rtl="0" algn="ctr">
                        <a:spcBef>
                          <a:spcPts val="0"/>
                        </a:spcBef>
                        <a:spcAft>
                          <a:spcPts val="0"/>
                        </a:spcAft>
                        <a:buNone/>
                      </a:pPr>
                      <a:r>
                        <a:rPr lang="en"/>
                        <a:t>2</a:t>
                      </a:r>
                      <a:endParaRPr/>
                    </a:p>
                  </a:txBody>
                  <a:tcPr marT="91425" marB="91425" marR="91425" marL="91425"/>
                </a:tc>
                <a:tc>
                  <a:txBody>
                    <a:bodyPr/>
                    <a:lstStyle/>
                    <a:p>
                      <a:pPr indent="0" lvl="0" marL="0" rtl="0" algn="ctr">
                        <a:spcBef>
                          <a:spcPts val="0"/>
                        </a:spcBef>
                        <a:spcAft>
                          <a:spcPts val="0"/>
                        </a:spcAft>
                        <a:buNone/>
                      </a:pPr>
                      <a:r>
                        <a:rPr lang="en"/>
                        <a:t>4</a:t>
                      </a:r>
                      <a:endParaRPr/>
                    </a:p>
                  </a:txBody>
                  <a:tcPr marT="91425" marB="91425" marR="91425" marL="91425">
                    <a:solidFill>
                      <a:srgbClr val="FFF2CC"/>
                    </a:solidFill>
                  </a:tcPr>
                </a:tc>
                <a:tc>
                  <a:txBody>
                    <a:bodyPr/>
                    <a:lstStyle/>
                    <a:p>
                      <a:pPr indent="0" lvl="0" marL="0" rtl="0" algn="ctr">
                        <a:spcBef>
                          <a:spcPts val="0"/>
                        </a:spcBef>
                        <a:spcAft>
                          <a:spcPts val="0"/>
                        </a:spcAft>
                        <a:buNone/>
                      </a:pPr>
                      <a:r>
                        <a:rPr lang="en"/>
                        <a:t>9</a:t>
                      </a:r>
                      <a:endParaRPr/>
                    </a:p>
                  </a:txBody>
                  <a:tcPr marT="91425" marB="91425" marR="91425" marL="91425"/>
                </a:tc>
              </a:tr>
              <a:tr h="383700">
                <a:tc>
                  <a:txBody>
                    <a:bodyPr/>
                    <a:lstStyle/>
                    <a:p>
                      <a:pPr indent="0" lvl="0" marL="0" rtl="0" algn="ctr">
                        <a:spcBef>
                          <a:spcPts val="0"/>
                        </a:spcBef>
                        <a:spcAft>
                          <a:spcPts val="0"/>
                        </a:spcAft>
                        <a:buNone/>
                      </a:pPr>
                      <a:r>
                        <a:rPr lang="en"/>
                        <a:t>2</a:t>
                      </a:r>
                      <a:endParaRPr/>
                    </a:p>
                  </a:txBody>
                  <a:tcPr marT="91425" marB="91425" marR="91425" marL="91425"/>
                </a:tc>
                <a:tc>
                  <a:txBody>
                    <a:bodyPr/>
                    <a:lstStyle/>
                    <a:p>
                      <a:pPr indent="0" lvl="0" marL="0" rtl="0" algn="ctr">
                        <a:spcBef>
                          <a:spcPts val="0"/>
                        </a:spcBef>
                        <a:spcAft>
                          <a:spcPts val="0"/>
                        </a:spcAft>
                        <a:buNone/>
                      </a:pPr>
                      <a:r>
                        <a:rPr lang="en"/>
                        <a:t>4</a:t>
                      </a:r>
                      <a:endParaRPr/>
                    </a:p>
                  </a:txBody>
                  <a:tcPr marT="91425" marB="91425" marR="91425" marL="91425">
                    <a:solidFill>
                      <a:srgbClr val="FFF2CC"/>
                    </a:solidFill>
                  </a:tcPr>
                </a:tc>
                <a:tc>
                  <a:txBody>
                    <a:bodyPr/>
                    <a:lstStyle/>
                    <a:p>
                      <a:pPr indent="0" lvl="0" marL="0" rtl="0" algn="ctr">
                        <a:spcBef>
                          <a:spcPts val="0"/>
                        </a:spcBef>
                        <a:spcAft>
                          <a:spcPts val="0"/>
                        </a:spcAft>
                        <a:buNone/>
                      </a:pPr>
                      <a:r>
                        <a:rPr lang="en"/>
                        <a:t>8</a:t>
                      </a:r>
                      <a:endParaRPr/>
                    </a:p>
                  </a:txBody>
                  <a:tcPr marT="91425" marB="91425" marR="91425" marL="91425"/>
                </a:tc>
              </a:tr>
            </a:tbl>
          </a:graphicData>
        </a:graphic>
      </p:graphicFrame>
      <p:graphicFrame>
        <p:nvGraphicFramePr>
          <p:cNvPr id="973" name="Google Shape;973;p113"/>
          <p:cNvGraphicFramePr/>
          <p:nvPr/>
        </p:nvGraphicFramePr>
        <p:xfrm>
          <a:off x="5106413" y="2064375"/>
          <a:ext cx="3000000" cy="3000000"/>
        </p:xfrm>
        <a:graphic>
          <a:graphicData uri="http://schemas.openxmlformats.org/drawingml/2006/table">
            <a:tbl>
              <a:tblPr>
                <a:noFill/>
                <a:tableStyleId>{D242228F-8E5F-427D-A51F-C4B3B28217BF}</a:tableStyleId>
              </a:tblPr>
              <a:tblGrid>
                <a:gridCol w="432525"/>
                <a:gridCol w="432525"/>
                <a:gridCol w="432525"/>
              </a:tblGrid>
              <a:tr h="392400">
                <a:tc>
                  <a:txBody>
                    <a:bodyPr/>
                    <a:lstStyle/>
                    <a:p>
                      <a:pPr indent="0" lvl="0" marL="0" rtl="0" algn="ctr">
                        <a:spcBef>
                          <a:spcPts val="0"/>
                        </a:spcBef>
                        <a:spcAft>
                          <a:spcPts val="0"/>
                        </a:spcAft>
                        <a:buNone/>
                      </a:pPr>
                      <a:r>
                        <a:rPr lang="en"/>
                        <a:t>2</a:t>
                      </a:r>
                      <a:endParaRPr/>
                    </a:p>
                  </a:txBody>
                  <a:tcPr marT="91425" marB="91425" marR="91425" marL="91425"/>
                </a:tc>
                <a:tc>
                  <a:txBody>
                    <a:bodyPr/>
                    <a:lstStyle/>
                    <a:p>
                      <a:pPr indent="0" lvl="0" marL="0" rtl="0" algn="ctr">
                        <a:spcBef>
                          <a:spcPts val="0"/>
                        </a:spcBef>
                        <a:spcAft>
                          <a:spcPts val="0"/>
                        </a:spcAft>
                        <a:buNone/>
                      </a:pPr>
                      <a:r>
                        <a:rPr lang="en"/>
                        <a:t>9</a:t>
                      </a:r>
                      <a:endParaRPr/>
                    </a:p>
                  </a:txBody>
                  <a:tcPr marT="91425" marB="91425" marR="91425" marL="91425">
                    <a:solidFill>
                      <a:srgbClr val="D9D2E9"/>
                    </a:solidFill>
                  </a:tcPr>
                </a:tc>
                <a:tc>
                  <a:txBody>
                    <a:bodyPr/>
                    <a:lstStyle/>
                    <a:p>
                      <a:pPr indent="0" lvl="0" marL="0" rtl="0" algn="ctr">
                        <a:spcBef>
                          <a:spcPts val="0"/>
                        </a:spcBef>
                        <a:spcAft>
                          <a:spcPts val="0"/>
                        </a:spcAft>
                        <a:buNone/>
                      </a:pPr>
                      <a:r>
                        <a:rPr lang="en"/>
                        <a:t>1</a:t>
                      </a:r>
                      <a:endParaRPr/>
                    </a:p>
                  </a:txBody>
                  <a:tcPr marT="91425" marB="91425" marR="91425" marL="91425"/>
                </a:tc>
              </a:tr>
            </a:tbl>
          </a:graphicData>
        </a:graphic>
      </p:graphicFrame>
      <p:graphicFrame>
        <p:nvGraphicFramePr>
          <p:cNvPr id="974" name="Google Shape;974;p113"/>
          <p:cNvGraphicFramePr/>
          <p:nvPr/>
        </p:nvGraphicFramePr>
        <p:xfrm>
          <a:off x="7245438" y="837388"/>
          <a:ext cx="3000000" cy="3000000"/>
        </p:xfrm>
        <a:graphic>
          <a:graphicData uri="http://schemas.openxmlformats.org/drawingml/2006/table">
            <a:tbl>
              <a:tblPr>
                <a:noFill/>
                <a:tableStyleId>{D242228F-8E5F-427D-A51F-C4B3B28217BF}</a:tableStyleId>
              </a:tblPr>
              <a:tblGrid>
                <a:gridCol w="432525"/>
                <a:gridCol w="432525"/>
                <a:gridCol w="432525"/>
              </a:tblGrid>
              <a:tr h="392400">
                <a:tc>
                  <a:txBody>
                    <a:bodyPr/>
                    <a:lstStyle/>
                    <a:p>
                      <a:pPr indent="0" lvl="0" marL="0" rtl="0" algn="ctr">
                        <a:spcBef>
                          <a:spcPts val="0"/>
                        </a:spcBef>
                        <a:spcAft>
                          <a:spcPts val="0"/>
                        </a:spcAft>
                        <a:buNone/>
                      </a:pPr>
                      <a:r>
                        <a:rPr lang="en"/>
                        <a:t>2</a:t>
                      </a:r>
                      <a:endParaRPr/>
                    </a:p>
                  </a:txBody>
                  <a:tcPr marT="91425" marB="91425" marR="91425" marL="91425"/>
                </a:tc>
                <a:tc>
                  <a:txBody>
                    <a:bodyPr/>
                    <a:lstStyle/>
                    <a:p>
                      <a:pPr indent="0" lvl="0" marL="0" rtl="0" algn="ctr">
                        <a:spcBef>
                          <a:spcPts val="0"/>
                        </a:spcBef>
                        <a:spcAft>
                          <a:spcPts val="0"/>
                        </a:spcAft>
                        <a:buNone/>
                      </a:pPr>
                      <a:r>
                        <a:rPr lang="en"/>
                        <a:t>4</a:t>
                      </a:r>
                      <a:endParaRPr/>
                    </a:p>
                  </a:txBody>
                  <a:tcPr marT="91425" marB="91425" marR="91425" marL="91425"/>
                </a:tc>
                <a:tc>
                  <a:txBody>
                    <a:bodyPr/>
                    <a:lstStyle/>
                    <a:p>
                      <a:pPr indent="0" lvl="0" marL="0" rtl="0" algn="ctr">
                        <a:spcBef>
                          <a:spcPts val="0"/>
                        </a:spcBef>
                        <a:spcAft>
                          <a:spcPts val="0"/>
                        </a:spcAft>
                        <a:buNone/>
                      </a:pPr>
                      <a:r>
                        <a:rPr lang="en"/>
                        <a:t>8</a:t>
                      </a:r>
                      <a:endParaRPr/>
                    </a:p>
                  </a:txBody>
                  <a:tcPr marT="91425" marB="91425" marR="91425" marL="91425">
                    <a:solidFill>
                      <a:srgbClr val="CFE2F3"/>
                    </a:solidFill>
                  </a:tcPr>
                </a:tc>
              </a:tr>
            </a:tbl>
          </a:graphicData>
        </a:graphic>
      </p:graphicFrame>
      <p:graphicFrame>
        <p:nvGraphicFramePr>
          <p:cNvPr id="975" name="Google Shape;975;p113"/>
          <p:cNvGraphicFramePr/>
          <p:nvPr/>
        </p:nvGraphicFramePr>
        <p:xfrm>
          <a:off x="7245438" y="1517938"/>
          <a:ext cx="3000000" cy="3000000"/>
        </p:xfrm>
        <a:graphic>
          <a:graphicData uri="http://schemas.openxmlformats.org/drawingml/2006/table">
            <a:tbl>
              <a:tblPr>
                <a:noFill/>
                <a:tableStyleId>{D242228F-8E5F-427D-A51F-C4B3B28217BF}</a:tableStyleId>
              </a:tblPr>
              <a:tblGrid>
                <a:gridCol w="432525"/>
                <a:gridCol w="432525"/>
                <a:gridCol w="432525"/>
              </a:tblGrid>
              <a:tr h="392400">
                <a:tc>
                  <a:txBody>
                    <a:bodyPr/>
                    <a:lstStyle/>
                    <a:p>
                      <a:pPr indent="0" lvl="0" marL="0" rtl="0" algn="ctr">
                        <a:spcBef>
                          <a:spcPts val="0"/>
                        </a:spcBef>
                        <a:spcAft>
                          <a:spcPts val="0"/>
                        </a:spcAft>
                        <a:buNone/>
                      </a:pPr>
                      <a:r>
                        <a:rPr lang="en"/>
                        <a:t>2</a:t>
                      </a:r>
                      <a:endParaRPr/>
                    </a:p>
                  </a:txBody>
                  <a:tcPr marT="91425" marB="91425" marR="91425" marL="91425"/>
                </a:tc>
                <a:tc>
                  <a:txBody>
                    <a:bodyPr/>
                    <a:lstStyle/>
                    <a:p>
                      <a:pPr indent="0" lvl="0" marL="0" rtl="0" algn="ctr">
                        <a:spcBef>
                          <a:spcPts val="0"/>
                        </a:spcBef>
                        <a:spcAft>
                          <a:spcPts val="0"/>
                        </a:spcAft>
                        <a:buNone/>
                      </a:pPr>
                      <a:r>
                        <a:rPr lang="en"/>
                        <a:t>4</a:t>
                      </a:r>
                      <a:endParaRPr/>
                    </a:p>
                  </a:txBody>
                  <a:tcPr marT="91425" marB="91425" marR="91425" marL="91425"/>
                </a:tc>
                <a:tc>
                  <a:txBody>
                    <a:bodyPr/>
                    <a:lstStyle/>
                    <a:p>
                      <a:pPr indent="0" lvl="0" marL="0" rtl="0" algn="ctr">
                        <a:spcBef>
                          <a:spcPts val="0"/>
                        </a:spcBef>
                        <a:spcAft>
                          <a:spcPts val="0"/>
                        </a:spcAft>
                        <a:buNone/>
                      </a:pPr>
                      <a:r>
                        <a:rPr lang="en"/>
                        <a:t>9</a:t>
                      </a:r>
                      <a:endParaRPr/>
                    </a:p>
                  </a:txBody>
                  <a:tcPr marT="91425" marB="91425" marR="91425" marL="91425">
                    <a:solidFill>
                      <a:srgbClr val="D0E0E3"/>
                    </a:solidFill>
                  </a:tcPr>
                </a:tc>
              </a:tr>
            </a:tbl>
          </a:graphicData>
        </a:graphic>
      </p:graphicFrame>
      <p:graphicFrame>
        <p:nvGraphicFramePr>
          <p:cNvPr id="976" name="Google Shape;976;p113"/>
          <p:cNvGraphicFramePr/>
          <p:nvPr/>
        </p:nvGraphicFramePr>
        <p:xfrm>
          <a:off x="5106413" y="2796825"/>
          <a:ext cx="3000000" cy="3000000"/>
        </p:xfrm>
        <a:graphic>
          <a:graphicData uri="http://schemas.openxmlformats.org/drawingml/2006/table">
            <a:tbl>
              <a:tblPr>
                <a:noFill/>
                <a:tableStyleId>{D242228F-8E5F-427D-A51F-C4B3B28217BF}</a:tableStyleId>
              </a:tblPr>
              <a:tblGrid>
                <a:gridCol w="432525"/>
                <a:gridCol w="432525"/>
                <a:gridCol w="432525"/>
              </a:tblGrid>
              <a:tr h="392400">
                <a:tc>
                  <a:txBody>
                    <a:bodyPr/>
                    <a:lstStyle/>
                    <a:p>
                      <a:pPr indent="0" lvl="0" marL="0" rtl="0" algn="ctr">
                        <a:spcBef>
                          <a:spcPts val="0"/>
                        </a:spcBef>
                        <a:spcAft>
                          <a:spcPts val="0"/>
                        </a:spcAft>
                        <a:buNone/>
                      </a:pPr>
                      <a:r>
                        <a:rPr lang="en"/>
                        <a:t>3</a:t>
                      </a:r>
                      <a:endParaRPr/>
                    </a:p>
                  </a:txBody>
                  <a:tcPr marT="91425" marB="91425" marR="91425" marL="91425"/>
                </a:tc>
                <a:tc>
                  <a:txBody>
                    <a:bodyPr/>
                    <a:lstStyle/>
                    <a:p>
                      <a:pPr indent="0" lvl="0" marL="0" rtl="0" algn="ctr">
                        <a:spcBef>
                          <a:spcPts val="0"/>
                        </a:spcBef>
                        <a:spcAft>
                          <a:spcPts val="0"/>
                        </a:spcAft>
                        <a:buNone/>
                      </a:pPr>
                      <a:r>
                        <a:rPr lang="en"/>
                        <a:t>2</a:t>
                      </a:r>
                      <a:endParaRPr/>
                    </a:p>
                  </a:txBody>
                  <a:tcPr marT="91425" marB="91425" marR="91425" marL="91425">
                    <a:solidFill>
                      <a:srgbClr val="93C47D"/>
                    </a:solidFill>
                  </a:tcPr>
                </a:tc>
                <a:tc>
                  <a:txBody>
                    <a:bodyPr/>
                    <a:lstStyle/>
                    <a:p>
                      <a:pPr indent="0" lvl="0" marL="0" rtl="0" algn="ctr">
                        <a:spcBef>
                          <a:spcPts val="0"/>
                        </a:spcBef>
                        <a:spcAft>
                          <a:spcPts val="0"/>
                        </a:spcAft>
                        <a:buNone/>
                      </a:pPr>
                      <a:r>
                        <a:rPr lang="en"/>
                        <a:t>1</a:t>
                      </a:r>
                      <a:endParaRPr/>
                    </a:p>
                  </a:txBody>
                  <a:tcPr marT="91425" marB="91425" marR="91425" marL="91425"/>
                </a:tc>
              </a:tr>
            </a:tbl>
          </a:graphicData>
        </a:graphic>
      </p:graphicFrame>
      <p:graphicFrame>
        <p:nvGraphicFramePr>
          <p:cNvPr id="977" name="Google Shape;977;p113"/>
          <p:cNvGraphicFramePr/>
          <p:nvPr/>
        </p:nvGraphicFramePr>
        <p:xfrm>
          <a:off x="5106413" y="3461625"/>
          <a:ext cx="3000000" cy="3000000"/>
        </p:xfrm>
        <a:graphic>
          <a:graphicData uri="http://schemas.openxmlformats.org/drawingml/2006/table">
            <a:tbl>
              <a:tblPr>
                <a:noFill/>
                <a:tableStyleId>{D242228F-8E5F-427D-A51F-C4B3B28217BF}</a:tableStyleId>
              </a:tblPr>
              <a:tblGrid>
                <a:gridCol w="432525"/>
                <a:gridCol w="432525"/>
                <a:gridCol w="432525"/>
              </a:tblGrid>
              <a:tr h="392400">
                <a:tc>
                  <a:txBody>
                    <a:bodyPr/>
                    <a:lstStyle/>
                    <a:p>
                      <a:pPr indent="0" lvl="0" marL="0" rtl="0" algn="ctr">
                        <a:spcBef>
                          <a:spcPts val="0"/>
                        </a:spcBef>
                        <a:spcAft>
                          <a:spcPts val="0"/>
                        </a:spcAft>
                        <a:buNone/>
                      </a:pPr>
                      <a:r>
                        <a:rPr lang="en"/>
                        <a:t>3</a:t>
                      </a:r>
                      <a:endParaRPr/>
                    </a:p>
                  </a:txBody>
                  <a:tcPr marT="91425" marB="91425" marR="91425" marL="91425"/>
                </a:tc>
                <a:tc>
                  <a:txBody>
                    <a:bodyPr/>
                    <a:lstStyle/>
                    <a:p>
                      <a:pPr indent="0" lvl="0" marL="0" rtl="0" algn="ctr">
                        <a:spcBef>
                          <a:spcPts val="0"/>
                        </a:spcBef>
                        <a:spcAft>
                          <a:spcPts val="0"/>
                        </a:spcAft>
                        <a:buNone/>
                      </a:pPr>
                      <a:r>
                        <a:rPr lang="en"/>
                        <a:t>4</a:t>
                      </a:r>
                      <a:endParaRPr/>
                    </a:p>
                  </a:txBody>
                  <a:tcPr marT="91425" marB="91425" marR="91425" marL="91425">
                    <a:solidFill>
                      <a:srgbClr val="6D9EEB"/>
                    </a:solidFill>
                  </a:tcPr>
                </a:tc>
                <a:tc>
                  <a:txBody>
                    <a:bodyPr/>
                    <a:lstStyle/>
                    <a:p>
                      <a:pPr indent="0" lvl="0" marL="0" rtl="0" algn="ctr">
                        <a:spcBef>
                          <a:spcPts val="0"/>
                        </a:spcBef>
                        <a:spcAft>
                          <a:spcPts val="0"/>
                        </a:spcAft>
                        <a:buNone/>
                      </a:pPr>
                      <a:r>
                        <a:rPr lang="en"/>
                        <a:t>1</a:t>
                      </a:r>
                      <a:endParaRPr/>
                    </a:p>
                  </a:txBody>
                  <a:tcPr marT="91425" marB="91425" marR="91425" marL="91425"/>
                </a:tc>
              </a:tr>
            </a:tbl>
          </a:graphicData>
        </a:graphic>
      </p:graphicFrame>
      <p:cxnSp>
        <p:nvCxnSpPr>
          <p:cNvPr id="978" name="Google Shape;978;p113"/>
          <p:cNvCxnSpPr/>
          <p:nvPr/>
        </p:nvCxnSpPr>
        <p:spPr>
          <a:xfrm>
            <a:off x="2029263" y="2335675"/>
            <a:ext cx="390300" cy="0"/>
          </a:xfrm>
          <a:prstGeom prst="straightConnector1">
            <a:avLst/>
          </a:prstGeom>
          <a:noFill/>
          <a:ln cap="flat" cmpd="sng" w="9525">
            <a:solidFill>
              <a:schemeClr val="dk2"/>
            </a:solidFill>
            <a:prstDash val="solid"/>
            <a:round/>
            <a:headEnd len="med" w="med" type="none"/>
            <a:tailEnd len="med" w="med" type="triangle"/>
          </a:ln>
        </p:spPr>
      </p:cxnSp>
      <p:cxnSp>
        <p:nvCxnSpPr>
          <p:cNvPr id="979" name="Google Shape;979;p113"/>
          <p:cNvCxnSpPr/>
          <p:nvPr/>
        </p:nvCxnSpPr>
        <p:spPr>
          <a:xfrm>
            <a:off x="4391038" y="1485150"/>
            <a:ext cx="298500" cy="0"/>
          </a:xfrm>
          <a:prstGeom prst="straightConnector1">
            <a:avLst/>
          </a:prstGeom>
          <a:noFill/>
          <a:ln cap="flat" cmpd="sng" w="9525">
            <a:solidFill>
              <a:schemeClr val="dk2"/>
            </a:solidFill>
            <a:prstDash val="solid"/>
            <a:round/>
            <a:headEnd len="med" w="med" type="none"/>
            <a:tailEnd len="med" w="med" type="triangle"/>
          </a:ln>
        </p:spPr>
      </p:cxnSp>
      <p:cxnSp>
        <p:nvCxnSpPr>
          <p:cNvPr id="980" name="Google Shape;980;p113"/>
          <p:cNvCxnSpPr/>
          <p:nvPr/>
        </p:nvCxnSpPr>
        <p:spPr>
          <a:xfrm>
            <a:off x="4393963" y="2993025"/>
            <a:ext cx="298500" cy="0"/>
          </a:xfrm>
          <a:prstGeom prst="straightConnector1">
            <a:avLst/>
          </a:prstGeom>
          <a:noFill/>
          <a:ln cap="flat" cmpd="sng" w="9525">
            <a:solidFill>
              <a:schemeClr val="dk2"/>
            </a:solidFill>
            <a:prstDash val="solid"/>
            <a:round/>
            <a:headEnd len="med" w="med" type="none"/>
            <a:tailEnd len="med" w="med" type="triangle"/>
          </a:ln>
        </p:spPr>
      </p:cxnSp>
      <p:cxnSp>
        <p:nvCxnSpPr>
          <p:cNvPr id="981" name="Google Shape;981;p113"/>
          <p:cNvCxnSpPr/>
          <p:nvPr/>
        </p:nvCxnSpPr>
        <p:spPr>
          <a:xfrm>
            <a:off x="4391050" y="2253475"/>
            <a:ext cx="298500" cy="0"/>
          </a:xfrm>
          <a:prstGeom prst="straightConnector1">
            <a:avLst/>
          </a:prstGeom>
          <a:noFill/>
          <a:ln cap="flat" cmpd="sng" w="9525">
            <a:solidFill>
              <a:schemeClr val="dk2"/>
            </a:solidFill>
            <a:prstDash val="solid"/>
            <a:round/>
            <a:headEnd len="med" w="med" type="none"/>
            <a:tailEnd len="med" w="med" type="triangle"/>
          </a:ln>
        </p:spPr>
      </p:cxnSp>
      <p:cxnSp>
        <p:nvCxnSpPr>
          <p:cNvPr id="982" name="Google Shape;982;p113"/>
          <p:cNvCxnSpPr/>
          <p:nvPr/>
        </p:nvCxnSpPr>
        <p:spPr>
          <a:xfrm>
            <a:off x="4393963" y="3657675"/>
            <a:ext cx="298500" cy="0"/>
          </a:xfrm>
          <a:prstGeom prst="straightConnector1">
            <a:avLst/>
          </a:prstGeom>
          <a:noFill/>
          <a:ln cap="flat" cmpd="sng" w="9525">
            <a:solidFill>
              <a:schemeClr val="dk2"/>
            </a:solidFill>
            <a:prstDash val="solid"/>
            <a:round/>
            <a:headEnd len="med" w="med" type="none"/>
            <a:tailEnd len="med" w="med" type="triangle"/>
          </a:ln>
        </p:spPr>
      </p:cxnSp>
      <p:cxnSp>
        <p:nvCxnSpPr>
          <p:cNvPr id="983" name="Google Shape;983;p113"/>
          <p:cNvCxnSpPr/>
          <p:nvPr/>
        </p:nvCxnSpPr>
        <p:spPr>
          <a:xfrm>
            <a:off x="6675463" y="1085225"/>
            <a:ext cx="298500" cy="0"/>
          </a:xfrm>
          <a:prstGeom prst="straightConnector1">
            <a:avLst/>
          </a:prstGeom>
          <a:noFill/>
          <a:ln cap="flat" cmpd="sng" w="9525">
            <a:solidFill>
              <a:schemeClr val="dk2"/>
            </a:solidFill>
            <a:prstDash val="solid"/>
            <a:round/>
            <a:headEnd len="med" w="med" type="none"/>
            <a:tailEnd len="med" w="med" type="triangle"/>
          </a:ln>
        </p:spPr>
      </p:cxnSp>
      <p:cxnSp>
        <p:nvCxnSpPr>
          <p:cNvPr id="984" name="Google Shape;984;p113"/>
          <p:cNvCxnSpPr/>
          <p:nvPr/>
        </p:nvCxnSpPr>
        <p:spPr>
          <a:xfrm>
            <a:off x="6675463" y="1714150"/>
            <a:ext cx="298500" cy="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8" name="Shape 988"/>
        <p:cNvGrpSpPr/>
        <p:nvPr/>
      </p:nvGrpSpPr>
      <p:grpSpPr>
        <a:xfrm>
          <a:off x="0" y="0"/>
          <a:ext cx="0" cy="0"/>
          <a:chOff x="0" y="0"/>
          <a:chExt cx="0" cy="0"/>
        </a:xfrm>
      </p:grpSpPr>
      <p:sp>
        <p:nvSpPr>
          <p:cNvPr id="989" name="Google Shape;989;p114"/>
          <p:cNvSpPr/>
          <p:nvPr/>
        </p:nvSpPr>
        <p:spPr>
          <a:xfrm>
            <a:off x="2686550" y="332950"/>
            <a:ext cx="1607400" cy="680700"/>
          </a:xfrm>
          <a:prstGeom prst="roundRect">
            <a:avLst>
              <a:gd fmla="val 16667" name="adj"/>
            </a:avLst>
          </a:prstGeom>
          <a:noFill/>
          <a:ln cap="flat" cmpd="sng" w="9525">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114"/>
          <p:cNvSpPr/>
          <p:nvPr/>
        </p:nvSpPr>
        <p:spPr>
          <a:xfrm>
            <a:off x="7090538" y="693250"/>
            <a:ext cx="1607400" cy="680700"/>
          </a:xfrm>
          <a:prstGeom prst="roundRect">
            <a:avLst>
              <a:gd fmla="val 16667" name="adj"/>
            </a:avLst>
          </a:prstGeom>
          <a:noFill/>
          <a:ln cap="flat" cmpd="sng" w="9525">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114"/>
          <p:cNvSpPr/>
          <p:nvPr/>
        </p:nvSpPr>
        <p:spPr>
          <a:xfrm>
            <a:off x="7090538" y="1406025"/>
            <a:ext cx="1607400" cy="680700"/>
          </a:xfrm>
          <a:prstGeom prst="roundRect">
            <a:avLst>
              <a:gd fmla="val 16667" name="adj"/>
            </a:avLst>
          </a:prstGeom>
          <a:noFill/>
          <a:ln cap="flat" cmpd="sng" w="9525">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114"/>
          <p:cNvSpPr/>
          <p:nvPr/>
        </p:nvSpPr>
        <p:spPr>
          <a:xfrm>
            <a:off x="4951500" y="1957275"/>
            <a:ext cx="1607400" cy="680700"/>
          </a:xfrm>
          <a:prstGeom prst="roundRect">
            <a:avLst>
              <a:gd fmla="val 16667" name="adj"/>
            </a:avLst>
          </a:prstGeom>
          <a:noFill/>
          <a:ln cap="flat" cmpd="sng" w="9525">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114"/>
          <p:cNvSpPr/>
          <p:nvPr/>
        </p:nvSpPr>
        <p:spPr>
          <a:xfrm>
            <a:off x="4954038" y="2618850"/>
            <a:ext cx="1607400" cy="680700"/>
          </a:xfrm>
          <a:prstGeom prst="roundRect">
            <a:avLst>
              <a:gd fmla="val 16667" name="adj"/>
            </a:avLst>
          </a:prstGeom>
          <a:noFill/>
          <a:ln cap="flat" cmpd="sng" w="9525">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114"/>
          <p:cNvSpPr/>
          <p:nvPr/>
        </p:nvSpPr>
        <p:spPr>
          <a:xfrm>
            <a:off x="4954038" y="3348075"/>
            <a:ext cx="1607400" cy="680700"/>
          </a:xfrm>
          <a:prstGeom prst="roundRect">
            <a:avLst>
              <a:gd fmla="val 16667" name="adj"/>
            </a:avLst>
          </a:prstGeom>
          <a:noFill/>
          <a:ln cap="flat" cmpd="sng" w="9525">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114"/>
          <p:cNvSpPr/>
          <p:nvPr/>
        </p:nvSpPr>
        <p:spPr>
          <a:xfrm>
            <a:off x="2679900" y="3937750"/>
            <a:ext cx="1607400" cy="680700"/>
          </a:xfrm>
          <a:prstGeom prst="roundRect">
            <a:avLst>
              <a:gd fmla="val 16667" name="adj"/>
            </a:avLst>
          </a:prstGeom>
          <a:noFill/>
          <a:ln cap="flat" cmpd="sng" w="9525">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aphicFrame>
        <p:nvGraphicFramePr>
          <p:cNvPr id="996" name="Google Shape;996;p114"/>
          <p:cNvGraphicFramePr/>
          <p:nvPr/>
        </p:nvGraphicFramePr>
        <p:xfrm>
          <a:off x="553663" y="1013625"/>
          <a:ext cx="3000000" cy="3000000"/>
        </p:xfrm>
        <a:graphic>
          <a:graphicData uri="http://schemas.openxmlformats.org/drawingml/2006/table">
            <a:tbl>
              <a:tblPr>
                <a:noFill/>
                <a:tableStyleId>{D242228F-8E5F-427D-A51F-C4B3B28217BF}</a:tableStyleId>
              </a:tblPr>
              <a:tblGrid>
                <a:gridCol w="432525"/>
                <a:gridCol w="432525"/>
                <a:gridCol w="432525"/>
              </a:tblGrid>
              <a:tr h="381000">
                <a:tc>
                  <a:txBody>
                    <a:bodyPr/>
                    <a:lstStyle/>
                    <a:p>
                      <a:pPr indent="0" lvl="0" marL="0" rtl="0" algn="ctr">
                        <a:spcBef>
                          <a:spcPts val="0"/>
                        </a:spcBef>
                        <a:spcAft>
                          <a:spcPts val="0"/>
                        </a:spcAft>
                        <a:buNone/>
                      </a:pPr>
                      <a:r>
                        <a:rPr lang="en"/>
                        <a:t>1</a:t>
                      </a:r>
                      <a:endParaRPr/>
                    </a:p>
                  </a:txBody>
                  <a:tcPr marT="91425" marB="91425" marR="91425" marL="91425">
                    <a:solidFill>
                      <a:srgbClr val="F4CCCC"/>
                    </a:solidFill>
                  </a:tcPr>
                </a:tc>
                <a:tc>
                  <a:txBody>
                    <a:bodyPr/>
                    <a:lstStyle/>
                    <a:p>
                      <a:pPr indent="0" lvl="0" marL="0" rtl="0" algn="ctr">
                        <a:spcBef>
                          <a:spcPts val="0"/>
                        </a:spcBef>
                        <a:spcAft>
                          <a:spcPts val="0"/>
                        </a:spcAft>
                        <a:buNone/>
                      </a:pPr>
                      <a:r>
                        <a:rPr lang="en"/>
                        <a:t>2</a:t>
                      </a:r>
                      <a:endParaRPr/>
                    </a:p>
                  </a:txBody>
                  <a:tcPr marT="91425" marB="91425" marR="91425" marL="91425"/>
                </a:tc>
                <a:tc>
                  <a:txBody>
                    <a:bodyPr/>
                    <a:lstStyle/>
                    <a:p>
                      <a:pPr indent="0" lvl="0" marL="0" rtl="0" algn="ctr">
                        <a:spcBef>
                          <a:spcPts val="0"/>
                        </a:spcBef>
                        <a:spcAft>
                          <a:spcPts val="0"/>
                        </a:spcAft>
                        <a:buNone/>
                      </a:pPr>
                      <a:r>
                        <a:rPr lang="en"/>
                        <a:t>3</a:t>
                      </a:r>
                      <a:endParaRPr/>
                    </a:p>
                  </a:txBody>
                  <a:tcPr marT="91425" marB="91425" marR="91425" marL="91425"/>
                </a:tc>
              </a:tr>
              <a:tr h="381000">
                <a:tc>
                  <a:txBody>
                    <a:bodyPr/>
                    <a:lstStyle/>
                    <a:p>
                      <a:pPr indent="0" lvl="0" marL="0" rtl="0" algn="ctr">
                        <a:spcBef>
                          <a:spcPts val="0"/>
                        </a:spcBef>
                        <a:spcAft>
                          <a:spcPts val="0"/>
                        </a:spcAft>
                        <a:buNone/>
                      </a:pPr>
                      <a:r>
                        <a:rPr lang="en"/>
                        <a:t>2</a:t>
                      </a:r>
                      <a:endParaRPr/>
                    </a:p>
                  </a:txBody>
                  <a:tcPr marT="91425" marB="91425" marR="91425" marL="91425">
                    <a:solidFill>
                      <a:srgbClr val="FCE5CD"/>
                    </a:solidFill>
                  </a:tcPr>
                </a:tc>
                <a:tc>
                  <a:txBody>
                    <a:bodyPr/>
                    <a:lstStyle/>
                    <a:p>
                      <a:pPr indent="0" lvl="0" marL="0" rtl="0" algn="ctr">
                        <a:spcBef>
                          <a:spcPts val="0"/>
                        </a:spcBef>
                        <a:spcAft>
                          <a:spcPts val="0"/>
                        </a:spcAft>
                        <a:buNone/>
                      </a:pPr>
                      <a:r>
                        <a:rPr lang="en"/>
                        <a:t>4</a:t>
                      </a:r>
                      <a:endParaRPr/>
                    </a:p>
                  </a:txBody>
                  <a:tcPr marT="91425" marB="91425" marR="91425" marL="91425"/>
                </a:tc>
                <a:tc>
                  <a:txBody>
                    <a:bodyPr/>
                    <a:lstStyle/>
                    <a:p>
                      <a:pPr indent="0" lvl="0" marL="0" rtl="0" algn="ctr">
                        <a:spcBef>
                          <a:spcPts val="0"/>
                        </a:spcBef>
                        <a:spcAft>
                          <a:spcPts val="0"/>
                        </a:spcAft>
                        <a:buNone/>
                      </a:pPr>
                      <a:r>
                        <a:rPr lang="en"/>
                        <a:t>9</a:t>
                      </a:r>
                      <a:endParaRPr/>
                    </a:p>
                  </a:txBody>
                  <a:tcPr marT="91425" marB="91425" marR="91425" marL="91425"/>
                </a:tc>
              </a:tr>
              <a:tr h="381000">
                <a:tc>
                  <a:txBody>
                    <a:bodyPr/>
                    <a:lstStyle/>
                    <a:p>
                      <a:pPr indent="0" lvl="0" marL="0" rtl="0" algn="ctr">
                        <a:spcBef>
                          <a:spcPts val="0"/>
                        </a:spcBef>
                        <a:spcAft>
                          <a:spcPts val="0"/>
                        </a:spcAft>
                        <a:buNone/>
                      </a:pPr>
                      <a:r>
                        <a:rPr lang="en"/>
                        <a:t>2</a:t>
                      </a:r>
                      <a:endParaRPr/>
                    </a:p>
                  </a:txBody>
                  <a:tcPr marT="91425" marB="91425" marR="91425" marL="91425">
                    <a:solidFill>
                      <a:srgbClr val="FCE5CD"/>
                    </a:solidFill>
                  </a:tcPr>
                </a:tc>
                <a:tc>
                  <a:txBody>
                    <a:bodyPr/>
                    <a:lstStyle/>
                    <a:p>
                      <a:pPr indent="0" lvl="0" marL="0" rtl="0" algn="ctr">
                        <a:spcBef>
                          <a:spcPts val="0"/>
                        </a:spcBef>
                        <a:spcAft>
                          <a:spcPts val="0"/>
                        </a:spcAft>
                        <a:buNone/>
                      </a:pPr>
                      <a:r>
                        <a:rPr lang="en"/>
                        <a:t>4</a:t>
                      </a:r>
                      <a:endParaRPr/>
                    </a:p>
                  </a:txBody>
                  <a:tcPr marT="91425" marB="91425" marR="91425" marL="91425"/>
                </a:tc>
                <a:tc>
                  <a:txBody>
                    <a:bodyPr/>
                    <a:lstStyle/>
                    <a:p>
                      <a:pPr indent="0" lvl="0" marL="0" rtl="0" algn="ctr">
                        <a:spcBef>
                          <a:spcPts val="0"/>
                        </a:spcBef>
                        <a:spcAft>
                          <a:spcPts val="0"/>
                        </a:spcAft>
                        <a:buNone/>
                      </a:pPr>
                      <a:r>
                        <a:rPr lang="en"/>
                        <a:t>8</a:t>
                      </a:r>
                      <a:endParaRPr/>
                    </a:p>
                  </a:txBody>
                  <a:tcPr marT="91425" marB="91425" marR="91425" marL="91425"/>
                </a:tc>
              </a:tr>
              <a:tr h="381000">
                <a:tc>
                  <a:txBody>
                    <a:bodyPr/>
                    <a:lstStyle/>
                    <a:p>
                      <a:pPr indent="0" lvl="0" marL="0" rtl="0" algn="ctr">
                        <a:spcBef>
                          <a:spcPts val="0"/>
                        </a:spcBef>
                        <a:spcAft>
                          <a:spcPts val="0"/>
                        </a:spcAft>
                        <a:buNone/>
                      </a:pPr>
                      <a:r>
                        <a:rPr lang="en"/>
                        <a:t>4</a:t>
                      </a:r>
                      <a:endParaRPr/>
                    </a:p>
                  </a:txBody>
                  <a:tcPr marT="91425" marB="91425" marR="91425" marL="91425">
                    <a:solidFill>
                      <a:srgbClr val="C9DAF8"/>
                    </a:solidFill>
                  </a:tcPr>
                </a:tc>
                <a:tc>
                  <a:txBody>
                    <a:bodyPr/>
                    <a:lstStyle/>
                    <a:p>
                      <a:pPr indent="0" lvl="0" marL="0" rtl="0" algn="ctr">
                        <a:spcBef>
                          <a:spcPts val="0"/>
                        </a:spcBef>
                        <a:spcAft>
                          <a:spcPts val="0"/>
                        </a:spcAft>
                        <a:buNone/>
                      </a:pPr>
                      <a:r>
                        <a:rPr lang="en"/>
                        <a:t>2</a:t>
                      </a:r>
                      <a:endParaRPr/>
                    </a:p>
                  </a:txBody>
                  <a:tcPr marT="91425" marB="91425" marR="91425" marL="91425"/>
                </a:tc>
                <a:tc>
                  <a:txBody>
                    <a:bodyPr/>
                    <a:lstStyle/>
                    <a:p>
                      <a:pPr indent="0" lvl="0" marL="0" rtl="0" algn="ctr">
                        <a:spcBef>
                          <a:spcPts val="0"/>
                        </a:spcBef>
                        <a:spcAft>
                          <a:spcPts val="0"/>
                        </a:spcAft>
                        <a:buNone/>
                      </a:pPr>
                      <a:r>
                        <a:rPr lang="en"/>
                        <a:t>1</a:t>
                      </a:r>
                      <a:endParaRPr/>
                    </a:p>
                  </a:txBody>
                  <a:tcPr marT="91425" marB="91425" marR="91425" marL="91425"/>
                </a:tc>
              </a:tr>
              <a:tr h="381000">
                <a:tc>
                  <a:txBody>
                    <a:bodyPr/>
                    <a:lstStyle/>
                    <a:p>
                      <a:pPr indent="0" lvl="0" marL="0" rtl="0" algn="ctr">
                        <a:spcBef>
                          <a:spcPts val="0"/>
                        </a:spcBef>
                        <a:spcAft>
                          <a:spcPts val="0"/>
                        </a:spcAft>
                        <a:buNone/>
                      </a:pPr>
                      <a:r>
                        <a:rPr lang="en"/>
                        <a:t>2</a:t>
                      </a:r>
                      <a:endParaRPr/>
                    </a:p>
                  </a:txBody>
                  <a:tcPr marT="91425" marB="91425" marR="91425" marL="91425">
                    <a:solidFill>
                      <a:srgbClr val="FCE5CD"/>
                    </a:solidFill>
                  </a:tcPr>
                </a:tc>
                <a:tc>
                  <a:txBody>
                    <a:bodyPr/>
                    <a:lstStyle/>
                    <a:p>
                      <a:pPr indent="0" lvl="0" marL="0" rtl="0" algn="ctr">
                        <a:spcBef>
                          <a:spcPts val="0"/>
                        </a:spcBef>
                        <a:spcAft>
                          <a:spcPts val="0"/>
                        </a:spcAft>
                        <a:buNone/>
                      </a:pPr>
                      <a:r>
                        <a:rPr lang="en"/>
                        <a:t>9</a:t>
                      </a:r>
                      <a:endParaRPr/>
                    </a:p>
                  </a:txBody>
                  <a:tcPr marT="91425" marB="91425" marR="91425" marL="91425"/>
                </a:tc>
                <a:tc>
                  <a:txBody>
                    <a:bodyPr/>
                    <a:lstStyle/>
                    <a:p>
                      <a:pPr indent="0" lvl="0" marL="0" rtl="0" algn="ctr">
                        <a:spcBef>
                          <a:spcPts val="0"/>
                        </a:spcBef>
                        <a:spcAft>
                          <a:spcPts val="0"/>
                        </a:spcAft>
                        <a:buNone/>
                      </a:pPr>
                      <a:r>
                        <a:rPr lang="en"/>
                        <a:t>1</a:t>
                      </a:r>
                      <a:endParaRPr/>
                    </a:p>
                  </a:txBody>
                  <a:tcPr marT="91425" marB="91425" marR="91425" marL="91425"/>
                </a:tc>
              </a:tr>
              <a:tr h="381000">
                <a:tc>
                  <a:txBody>
                    <a:bodyPr/>
                    <a:lstStyle/>
                    <a:p>
                      <a:pPr indent="0" lvl="0" marL="0" rtl="0" algn="ctr">
                        <a:spcBef>
                          <a:spcPts val="0"/>
                        </a:spcBef>
                        <a:spcAft>
                          <a:spcPts val="0"/>
                        </a:spcAft>
                        <a:buNone/>
                      </a:pPr>
                      <a:r>
                        <a:rPr lang="en"/>
                        <a:t>3</a:t>
                      </a:r>
                      <a:endParaRPr/>
                    </a:p>
                  </a:txBody>
                  <a:tcPr marT="91425" marB="91425" marR="91425" marL="91425">
                    <a:solidFill>
                      <a:srgbClr val="D9EAD3"/>
                    </a:solidFill>
                  </a:tcPr>
                </a:tc>
                <a:tc>
                  <a:txBody>
                    <a:bodyPr/>
                    <a:lstStyle/>
                    <a:p>
                      <a:pPr indent="0" lvl="0" marL="0" rtl="0" algn="ctr">
                        <a:spcBef>
                          <a:spcPts val="0"/>
                        </a:spcBef>
                        <a:spcAft>
                          <a:spcPts val="0"/>
                        </a:spcAft>
                        <a:buNone/>
                      </a:pPr>
                      <a:r>
                        <a:rPr lang="en"/>
                        <a:t>4</a:t>
                      </a:r>
                      <a:endParaRPr/>
                    </a:p>
                  </a:txBody>
                  <a:tcPr marT="91425" marB="91425" marR="91425" marL="91425"/>
                </a:tc>
                <a:tc>
                  <a:txBody>
                    <a:bodyPr/>
                    <a:lstStyle/>
                    <a:p>
                      <a:pPr indent="0" lvl="0" marL="0" rtl="0" algn="ctr">
                        <a:spcBef>
                          <a:spcPts val="0"/>
                        </a:spcBef>
                        <a:spcAft>
                          <a:spcPts val="0"/>
                        </a:spcAft>
                        <a:buNone/>
                      </a:pPr>
                      <a:r>
                        <a:rPr lang="en"/>
                        <a:t>1</a:t>
                      </a:r>
                      <a:endParaRPr/>
                    </a:p>
                  </a:txBody>
                  <a:tcPr marT="91425" marB="91425" marR="91425" marL="91425"/>
                </a:tc>
              </a:tr>
              <a:tr h="381000">
                <a:tc>
                  <a:txBody>
                    <a:bodyPr/>
                    <a:lstStyle/>
                    <a:p>
                      <a:pPr indent="0" lvl="0" marL="0" rtl="0" algn="ctr">
                        <a:spcBef>
                          <a:spcPts val="0"/>
                        </a:spcBef>
                        <a:spcAft>
                          <a:spcPts val="0"/>
                        </a:spcAft>
                        <a:buNone/>
                      </a:pPr>
                      <a:r>
                        <a:rPr lang="en"/>
                        <a:t>3</a:t>
                      </a:r>
                      <a:endParaRPr/>
                    </a:p>
                  </a:txBody>
                  <a:tcPr marT="91425" marB="91425" marR="91425" marL="91425">
                    <a:solidFill>
                      <a:srgbClr val="D9EAD3"/>
                    </a:solidFill>
                  </a:tcPr>
                </a:tc>
                <a:tc>
                  <a:txBody>
                    <a:bodyPr/>
                    <a:lstStyle/>
                    <a:p>
                      <a:pPr indent="0" lvl="0" marL="0" rtl="0" algn="ctr">
                        <a:spcBef>
                          <a:spcPts val="0"/>
                        </a:spcBef>
                        <a:spcAft>
                          <a:spcPts val="0"/>
                        </a:spcAft>
                        <a:buNone/>
                      </a:pPr>
                      <a:r>
                        <a:rPr lang="en"/>
                        <a:t>2</a:t>
                      </a:r>
                      <a:endParaRPr/>
                    </a:p>
                  </a:txBody>
                  <a:tcPr marT="91425" marB="91425" marR="91425" marL="91425"/>
                </a:tc>
                <a:tc>
                  <a:txBody>
                    <a:bodyPr/>
                    <a:lstStyle/>
                    <a:p>
                      <a:pPr indent="0" lvl="0" marL="0" rtl="0" algn="ctr">
                        <a:spcBef>
                          <a:spcPts val="0"/>
                        </a:spcBef>
                        <a:spcAft>
                          <a:spcPts val="0"/>
                        </a:spcAft>
                        <a:buNone/>
                      </a:pPr>
                      <a:r>
                        <a:rPr lang="en"/>
                        <a:t>1</a:t>
                      </a:r>
                      <a:endParaRPr/>
                    </a:p>
                  </a:txBody>
                  <a:tcPr marT="91425" marB="91425" marR="91425" marL="91425"/>
                </a:tc>
              </a:tr>
            </a:tbl>
          </a:graphicData>
        </a:graphic>
      </p:graphicFrame>
      <p:graphicFrame>
        <p:nvGraphicFramePr>
          <p:cNvPr id="997" name="Google Shape;997;p114"/>
          <p:cNvGraphicFramePr/>
          <p:nvPr/>
        </p:nvGraphicFramePr>
        <p:xfrm>
          <a:off x="2834813" y="485525"/>
          <a:ext cx="3000000" cy="3000000"/>
        </p:xfrm>
        <a:graphic>
          <a:graphicData uri="http://schemas.openxmlformats.org/drawingml/2006/table">
            <a:tbl>
              <a:tblPr>
                <a:noFill/>
                <a:tableStyleId>{D242228F-8E5F-427D-A51F-C4B3B28217BF}</a:tableStyleId>
              </a:tblPr>
              <a:tblGrid>
                <a:gridCol w="432525"/>
                <a:gridCol w="432525"/>
                <a:gridCol w="432525"/>
              </a:tblGrid>
              <a:tr h="381000">
                <a:tc>
                  <a:txBody>
                    <a:bodyPr/>
                    <a:lstStyle/>
                    <a:p>
                      <a:pPr indent="0" lvl="0" marL="0" rtl="0" algn="ctr">
                        <a:spcBef>
                          <a:spcPts val="0"/>
                        </a:spcBef>
                        <a:spcAft>
                          <a:spcPts val="0"/>
                        </a:spcAft>
                        <a:buNone/>
                      </a:pPr>
                      <a:r>
                        <a:rPr lang="en"/>
                        <a:t>1</a:t>
                      </a:r>
                      <a:endParaRPr/>
                    </a:p>
                  </a:txBody>
                  <a:tcPr marT="91425" marB="91425" marR="91425" marL="91425">
                    <a:solidFill>
                      <a:srgbClr val="F4CCCC"/>
                    </a:solidFill>
                  </a:tcPr>
                </a:tc>
                <a:tc>
                  <a:txBody>
                    <a:bodyPr/>
                    <a:lstStyle/>
                    <a:p>
                      <a:pPr indent="0" lvl="0" marL="0" rtl="0" algn="ctr">
                        <a:spcBef>
                          <a:spcPts val="0"/>
                        </a:spcBef>
                        <a:spcAft>
                          <a:spcPts val="0"/>
                        </a:spcAft>
                        <a:buNone/>
                      </a:pPr>
                      <a:r>
                        <a:rPr lang="en"/>
                        <a:t>2</a:t>
                      </a:r>
                      <a:endParaRPr/>
                    </a:p>
                  </a:txBody>
                  <a:tcPr marT="91425" marB="91425" marR="91425" marL="91425"/>
                </a:tc>
                <a:tc>
                  <a:txBody>
                    <a:bodyPr/>
                    <a:lstStyle/>
                    <a:p>
                      <a:pPr indent="0" lvl="0" marL="0" rtl="0" algn="ctr">
                        <a:spcBef>
                          <a:spcPts val="0"/>
                        </a:spcBef>
                        <a:spcAft>
                          <a:spcPts val="0"/>
                        </a:spcAft>
                        <a:buNone/>
                      </a:pPr>
                      <a:r>
                        <a:rPr lang="en"/>
                        <a:t>3</a:t>
                      </a:r>
                      <a:endParaRPr/>
                    </a:p>
                  </a:txBody>
                  <a:tcPr marT="91425" marB="91425" marR="91425" marL="91425"/>
                </a:tc>
              </a:tr>
            </a:tbl>
          </a:graphicData>
        </a:graphic>
      </p:graphicFrame>
      <p:graphicFrame>
        <p:nvGraphicFramePr>
          <p:cNvPr id="998" name="Google Shape;998;p114"/>
          <p:cNvGraphicFramePr/>
          <p:nvPr/>
        </p:nvGraphicFramePr>
        <p:xfrm>
          <a:off x="2859025" y="1241775"/>
          <a:ext cx="3000000" cy="3000000"/>
        </p:xfrm>
        <a:graphic>
          <a:graphicData uri="http://schemas.openxmlformats.org/drawingml/2006/table">
            <a:tbl>
              <a:tblPr>
                <a:noFill/>
                <a:tableStyleId>{D242228F-8E5F-427D-A51F-C4B3B28217BF}</a:tableStyleId>
              </a:tblPr>
              <a:tblGrid>
                <a:gridCol w="432525"/>
                <a:gridCol w="432525"/>
                <a:gridCol w="432525"/>
              </a:tblGrid>
              <a:tr h="346725">
                <a:tc>
                  <a:txBody>
                    <a:bodyPr/>
                    <a:lstStyle/>
                    <a:p>
                      <a:pPr indent="0" lvl="0" marL="0" rtl="0" algn="ctr">
                        <a:spcBef>
                          <a:spcPts val="0"/>
                        </a:spcBef>
                        <a:spcAft>
                          <a:spcPts val="0"/>
                        </a:spcAft>
                        <a:buNone/>
                      </a:pPr>
                      <a:r>
                        <a:rPr lang="en"/>
                        <a:t>2</a:t>
                      </a:r>
                      <a:endParaRPr/>
                    </a:p>
                  </a:txBody>
                  <a:tcPr marT="91425" marB="91425" marR="91425" marL="91425">
                    <a:solidFill>
                      <a:srgbClr val="FCE5CD"/>
                    </a:solidFill>
                  </a:tcPr>
                </a:tc>
                <a:tc>
                  <a:txBody>
                    <a:bodyPr/>
                    <a:lstStyle/>
                    <a:p>
                      <a:pPr indent="0" lvl="0" marL="0" rtl="0" algn="ctr">
                        <a:spcBef>
                          <a:spcPts val="0"/>
                        </a:spcBef>
                        <a:spcAft>
                          <a:spcPts val="0"/>
                        </a:spcAft>
                        <a:buNone/>
                      </a:pPr>
                      <a:r>
                        <a:rPr lang="en"/>
                        <a:t>4</a:t>
                      </a:r>
                      <a:endParaRPr/>
                    </a:p>
                  </a:txBody>
                  <a:tcPr marT="91425" marB="91425" marR="91425" marL="91425"/>
                </a:tc>
                <a:tc>
                  <a:txBody>
                    <a:bodyPr/>
                    <a:lstStyle/>
                    <a:p>
                      <a:pPr indent="0" lvl="0" marL="0" rtl="0" algn="ctr">
                        <a:spcBef>
                          <a:spcPts val="0"/>
                        </a:spcBef>
                        <a:spcAft>
                          <a:spcPts val="0"/>
                        </a:spcAft>
                        <a:buNone/>
                      </a:pPr>
                      <a:r>
                        <a:rPr lang="en"/>
                        <a:t>9</a:t>
                      </a:r>
                      <a:endParaRPr/>
                    </a:p>
                  </a:txBody>
                  <a:tcPr marT="91425" marB="91425" marR="91425" marL="91425"/>
                </a:tc>
              </a:tr>
              <a:tr h="346725">
                <a:tc>
                  <a:txBody>
                    <a:bodyPr/>
                    <a:lstStyle/>
                    <a:p>
                      <a:pPr indent="0" lvl="0" marL="0" rtl="0" algn="ctr">
                        <a:spcBef>
                          <a:spcPts val="0"/>
                        </a:spcBef>
                        <a:spcAft>
                          <a:spcPts val="0"/>
                        </a:spcAft>
                        <a:buNone/>
                      </a:pPr>
                      <a:r>
                        <a:rPr lang="en"/>
                        <a:t>2</a:t>
                      </a:r>
                      <a:endParaRPr/>
                    </a:p>
                  </a:txBody>
                  <a:tcPr marT="91425" marB="91425" marR="91425" marL="91425">
                    <a:solidFill>
                      <a:srgbClr val="FCE5CD"/>
                    </a:solidFill>
                  </a:tcPr>
                </a:tc>
                <a:tc>
                  <a:txBody>
                    <a:bodyPr/>
                    <a:lstStyle/>
                    <a:p>
                      <a:pPr indent="0" lvl="0" marL="0" rtl="0" algn="ctr">
                        <a:spcBef>
                          <a:spcPts val="0"/>
                        </a:spcBef>
                        <a:spcAft>
                          <a:spcPts val="0"/>
                        </a:spcAft>
                        <a:buNone/>
                      </a:pPr>
                      <a:r>
                        <a:rPr lang="en"/>
                        <a:t>4</a:t>
                      </a:r>
                      <a:endParaRPr/>
                    </a:p>
                  </a:txBody>
                  <a:tcPr marT="91425" marB="91425" marR="91425" marL="91425"/>
                </a:tc>
                <a:tc>
                  <a:txBody>
                    <a:bodyPr/>
                    <a:lstStyle/>
                    <a:p>
                      <a:pPr indent="0" lvl="0" marL="0" rtl="0" algn="ctr">
                        <a:spcBef>
                          <a:spcPts val="0"/>
                        </a:spcBef>
                        <a:spcAft>
                          <a:spcPts val="0"/>
                        </a:spcAft>
                        <a:buNone/>
                      </a:pPr>
                      <a:r>
                        <a:rPr lang="en"/>
                        <a:t>8</a:t>
                      </a:r>
                      <a:endParaRPr/>
                    </a:p>
                  </a:txBody>
                  <a:tcPr marT="91425" marB="91425" marR="91425" marL="91425"/>
                </a:tc>
              </a:tr>
              <a:tr h="346725">
                <a:tc>
                  <a:txBody>
                    <a:bodyPr/>
                    <a:lstStyle/>
                    <a:p>
                      <a:pPr indent="0" lvl="0" marL="0" rtl="0" algn="ctr">
                        <a:spcBef>
                          <a:spcPts val="0"/>
                        </a:spcBef>
                        <a:spcAft>
                          <a:spcPts val="0"/>
                        </a:spcAft>
                        <a:buNone/>
                      </a:pPr>
                      <a:r>
                        <a:rPr lang="en"/>
                        <a:t>2</a:t>
                      </a:r>
                      <a:endParaRPr/>
                    </a:p>
                  </a:txBody>
                  <a:tcPr marT="91425" marB="91425" marR="91425" marL="91425">
                    <a:solidFill>
                      <a:srgbClr val="FCE5CD"/>
                    </a:solidFill>
                  </a:tcPr>
                </a:tc>
                <a:tc>
                  <a:txBody>
                    <a:bodyPr/>
                    <a:lstStyle/>
                    <a:p>
                      <a:pPr indent="0" lvl="0" marL="0" rtl="0" algn="ctr">
                        <a:spcBef>
                          <a:spcPts val="0"/>
                        </a:spcBef>
                        <a:spcAft>
                          <a:spcPts val="0"/>
                        </a:spcAft>
                        <a:buNone/>
                      </a:pPr>
                      <a:r>
                        <a:rPr lang="en"/>
                        <a:t>9</a:t>
                      </a:r>
                      <a:endParaRPr/>
                    </a:p>
                  </a:txBody>
                  <a:tcPr marT="91425" marB="91425" marR="91425" marL="91425"/>
                </a:tc>
                <a:tc>
                  <a:txBody>
                    <a:bodyPr/>
                    <a:lstStyle/>
                    <a:p>
                      <a:pPr indent="0" lvl="0" marL="0" rtl="0" algn="ctr">
                        <a:spcBef>
                          <a:spcPts val="0"/>
                        </a:spcBef>
                        <a:spcAft>
                          <a:spcPts val="0"/>
                        </a:spcAft>
                        <a:buNone/>
                      </a:pPr>
                      <a:r>
                        <a:rPr lang="en"/>
                        <a:t>1</a:t>
                      </a:r>
                      <a:endParaRPr/>
                    </a:p>
                  </a:txBody>
                  <a:tcPr marT="91425" marB="91425" marR="91425" marL="91425"/>
                </a:tc>
              </a:tr>
            </a:tbl>
          </a:graphicData>
        </a:graphic>
      </p:graphicFrame>
      <p:graphicFrame>
        <p:nvGraphicFramePr>
          <p:cNvPr id="999" name="Google Shape;999;p114"/>
          <p:cNvGraphicFramePr/>
          <p:nvPr/>
        </p:nvGraphicFramePr>
        <p:xfrm>
          <a:off x="2834813" y="2876325"/>
          <a:ext cx="3000000" cy="3000000"/>
        </p:xfrm>
        <a:graphic>
          <a:graphicData uri="http://schemas.openxmlformats.org/drawingml/2006/table">
            <a:tbl>
              <a:tblPr>
                <a:noFill/>
                <a:tableStyleId>{D242228F-8E5F-427D-A51F-C4B3B28217BF}</a:tableStyleId>
              </a:tblPr>
              <a:tblGrid>
                <a:gridCol w="432525"/>
                <a:gridCol w="432525"/>
                <a:gridCol w="432525"/>
              </a:tblGrid>
              <a:tr h="383700">
                <a:tc>
                  <a:txBody>
                    <a:bodyPr/>
                    <a:lstStyle/>
                    <a:p>
                      <a:pPr indent="0" lvl="0" marL="0" rtl="0" algn="ctr">
                        <a:spcBef>
                          <a:spcPts val="0"/>
                        </a:spcBef>
                        <a:spcAft>
                          <a:spcPts val="0"/>
                        </a:spcAft>
                        <a:buNone/>
                      </a:pPr>
                      <a:r>
                        <a:rPr lang="en"/>
                        <a:t>3</a:t>
                      </a:r>
                      <a:endParaRPr/>
                    </a:p>
                  </a:txBody>
                  <a:tcPr marT="91425" marB="91425" marR="91425" marL="91425">
                    <a:solidFill>
                      <a:srgbClr val="D9EAD3"/>
                    </a:solidFill>
                  </a:tcPr>
                </a:tc>
                <a:tc>
                  <a:txBody>
                    <a:bodyPr/>
                    <a:lstStyle/>
                    <a:p>
                      <a:pPr indent="0" lvl="0" marL="0" rtl="0" algn="ctr">
                        <a:spcBef>
                          <a:spcPts val="0"/>
                        </a:spcBef>
                        <a:spcAft>
                          <a:spcPts val="0"/>
                        </a:spcAft>
                        <a:buNone/>
                      </a:pPr>
                      <a:r>
                        <a:rPr lang="en"/>
                        <a:t>4</a:t>
                      </a:r>
                      <a:endParaRPr/>
                    </a:p>
                  </a:txBody>
                  <a:tcPr marT="91425" marB="91425" marR="91425" marL="91425"/>
                </a:tc>
                <a:tc>
                  <a:txBody>
                    <a:bodyPr/>
                    <a:lstStyle/>
                    <a:p>
                      <a:pPr indent="0" lvl="0" marL="0" rtl="0" algn="ctr">
                        <a:spcBef>
                          <a:spcPts val="0"/>
                        </a:spcBef>
                        <a:spcAft>
                          <a:spcPts val="0"/>
                        </a:spcAft>
                        <a:buNone/>
                      </a:pPr>
                      <a:r>
                        <a:rPr lang="en"/>
                        <a:t>1</a:t>
                      </a:r>
                      <a:endParaRPr/>
                    </a:p>
                  </a:txBody>
                  <a:tcPr marT="91425" marB="91425" marR="91425" marL="91425"/>
                </a:tc>
              </a:tr>
              <a:tr h="383700">
                <a:tc>
                  <a:txBody>
                    <a:bodyPr/>
                    <a:lstStyle/>
                    <a:p>
                      <a:pPr indent="0" lvl="0" marL="0" rtl="0" algn="ctr">
                        <a:spcBef>
                          <a:spcPts val="0"/>
                        </a:spcBef>
                        <a:spcAft>
                          <a:spcPts val="0"/>
                        </a:spcAft>
                        <a:buNone/>
                      </a:pPr>
                      <a:r>
                        <a:rPr lang="en"/>
                        <a:t>3</a:t>
                      </a:r>
                      <a:endParaRPr/>
                    </a:p>
                  </a:txBody>
                  <a:tcPr marT="91425" marB="91425" marR="91425" marL="91425">
                    <a:solidFill>
                      <a:srgbClr val="D9EAD3"/>
                    </a:solidFill>
                  </a:tcPr>
                </a:tc>
                <a:tc>
                  <a:txBody>
                    <a:bodyPr/>
                    <a:lstStyle/>
                    <a:p>
                      <a:pPr indent="0" lvl="0" marL="0" rtl="0" algn="ctr">
                        <a:spcBef>
                          <a:spcPts val="0"/>
                        </a:spcBef>
                        <a:spcAft>
                          <a:spcPts val="0"/>
                        </a:spcAft>
                        <a:buNone/>
                      </a:pPr>
                      <a:r>
                        <a:rPr lang="en"/>
                        <a:t>2</a:t>
                      </a:r>
                      <a:endParaRPr/>
                    </a:p>
                  </a:txBody>
                  <a:tcPr marT="91425" marB="91425" marR="91425" marL="91425"/>
                </a:tc>
                <a:tc>
                  <a:txBody>
                    <a:bodyPr/>
                    <a:lstStyle/>
                    <a:p>
                      <a:pPr indent="0" lvl="0" marL="0" rtl="0" algn="ctr">
                        <a:spcBef>
                          <a:spcPts val="0"/>
                        </a:spcBef>
                        <a:spcAft>
                          <a:spcPts val="0"/>
                        </a:spcAft>
                        <a:buNone/>
                      </a:pPr>
                      <a:r>
                        <a:rPr lang="en"/>
                        <a:t>1</a:t>
                      </a:r>
                      <a:endParaRPr/>
                    </a:p>
                  </a:txBody>
                  <a:tcPr marT="91425" marB="91425" marR="91425" marL="91425"/>
                </a:tc>
              </a:tr>
            </a:tbl>
          </a:graphicData>
        </a:graphic>
      </p:graphicFrame>
      <p:graphicFrame>
        <p:nvGraphicFramePr>
          <p:cNvPr id="1000" name="Google Shape;1000;p114"/>
          <p:cNvGraphicFramePr/>
          <p:nvPr/>
        </p:nvGraphicFramePr>
        <p:xfrm>
          <a:off x="2834813" y="4081900"/>
          <a:ext cx="3000000" cy="3000000"/>
        </p:xfrm>
        <a:graphic>
          <a:graphicData uri="http://schemas.openxmlformats.org/drawingml/2006/table">
            <a:tbl>
              <a:tblPr>
                <a:noFill/>
                <a:tableStyleId>{D242228F-8E5F-427D-A51F-C4B3B28217BF}</a:tableStyleId>
              </a:tblPr>
              <a:tblGrid>
                <a:gridCol w="432525"/>
                <a:gridCol w="432525"/>
                <a:gridCol w="432525"/>
              </a:tblGrid>
              <a:tr h="392400">
                <a:tc>
                  <a:txBody>
                    <a:bodyPr/>
                    <a:lstStyle/>
                    <a:p>
                      <a:pPr indent="0" lvl="0" marL="0" rtl="0" algn="ctr">
                        <a:spcBef>
                          <a:spcPts val="0"/>
                        </a:spcBef>
                        <a:spcAft>
                          <a:spcPts val="0"/>
                        </a:spcAft>
                        <a:buNone/>
                      </a:pPr>
                      <a:r>
                        <a:rPr lang="en"/>
                        <a:t>4</a:t>
                      </a:r>
                      <a:endParaRPr/>
                    </a:p>
                  </a:txBody>
                  <a:tcPr marT="91425" marB="91425" marR="91425" marL="91425">
                    <a:solidFill>
                      <a:srgbClr val="C9DAF8"/>
                    </a:solidFill>
                  </a:tcPr>
                </a:tc>
                <a:tc>
                  <a:txBody>
                    <a:bodyPr/>
                    <a:lstStyle/>
                    <a:p>
                      <a:pPr indent="0" lvl="0" marL="0" rtl="0" algn="ctr">
                        <a:spcBef>
                          <a:spcPts val="0"/>
                        </a:spcBef>
                        <a:spcAft>
                          <a:spcPts val="0"/>
                        </a:spcAft>
                        <a:buNone/>
                      </a:pPr>
                      <a:r>
                        <a:rPr lang="en"/>
                        <a:t>2</a:t>
                      </a:r>
                      <a:endParaRPr/>
                    </a:p>
                  </a:txBody>
                  <a:tcPr marT="91425" marB="91425" marR="91425" marL="91425"/>
                </a:tc>
                <a:tc>
                  <a:txBody>
                    <a:bodyPr/>
                    <a:lstStyle/>
                    <a:p>
                      <a:pPr indent="0" lvl="0" marL="0" rtl="0" algn="ctr">
                        <a:spcBef>
                          <a:spcPts val="0"/>
                        </a:spcBef>
                        <a:spcAft>
                          <a:spcPts val="0"/>
                        </a:spcAft>
                        <a:buNone/>
                      </a:pPr>
                      <a:r>
                        <a:rPr lang="en"/>
                        <a:t>1</a:t>
                      </a:r>
                      <a:endParaRPr/>
                    </a:p>
                  </a:txBody>
                  <a:tcPr marT="91425" marB="91425" marR="91425" marL="91425"/>
                </a:tc>
              </a:tr>
            </a:tbl>
          </a:graphicData>
        </a:graphic>
      </p:graphicFrame>
      <p:graphicFrame>
        <p:nvGraphicFramePr>
          <p:cNvPr id="1001" name="Google Shape;1001;p114"/>
          <p:cNvGraphicFramePr/>
          <p:nvPr/>
        </p:nvGraphicFramePr>
        <p:xfrm>
          <a:off x="5106413" y="1013625"/>
          <a:ext cx="3000000" cy="3000000"/>
        </p:xfrm>
        <a:graphic>
          <a:graphicData uri="http://schemas.openxmlformats.org/drawingml/2006/table">
            <a:tbl>
              <a:tblPr>
                <a:noFill/>
                <a:tableStyleId>{D242228F-8E5F-427D-A51F-C4B3B28217BF}</a:tableStyleId>
              </a:tblPr>
              <a:tblGrid>
                <a:gridCol w="432525"/>
                <a:gridCol w="432525"/>
                <a:gridCol w="432525"/>
              </a:tblGrid>
              <a:tr h="383700">
                <a:tc>
                  <a:txBody>
                    <a:bodyPr/>
                    <a:lstStyle/>
                    <a:p>
                      <a:pPr indent="0" lvl="0" marL="0" rtl="0" algn="ctr">
                        <a:spcBef>
                          <a:spcPts val="0"/>
                        </a:spcBef>
                        <a:spcAft>
                          <a:spcPts val="0"/>
                        </a:spcAft>
                        <a:buNone/>
                      </a:pPr>
                      <a:r>
                        <a:rPr lang="en"/>
                        <a:t>2</a:t>
                      </a:r>
                      <a:endParaRPr/>
                    </a:p>
                  </a:txBody>
                  <a:tcPr marT="91425" marB="91425" marR="91425" marL="91425"/>
                </a:tc>
                <a:tc>
                  <a:txBody>
                    <a:bodyPr/>
                    <a:lstStyle/>
                    <a:p>
                      <a:pPr indent="0" lvl="0" marL="0" rtl="0" algn="ctr">
                        <a:spcBef>
                          <a:spcPts val="0"/>
                        </a:spcBef>
                        <a:spcAft>
                          <a:spcPts val="0"/>
                        </a:spcAft>
                        <a:buNone/>
                      </a:pPr>
                      <a:r>
                        <a:rPr lang="en"/>
                        <a:t>4</a:t>
                      </a:r>
                      <a:endParaRPr/>
                    </a:p>
                  </a:txBody>
                  <a:tcPr marT="91425" marB="91425" marR="91425" marL="91425">
                    <a:solidFill>
                      <a:srgbClr val="FFF2CC"/>
                    </a:solidFill>
                  </a:tcPr>
                </a:tc>
                <a:tc>
                  <a:txBody>
                    <a:bodyPr/>
                    <a:lstStyle/>
                    <a:p>
                      <a:pPr indent="0" lvl="0" marL="0" rtl="0" algn="ctr">
                        <a:spcBef>
                          <a:spcPts val="0"/>
                        </a:spcBef>
                        <a:spcAft>
                          <a:spcPts val="0"/>
                        </a:spcAft>
                        <a:buNone/>
                      </a:pPr>
                      <a:r>
                        <a:rPr lang="en"/>
                        <a:t>9</a:t>
                      </a:r>
                      <a:endParaRPr/>
                    </a:p>
                  </a:txBody>
                  <a:tcPr marT="91425" marB="91425" marR="91425" marL="91425"/>
                </a:tc>
              </a:tr>
              <a:tr h="383700">
                <a:tc>
                  <a:txBody>
                    <a:bodyPr/>
                    <a:lstStyle/>
                    <a:p>
                      <a:pPr indent="0" lvl="0" marL="0" rtl="0" algn="ctr">
                        <a:spcBef>
                          <a:spcPts val="0"/>
                        </a:spcBef>
                        <a:spcAft>
                          <a:spcPts val="0"/>
                        </a:spcAft>
                        <a:buNone/>
                      </a:pPr>
                      <a:r>
                        <a:rPr lang="en"/>
                        <a:t>2</a:t>
                      </a:r>
                      <a:endParaRPr/>
                    </a:p>
                  </a:txBody>
                  <a:tcPr marT="91425" marB="91425" marR="91425" marL="91425"/>
                </a:tc>
                <a:tc>
                  <a:txBody>
                    <a:bodyPr/>
                    <a:lstStyle/>
                    <a:p>
                      <a:pPr indent="0" lvl="0" marL="0" rtl="0" algn="ctr">
                        <a:spcBef>
                          <a:spcPts val="0"/>
                        </a:spcBef>
                        <a:spcAft>
                          <a:spcPts val="0"/>
                        </a:spcAft>
                        <a:buNone/>
                      </a:pPr>
                      <a:r>
                        <a:rPr lang="en"/>
                        <a:t>4</a:t>
                      </a:r>
                      <a:endParaRPr/>
                    </a:p>
                  </a:txBody>
                  <a:tcPr marT="91425" marB="91425" marR="91425" marL="91425">
                    <a:solidFill>
                      <a:srgbClr val="FFF2CC"/>
                    </a:solidFill>
                  </a:tcPr>
                </a:tc>
                <a:tc>
                  <a:txBody>
                    <a:bodyPr/>
                    <a:lstStyle/>
                    <a:p>
                      <a:pPr indent="0" lvl="0" marL="0" rtl="0" algn="ctr">
                        <a:spcBef>
                          <a:spcPts val="0"/>
                        </a:spcBef>
                        <a:spcAft>
                          <a:spcPts val="0"/>
                        </a:spcAft>
                        <a:buNone/>
                      </a:pPr>
                      <a:r>
                        <a:rPr lang="en"/>
                        <a:t>8</a:t>
                      </a:r>
                      <a:endParaRPr/>
                    </a:p>
                  </a:txBody>
                  <a:tcPr marT="91425" marB="91425" marR="91425" marL="91425"/>
                </a:tc>
              </a:tr>
            </a:tbl>
          </a:graphicData>
        </a:graphic>
      </p:graphicFrame>
      <p:graphicFrame>
        <p:nvGraphicFramePr>
          <p:cNvPr id="1002" name="Google Shape;1002;p114"/>
          <p:cNvGraphicFramePr/>
          <p:nvPr/>
        </p:nvGraphicFramePr>
        <p:xfrm>
          <a:off x="5106413" y="2064375"/>
          <a:ext cx="3000000" cy="3000000"/>
        </p:xfrm>
        <a:graphic>
          <a:graphicData uri="http://schemas.openxmlformats.org/drawingml/2006/table">
            <a:tbl>
              <a:tblPr>
                <a:noFill/>
                <a:tableStyleId>{D242228F-8E5F-427D-A51F-C4B3B28217BF}</a:tableStyleId>
              </a:tblPr>
              <a:tblGrid>
                <a:gridCol w="432525"/>
                <a:gridCol w="432525"/>
                <a:gridCol w="432525"/>
              </a:tblGrid>
              <a:tr h="392400">
                <a:tc>
                  <a:txBody>
                    <a:bodyPr/>
                    <a:lstStyle/>
                    <a:p>
                      <a:pPr indent="0" lvl="0" marL="0" rtl="0" algn="ctr">
                        <a:spcBef>
                          <a:spcPts val="0"/>
                        </a:spcBef>
                        <a:spcAft>
                          <a:spcPts val="0"/>
                        </a:spcAft>
                        <a:buNone/>
                      </a:pPr>
                      <a:r>
                        <a:rPr lang="en"/>
                        <a:t>2</a:t>
                      </a:r>
                      <a:endParaRPr/>
                    </a:p>
                  </a:txBody>
                  <a:tcPr marT="91425" marB="91425" marR="91425" marL="91425"/>
                </a:tc>
                <a:tc>
                  <a:txBody>
                    <a:bodyPr/>
                    <a:lstStyle/>
                    <a:p>
                      <a:pPr indent="0" lvl="0" marL="0" rtl="0" algn="ctr">
                        <a:spcBef>
                          <a:spcPts val="0"/>
                        </a:spcBef>
                        <a:spcAft>
                          <a:spcPts val="0"/>
                        </a:spcAft>
                        <a:buNone/>
                      </a:pPr>
                      <a:r>
                        <a:rPr lang="en"/>
                        <a:t>9</a:t>
                      </a:r>
                      <a:endParaRPr/>
                    </a:p>
                  </a:txBody>
                  <a:tcPr marT="91425" marB="91425" marR="91425" marL="91425">
                    <a:solidFill>
                      <a:srgbClr val="D9D2E9"/>
                    </a:solidFill>
                  </a:tcPr>
                </a:tc>
                <a:tc>
                  <a:txBody>
                    <a:bodyPr/>
                    <a:lstStyle/>
                    <a:p>
                      <a:pPr indent="0" lvl="0" marL="0" rtl="0" algn="ctr">
                        <a:spcBef>
                          <a:spcPts val="0"/>
                        </a:spcBef>
                        <a:spcAft>
                          <a:spcPts val="0"/>
                        </a:spcAft>
                        <a:buNone/>
                      </a:pPr>
                      <a:r>
                        <a:rPr lang="en"/>
                        <a:t>1</a:t>
                      </a:r>
                      <a:endParaRPr/>
                    </a:p>
                  </a:txBody>
                  <a:tcPr marT="91425" marB="91425" marR="91425" marL="91425"/>
                </a:tc>
              </a:tr>
            </a:tbl>
          </a:graphicData>
        </a:graphic>
      </p:graphicFrame>
      <p:graphicFrame>
        <p:nvGraphicFramePr>
          <p:cNvPr id="1003" name="Google Shape;1003;p114"/>
          <p:cNvGraphicFramePr/>
          <p:nvPr/>
        </p:nvGraphicFramePr>
        <p:xfrm>
          <a:off x="7245438" y="837388"/>
          <a:ext cx="3000000" cy="3000000"/>
        </p:xfrm>
        <a:graphic>
          <a:graphicData uri="http://schemas.openxmlformats.org/drawingml/2006/table">
            <a:tbl>
              <a:tblPr>
                <a:noFill/>
                <a:tableStyleId>{D242228F-8E5F-427D-A51F-C4B3B28217BF}</a:tableStyleId>
              </a:tblPr>
              <a:tblGrid>
                <a:gridCol w="432525"/>
                <a:gridCol w="432525"/>
                <a:gridCol w="432525"/>
              </a:tblGrid>
              <a:tr h="392400">
                <a:tc>
                  <a:txBody>
                    <a:bodyPr/>
                    <a:lstStyle/>
                    <a:p>
                      <a:pPr indent="0" lvl="0" marL="0" rtl="0" algn="ctr">
                        <a:spcBef>
                          <a:spcPts val="0"/>
                        </a:spcBef>
                        <a:spcAft>
                          <a:spcPts val="0"/>
                        </a:spcAft>
                        <a:buNone/>
                      </a:pPr>
                      <a:r>
                        <a:rPr lang="en"/>
                        <a:t>2</a:t>
                      </a:r>
                      <a:endParaRPr/>
                    </a:p>
                  </a:txBody>
                  <a:tcPr marT="91425" marB="91425" marR="91425" marL="91425"/>
                </a:tc>
                <a:tc>
                  <a:txBody>
                    <a:bodyPr/>
                    <a:lstStyle/>
                    <a:p>
                      <a:pPr indent="0" lvl="0" marL="0" rtl="0" algn="ctr">
                        <a:spcBef>
                          <a:spcPts val="0"/>
                        </a:spcBef>
                        <a:spcAft>
                          <a:spcPts val="0"/>
                        </a:spcAft>
                        <a:buNone/>
                      </a:pPr>
                      <a:r>
                        <a:rPr lang="en"/>
                        <a:t>4</a:t>
                      </a:r>
                      <a:endParaRPr/>
                    </a:p>
                  </a:txBody>
                  <a:tcPr marT="91425" marB="91425" marR="91425" marL="91425"/>
                </a:tc>
                <a:tc>
                  <a:txBody>
                    <a:bodyPr/>
                    <a:lstStyle/>
                    <a:p>
                      <a:pPr indent="0" lvl="0" marL="0" rtl="0" algn="ctr">
                        <a:spcBef>
                          <a:spcPts val="0"/>
                        </a:spcBef>
                        <a:spcAft>
                          <a:spcPts val="0"/>
                        </a:spcAft>
                        <a:buNone/>
                      </a:pPr>
                      <a:r>
                        <a:rPr lang="en"/>
                        <a:t>8</a:t>
                      </a:r>
                      <a:endParaRPr/>
                    </a:p>
                  </a:txBody>
                  <a:tcPr marT="91425" marB="91425" marR="91425" marL="91425">
                    <a:solidFill>
                      <a:srgbClr val="CFE2F3"/>
                    </a:solidFill>
                  </a:tcPr>
                </a:tc>
              </a:tr>
            </a:tbl>
          </a:graphicData>
        </a:graphic>
      </p:graphicFrame>
      <p:graphicFrame>
        <p:nvGraphicFramePr>
          <p:cNvPr id="1004" name="Google Shape;1004;p114"/>
          <p:cNvGraphicFramePr/>
          <p:nvPr/>
        </p:nvGraphicFramePr>
        <p:xfrm>
          <a:off x="7245438" y="1517938"/>
          <a:ext cx="3000000" cy="3000000"/>
        </p:xfrm>
        <a:graphic>
          <a:graphicData uri="http://schemas.openxmlformats.org/drawingml/2006/table">
            <a:tbl>
              <a:tblPr>
                <a:noFill/>
                <a:tableStyleId>{D242228F-8E5F-427D-A51F-C4B3B28217BF}</a:tableStyleId>
              </a:tblPr>
              <a:tblGrid>
                <a:gridCol w="432525"/>
                <a:gridCol w="432525"/>
                <a:gridCol w="432525"/>
              </a:tblGrid>
              <a:tr h="392400">
                <a:tc>
                  <a:txBody>
                    <a:bodyPr/>
                    <a:lstStyle/>
                    <a:p>
                      <a:pPr indent="0" lvl="0" marL="0" rtl="0" algn="ctr">
                        <a:spcBef>
                          <a:spcPts val="0"/>
                        </a:spcBef>
                        <a:spcAft>
                          <a:spcPts val="0"/>
                        </a:spcAft>
                        <a:buNone/>
                      </a:pPr>
                      <a:r>
                        <a:rPr lang="en"/>
                        <a:t>2</a:t>
                      </a:r>
                      <a:endParaRPr/>
                    </a:p>
                  </a:txBody>
                  <a:tcPr marT="91425" marB="91425" marR="91425" marL="91425"/>
                </a:tc>
                <a:tc>
                  <a:txBody>
                    <a:bodyPr/>
                    <a:lstStyle/>
                    <a:p>
                      <a:pPr indent="0" lvl="0" marL="0" rtl="0" algn="ctr">
                        <a:spcBef>
                          <a:spcPts val="0"/>
                        </a:spcBef>
                        <a:spcAft>
                          <a:spcPts val="0"/>
                        </a:spcAft>
                        <a:buNone/>
                      </a:pPr>
                      <a:r>
                        <a:rPr lang="en"/>
                        <a:t>4</a:t>
                      </a:r>
                      <a:endParaRPr/>
                    </a:p>
                  </a:txBody>
                  <a:tcPr marT="91425" marB="91425" marR="91425" marL="91425"/>
                </a:tc>
                <a:tc>
                  <a:txBody>
                    <a:bodyPr/>
                    <a:lstStyle/>
                    <a:p>
                      <a:pPr indent="0" lvl="0" marL="0" rtl="0" algn="ctr">
                        <a:spcBef>
                          <a:spcPts val="0"/>
                        </a:spcBef>
                        <a:spcAft>
                          <a:spcPts val="0"/>
                        </a:spcAft>
                        <a:buNone/>
                      </a:pPr>
                      <a:r>
                        <a:rPr lang="en"/>
                        <a:t>9</a:t>
                      </a:r>
                      <a:endParaRPr/>
                    </a:p>
                  </a:txBody>
                  <a:tcPr marT="91425" marB="91425" marR="91425" marL="91425">
                    <a:solidFill>
                      <a:srgbClr val="D0E0E3"/>
                    </a:solidFill>
                  </a:tcPr>
                </a:tc>
              </a:tr>
            </a:tbl>
          </a:graphicData>
        </a:graphic>
      </p:graphicFrame>
      <p:graphicFrame>
        <p:nvGraphicFramePr>
          <p:cNvPr id="1005" name="Google Shape;1005;p114"/>
          <p:cNvGraphicFramePr/>
          <p:nvPr/>
        </p:nvGraphicFramePr>
        <p:xfrm>
          <a:off x="5106413" y="2796825"/>
          <a:ext cx="3000000" cy="3000000"/>
        </p:xfrm>
        <a:graphic>
          <a:graphicData uri="http://schemas.openxmlformats.org/drawingml/2006/table">
            <a:tbl>
              <a:tblPr>
                <a:noFill/>
                <a:tableStyleId>{D242228F-8E5F-427D-A51F-C4B3B28217BF}</a:tableStyleId>
              </a:tblPr>
              <a:tblGrid>
                <a:gridCol w="432525"/>
                <a:gridCol w="432525"/>
                <a:gridCol w="432525"/>
              </a:tblGrid>
              <a:tr h="392400">
                <a:tc>
                  <a:txBody>
                    <a:bodyPr/>
                    <a:lstStyle/>
                    <a:p>
                      <a:pPr indent="0" lvl="0" marL="0" rtl="0" algn="ctr">
                        <a:spcBef>
                          <a:spcPts val="0"/>
                        </a:spcBef>
                        <a:spcAft>
                          <a:spcPts val="0"/>
                        </a:spcAft>
                        <a:buNone/>
                      </a:pPr>
                      <a:r>
                        <a:rPr lang="en"/>
                        <a:t>3</a:t>
                      </a:r>
                      <a:endParaRPr/>
                    </a:p>
                  </a:txBody>
                  <a:tcPr marT="91425" marB="91425" marR="91425" marL="91425"/>
                </a:tc>
                <a:tc>
                  <a:txBody>
                    <a:bodyPr/>
                    <a:lstStyle/>
                    <a:p>
                      <a:pPr indent="0" lvl="0" marL="0" rtl="0" algn="ctr">
                        <a:spcBef>
                          <a:spcPts val="0"/>
                        </a:spcBef>
                        <a:spcAft>
                          <a:spcPts val="0"/>
                        </a:spcAft>
                        <a:buNone/>
                      </a:pPr>
                      <a:r>
                        <a:rPr lang="en"/>
                        <a:t>2</a:t>
                      </a:r>
                      <a:endParaRPr/>
                    </a:p>
                  </a:txBody>
                  <a:tcPr marT="91425" marB="91425" marR="91425" marL="91425">
                    <a:solidFill>
                      <a:srgbClr val="93C47D"/>
                    </a:solidFill>
                  </a:tcPr>
                </a:tc>
                <a:tc>
                  <a:txBody>
                    <a:bodyPr/>
                    <a:lstStyle/>
                    <a:p>
                      <a:pPr indent="0" lvl="0" marL="0" rtl="0" algn="ctr">
                        <a:spcBef>
                          <a:spcPts val="0"/>
                        </a:spcBef>
                        <a:spcAft>
                          <a:spcPts val="0"/>
                        </a:spcAft>
                        <a:buNone/>
                      </a:pPr>
                      <a:r>
                        <a:rPr lang="en"/>
                        <a:t>1</a:t>
                      </a:r>
                      <a:endParaRPr/>
                    </a:p>
                  </a:txBody>
                  <a:tcPr marT="91425" marB="91425" marR="91425" marL="91425"/>
                </a:tc>
              </a:tr>
            </a:tbl>
          </a:graphicData>
        </a:graphic>
      </p:graphicFrame>
      <p:graphicFrame>
        <p:nvGraphicFramePr>
          <p:cNvPr id="1006" name="Google Shape;1006;p114"/>
          <p:cNvGraphicFramePr/>
          <p:nvPr/>
        </p:nvGraphicFramePr>
        <p:xfrm>
          <a:off x="5106413" y="3461625"/>
          <a:ext cx="3000000" cy="3000000"/>
        </p:xfrm>
        <a:graphic>
          <a:graphicData uri="http://schemas.openxmlformats.org/drawingml/2006/table">
            <a:tbl>
              <a:tblPr>
                <a:noFill/>
                <a:tableStyleId>{D242228F-8E5F-427D-A51F-C4B3B28217BF}</a:tableStyleId>
              </a:tblPr>
              <a:tblGrid>
                <a:gridCol w="432525"/>
                <a:gridCol w="432525"/>
                <a:gridCol w="432525"/>
              </a:tblGrid>
              <a:tr h="392400">
                <a:tc>
                  <a:txBody>
                    <a:bodyPr/>
                    <a:lstStyle/>
                    <a:p>
                      <a:pPr indent="0" lvl="0" marL="0" rtl="0" algn="ctr">
                        <a:spcBef>
                          <a:spcPts val="0"/>
                        </a:spcBef>
                        <a:spcAft>
                          <a:spcPts val="0"/>
                        </a:spcAft>
                        <a:buNone/>
                      </a:pPr>
                      <a:r>
                        <a:rPr lang="en"/>
                        <a:t>3</a:t>
                      </a:r>
                      <a:endParaRPr/>
                    </a:p>
                  </a:txBody>
                  <a:tcPr marT="91425" marB="91425" marR="91425" marL="91425"/>
                </a:tc>
                <a:tc>
                  <a:txBody>
                    <a:bodyPr/>
                    <a:lstStyle/>
                    <a:p>
                      <a:pPr indent="0" lvl="0" marL="0" rtl="0" algn="ctr">
                        <a:spcBef>
                          <a:spcPts val="0"/>
                        </a:spcBef>
                        <a:spcAft>
                          <a:spcPts val="0"/>
                        </a:spcAft>
                        <a:buNone/>
                      </a:pPr>
                      <a:r>
                        <a:rPr lang="en"/>
                        <a:t>4</a:t>
                      </a:r>
                      <a:endParaRPr/>
                    </a:p>
                  </a:txBody>
                  <a:tcPr marT="91425" marB="91425" marR="91425" marL="91425">
                    <a:solidFill>
                      <a:srgbClr val="6D9EEB"/>
                    </a:solidFill>
                  </a:tcPr>
                </a:tc>
                <a:tc>
                  <a:txBody>
                    <a:bodyPr/>
                    <a:lstStyle/>
                    <a:p>
                      <a:pPr indent="0" lvl="0" marL="0" rtl="0" algn="ctr">
                        <a:spcBef>
                          <a:spcPts val="0"/>
                        </a:spcBef>
                        <a:spcAft>
                          <a:spcPts val="0"/>
                        </a:spcAft>
                        <a:buNone/>
                      </a:pPr>
                      <a:r>
                        <a:rPr lang="en"/>
                        <a:t>1</a:t>
                      </a:r>
                      <a:endParaRPr/>
                    </a:p>
                  </a:txBody>
                  <a:tcPr marT="91425" marB="91425" marR="91425" marL="91425"/>
                </a:tc>
              </a:tr>
            </a:tbl>
          </a:graphicData>
        </a:graphic>
      </p:graphicFrame>
      <p:cxnSp>
        <p:nvCxnSpPr>
          <p:cNvPr id="1007" name="Google Shape;1007;p114"/>
          <p:cNvCxnSpPr/>
          <p:nvPr/>
        </p:nvCxnSpPr>
        <p:spPr>
          <a:xfrm>
            <a:off x="2029263" y="2335675"/>
            <a:ext cx="390300" cy="0"/>
          </a:xfrm>
          <a:prstGeom prst="straightConnector1">
            <a:avLst/>
          </a:prstGeom>
          <a:noFill/>
          <a:ln cap="flat" cmpd="sng" w="9525">
            <a:solidFill>
              <a:schemeClr val="dk2"/>
            </a:solidFill>
            <a:prstDash val="solid"/>
            <a:round/>
            <a:headEnd len="med" w="med" type="none"/>
            <a:tailEnd len="med" w="med" type="triangle"/>
          </a:ln>
        </p:spPr>
      </p:cxnSp>
      <p:cxnSp>
        <p:nvCxnSpPr>
          <p:cNvPr id="1008" name="Google Shape;1008;p114"/>
          <p:cNvCxnSpPr/>
          <p:nvPr/>
        </p:nvCxnSpPr>
        <p:spPr>
          <a:xfrm>
            <a:off x="4391038" y="1485150"/>
            <a:ext cx="298500" cy="0"/>
          </a:xfrm>
          <a:prstGeom prst="straightConnector1">
            <a:avLst/>
          </a:prstGeom>
          <a:noFill/>
          <a:ln cap="flat" cmpd="sng" w="9525">
            <a:solidFill>
              <a:schemeClr val="dk2"/>
            </a:solidFill>
            <a:prstDash val="solid"/>
            <a:round/>
            <a:headEnd len="med" w="med" type="none"/>
            <a:tailEnd len="med" w="med" type="triangle"/>
          </a:ln>
        </p:spPr>
      </p:cxnSp>
      <p:cxnSp>
        <p:nvCxnSpPr>
          <p:cNvPr id="1009" name="Google Shape;1009;p114"/>
          <p:cNvCxnSpPr/>
          <p:nvPr/>
        </p:nvCxnSpPr>
        <p:spPr>
          <a:xfrm>
            <a:off x="4393963" y="2993025"/>
            <a:ext cx="298500" cy="0"/>
          </a:xfrm>
          <a:prstGeom prst="straightConnector1">
            <a:avLst/>
          </a:prstGeom>
          <a:noFill/>
          <a:ln cap="flat" cmpd="sng" w="9525">
            <a:solidFill>
              <a:schemeClr val="dk2"/>
            </a:solidFill>
            <a:prstDash val="solid"/>
            <a:round/>
            <a:headEnd len="med" w="med" type="none"/>
            <a:tailEnd len="med" w="med" type="triangle"/>
          </a:ln>
        </p:spPr>
      </p:cxnSp>
      <p:cxnSp>
        <p:nvCxnSpPr>
          <p:cNvPr id="1010" name="Google Shape;1010;p114"/>
          <p:cNvCxnSpPr/>
          <p:nvPr/>
        </p:nvCxnSpPr>
        <p:spPr>
          <a:xfrm>
            <a:off x="4391050" y="2253475"/>
            <a:ext cx="298500" cy="0"/>
          </a:xfrm>
          <a:prstGeom prst="straightConnector1">
            <a:avLst/>
          </a:prstGeom>
          <a:noFill/>
          <a:ln cap="flat" cmpd="sng" w="9525">
            <a:solidFill>
              <a:schemeClr val="dk2"/>
            </a:solidFill>
            <a:prstDash val="solid"/>
            <a:round/>
            <a:headEnd len="med" w="med" type="none"/>
            <a:tailEnd len="med" w="med" type="triangle"/>
          </a:ln>
        </p:spPr>
      </p:cxnSp>
      <p:cxnSp>
        <p:nvCxnSpPr>
          <p:cNvPr id="1011" name="Google Shape;1011;p114"/>
          <p:cNvCxnSpPr/>
          <p:nvPr/>
        </p:nvCxnSpPr>
        <p:spPr>
          <a:xfrm>
            <a:off x="4393963" y="3657675"/>
            <a:ext cx="298500" cy="0"/>
          </a:xfrm>
          <a:prstGeom prst="straightConnector1">
            <a:avLst/>
          </a:prstGeom>
          <a:noFill/>
          <a:ln cap="flat" cmpd="sng" w="9525">
            <a:solidFill>
              <a:schemeClr val="dk2"/>
            </a:solidFill>
            <a:prstDash val="solid"/>
            <a:round/>
            <a:headEnd len="med" w="med" type="none"/>
            <a:tailEnd len="med" w="med" type="triangle"/>
          </a:ln>
        </p:spPr>
      </p:cxnSp>
      <p:cxnSp>
        <p:nvCxnSpPr>
          <p:cNvPr id="1012" name="Google Shape;1012;p114"/>
          <p:cNvCxnSpPr/>
          <p:nvPr/>
        </p:nvCxnSpPr>
        <p:spPr>
          <a:xfrm>
            <a:off x="6675463" y="1085225"/>
            <a:ext cx="298500" cy="0"/>
          </a:xfrm>
          <a:prstGeom prst="straightConnector1">
            <a:avLst/>
          </a:prstGeom>
          <a:noFill/>
          <a:ln cap="flat" cmpd="sng" w="9525">
            <a:solidFill>
              <a:schemeClr val="dk2"/>
            </a:solidFill>
            <a:prstDash val="solid"/>
            <a:round/>
            <a:headEnd len="med" w="med" type="none"/>
            <a:tailEnd len="med" w="med" type="triangle"/>
          </a:ln>
        </p:spPr>
      </p:cxnSp>
      <p:cxnSp>
        <p:nvCxnSpPr>
          <p:cNvPr id="1013" name="Google Shape;1013;p114"/>
          <p:cNvCxnSpPr/>
          <p:nvPr/>
        </p:nvCxnSpPr>
        <p:spPr>
          <a:xfrm>
            <a:off x="6675463" y="1714150"/>
            <a:ext cx="298500" cy="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7" name="Shape 1017"/>
        <p:cNvGrpSpPr/>
        <p:nvPr/>
      </p:nvGrpSpPr>
      <p:grpSpPr>
        <a:xfrm>
          <a:off x="0" y="0"/>
          <a:ext cx="0" cy="0"/>
          <a:chOff x="0" y="0"/>
          <a:chExt cx="0" cy="0"/>
        </a:xfrm>
      </p:grpSpPr>
      <p:cxnSp>
        <p:nvCxnSpPr>
          <p:cNvPr id="1018" name="Google Shape;1018;p115"/>
          <p:cNvCxnSpPr/>
          <p:nvPr/>
        </p:nvCxnSpPr>
        <p:spPr>
          <a:xfrm>
            <a:off x="4474713" y="2301225"/>
            <a:ext cx="390300" cy="0"/>
          </a:xfrm>
          <a:prstGeom prst="straightConnector1">
            <a:avLst/>
          </a:prstGeom>
          <a:noFill/>
          <a:ln cap="flat" cmpd="sng" w="9525">
            <a:solidFill>
              <a:schemeClr val="dk2"/>
            </a:solidFill>
            <a:prstDash val="solid"/>
            <a:round/>
            <a:headEnd len="med" w="med" type="none"/>
            <a:tailEnd len="med" w="med" type="triangle"/>
          </a:ln>
        </p:spPr>
      </p:cxnSp>
      <p:graphicFrame>
        <p:nvGraphicFramePr>
          <p:cNvPr id="1019" name="Google Shape;1019;p115"/>
          <p:cNvGraphicFramePr/>
          <p:nvPr/>
        </p:nvGraphicFramePr>
        <p:xfrm>
          <a:off x="6122238" y="1013625"/>
          <a:ext cx="3000000" cy="3000000"/>
        </p:xfrm>
        <a:graphic>
          <a:graphicData uri="http://schemas.openxmlformats.org/drawingml/2006/table">
            <a:tbl>
              <a:tblPr>
                <a:noFill/>
                <a:tableStyleId>{D242228F-8E5F-427D-A51F-C4B3B28217BF}</a:tableStyleId>
              </a:tblPr>
              <a:tblGrid>
                <a:gridCol w="432525"/>
                <a:gridCol w="432525"/>
                <a:gridCol w="432525"/>
              </a:tblGrid>
              <a:tr h="381000">
                <a:tc>
                  <a:txBody>
                    <a:bodyPr/>
                    <a:lstStyle/>
                    <a:p>
                      <a:pPr indent="0" lvl="0" marL="0" rtl="0" algn="ctr">
                        <a:spcBef>
                          <a:spcPts val="0"/>
                        </a:spcBef>
                        <a:spcAft>
                          <a:spcPts val="0"/>
                        </a:spcAft>
                        <a:buNone/>
                      </a:pPr>
                      <a:r>
                        <a:rPr lang="en"/>
                        <a:t>1</a:t>
                      </a:r>
                      <a:endParaRPr/>
                    </a:p>
                  </a:txBody>
                  <a:tcPr marT="91425" marB="91425" marR="91425" marL="91425">
                    <a:lnB cap="flat" cmpd="sng" w="9525">
                      <a:solidFill>
                        <a:srgbClr val="9E9E9E"/>
                      </a:solidFill>
                      <a:prstDash val="solid"/>
                      <a:round/>
                      <a:headEnd len="sm" w="sm" type="none"/>
                      <a:tailEnd len="sm" w="sm" type="none"/>
                    </a:lnB>
                    <a:solidFill>
                      <a:srgbClr val="F4CCCC"/>
                    </a:solidFill>
                  </a:tcPr>
                </a:tc>
                <a:tc>
                  <a:txBody>
                    <a:bodyPr/>
                    <a:lstStyle/>
                    <a:p>
                      <a:pPr indent="0" lvl="0" marL="0" rtl="0" algn="ctr">
                        <a:spcBef>
                          <a:spcPts val="0"/>
                        </a:spcBef>
                        <a:spcAft>
                          <a:spcPts val="0"/>
                        </a:spcAft>
                        <a:buNone/>
                      </a:pPr>
                      <a:r>
                        <a:rPr lang="en"/>
                        <a:t>2</a:t>
                      </a:r>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t>3</a:t>
                      </a:r>
                      <a:endParaRPr/>
                    </a:p>
                  </a:txBody>
                  <a:tcPr marT="91425" marB="91425" marR="91425" marL="91425">
                    <a:lnB cap="flat" cmpd="sng" w="9525">
                      <a:solidFill>
                        <a:srgbClr val="9E9E9E"/>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
                        <a:t>2</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t>4</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t>8</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CFE2F3"/>
                    </a:solidFill>
                  </a:tcPr>
                </a:tc>
              </a:tr>
              <a:tr h="381000">
                <a:tc>
                  <a:txBody>
                    <a:bodyPr/>
                    <a:lstStyle/>
                    <a:p>
                      <a:pPr indent="0" lvl="0" marL="0" rtl="0" algn="ctr">
                        <a:spcBef>
                          <a:spcPts val="0"/>
                        </a:spcBef>
                        <a:spcAft>
                          <a:spcPts val="0"/>
                        </a:spcAft>
                        <a:buNone/>
                      </a:pPr>
                      <a:r>
                        <a:rPr lang="en"/>
                        <a:t>2</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t>4</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t>9</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D0E0E3"/>
                    </a:solidFill>
                  </a:tcPr>
                </a:tc>
              </a:tr>
              <a:tr h="381000">
                <a:tc>
                  <a:txBody>
                    <a:bodyPr/>
                    <a:lstStyle/>
                    <a:p>
                      <a:pPr indent="0" lvl="0" marL="0" rtl="0" algn="ctr">
                        <a:spcBef>
                          <a:spcPts val="0"/>
                        </a:spcBef>
                        <a:spcAft>
                          <a:spcPts val="0"/>
                        </a:spcAft>
                        <a:buNone/>
                      </a:pPr>
                      <a:r>
                        <a:rPr lang="en"/>
                        <a:t>2</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t>9</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D9D2E9"/>
                    </a:solidFill>
                  </a:tcPr>
                </a:tc>
                <a:tc>
                  <a:txBody>
                    <a:bodyPr/>
                    <a:lstStyle/>
                    <a:p>
                      <a:pPr indent="0" lvl="0" marL="0" rtl="0" algn="ctr">
                        <a:spcBef>
                          <a:spcPts val="0"/>
                        </a:spcBef>
                        <a:spcAft>
                          <a:spcPts val="0"/>
                        </a:spcAft>
                        <a:buNone/>
                      </a:pPr>
                      <a:r>
                        <a:rPr lang="en"/>
                        <a:t>1</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
                        <a:t>3</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t>2</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93C47D"/>
                    </a:solidFill>
                  </a:tcPr>
                </a:tc>
                <a:tc>
                  <a:txBody>
                    <a:bodyPr/>
                    <a:lstStyle/>
                    <a:p>
                      <a:pPr indent="0" lvl="0" marL="0" rtl="0" algn="ctr">
                        <a:spcBef>
                          <a:spcPts val="0"/>
                        </a:spcBef>
                        <a:spcAft>
                          <a:spcPts val="0"/>
                        </a:spcAft>
                        <a:buNone/>
                      </a:pPr>
                      <a:r>
                        <a:rPr lang="en"/>
                        <a:t>1</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
                        <a:t>3</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t>4</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6D9EEB"/>
                    </a:solidFill>
                  </a:tcPr>
                </a:tc>
                <a:tc>
                  <a:txBody>
                    <a:bodyPr/>
                    <a:lstStyle/>
                    <a:p>
                      <a:pPr indent="0" lvl="0" marL="0" rtl="0" algn="ctr">
                        <a:spcBef>
                          <a:spcPts val="0"/>
                        </a:spcBef>
                        <a:spcAft>
                          <a:spcPts val="0"/>
                        </a:spcAft>
                        <a:buNone/>
                      </a:pPr>
                      <a:r>
                        <a:rPr lang="en"/>
                        <a:t>1</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
                        <a:t>4</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C9DAF8"/>
                    </a:solidFill>
                  </a:tcPr>
                </a:tc>
                <a:tc>
                  <a:txBody>
                    <a:bodyPr/>
                    <a:lstStyle/>
                    <a:p>
                      <a:pPr indent="0" lvl="0" marL="0" rtl="0" algn="ctr">
                        <a:spcBef>
                          <a:spcPts val="0"/>
                        </a:spcBef>
                        <a:spcAft>
                          <a:spcPts val="0"/>
                        </a:spcAft>
                        <a:buNone/>
                      </a:pPr>
                      <a:r>
                        <a:rPr lang="en"/>
                        <a:t>2</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t>1</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graphicFrame>
        <p:nvGraphicFramePr>
          <p:cNvPr id="1020" name="Google Shape;1020;p115"/>
          <p:cNvGraphicFramePr/>
          <p:nvPr/>
        </p:nvGraphicFramePr>
        <p:xfrm>
          <a:off x="1919913" y="1013625"/>
          <a:ext cx="3000000" cy="3000000"/>
        </p:xfrm>
        <a:graphic>
          <a:graphicData uri="http://schemas.openxmlformats.org/drawingml/2006/table">
            <a:tbl>
              <a:tblPr>
                <a:noFill/>
                <a:tableStyleId>{D242228F-8E5F-427D-A51F-C4B3B28217BF}</a:tableStyleId>
              </a:tblPr>
              <a:tblGrid>
                <a:gridCol w="432525"/>
                <a:gridCol w="432525"/>
                <a:gridCol w="432525"/>
              </a:tblGrid>
              <a:tr h="381000">
                <a:tc>
                  <a:txBody>
                    <a:bodyPr/>
                    <a:lstStyle/>
                    <a:p>
                      <a:pPr indent="0" lvl="0" marL="0" rtl="0" algn="ctr">
                        <a:spcBef>
                          <a:spcPts val="0"/>
                        </a:spcBef>
                        <a:spcAft>
                          <a:spcPts val="0"/>
                        </a:spcAft>
                        <a:buNone/>
                      </a:pPr>
                      <a:r>
                        <a:rPr lang="en"/>
                        <a:t>1</a:t>
                      </a:r>
                      <a:endParaRPr/>
                    </a:p>
                  </a:txBody>
                  <a:tcPr marT="91425" marB="91425" marR="91425" marL="91425"/>
                </a:tc>
                <a:tc>
                  <a:txBody>
                    <a:bodyPr/>
                    <a:lstStyle/>
                    <a:p>
                      <a:pPr indent="0" lvl="0" marL="0" rtl="0" algn="ctr">
                        <a:spcBef>
                          <a:spcPts val="0"/>
                        </a:spcBef>
                        <a:spcAft>
                          <a:spcPts val="0"/>
                        </a:spcAft>
                        <a:buNone/>
                      </a:pPr>
                      <a:r>
                        <a:rPr lang="en"/>
                        <a:t>2</a:t>
                      </a:r>
                      <a:endParaRPr/>
                    </a:p>
                  </a:txBody>
                  <a:tcPr marT="91425" marB="91425" marR="91425" marL="91425"/>
                </a:tc>
                <a:tc>
                  <a:txBody>
                    <a:bodyPr/>
                    <a:lstStyle/>
                    <a:p>
                      <a:pPr indent="0" lvl="0" marL="0" rtl="0" algn="ctr">
                        <a:spcBef>
                          <a:spcPts val="0"/>
                        </a:spcBef>
                        <a:spcAft>
                          <a:spcPts val="0"/>
                        </a:spcAft>
                        <a:buNone/>
                      </a:pPr>
                      <a:r>
                        <a:rPr lang="en"/>
                        <a:t>3</a:t>
                      </a:r>
                      <a:endParaRPr/>
                    </a:p>
                  </a:txBody>
                  <a:tcPr marT="91425" marB="91425" marR="91425" marL="91425"/>
                </a:tc>
              </a:tr>
              <a:tr h="381000">
                <a:tc>
                  <a:txBody>
                    <a:bodyPr/>
                    <a:lstStyle/>
                    <a:p>
                      <a:pPr indent="0" lvl="0" marL="0" rtl="0" algn="ctr">
                        <a:spcBef>
                          <a:spcPts val="0"/>
                        </a:spcBef>
                        <a:spcAft>
                          <a:spcPts val="0"/>
                        </a:spcAft>
                        <a:buNone/>
                      </a:pPr>
                      <a:r>
                        <a:rPr lang="en"/>
                        <a:t>2</a:t>
                      </a:r>
                      <a:endParaRPr/>
                    </a:p>
                  </a:txBody>
                  <a:tcPr marT="91425" marB="91425" marR="91425" marL="91425"/>
                </a:tc>
                <a:tc>
                  <a:txBody>
                    <a:bodyPr/>
                    <a:lstStyle/>
                    <a:p>
                      <a:pPr indent="0" lvl="0" marL="0" rtl="0" algn="ctr">
                        <a:spcBef>
                          <a:spcPts val="0"/>
                        </a:spcBef>
                        <a:spcAft>
                          <a:spcPts val="0"/>
                        </a:spcAft>
                        <a:buNone/>
                      </a:pPr>
                      <a:r>
                        <a:rPr lang="en"/>
                        <a:t>4</a:t>
                      </a:r>
                      <a:endParaRPr/>
                    </a:p>
                  </a:txBody>
                  <a:tcPr marT="91425" marB="91425" marR="91425" marL="91425"/>
                </a:tc>
                <a:tc>
                  <a:txBody>
                    <a:bodyPr/>
                    <a:lstStyle/>
                    <a:p>
                      <a:pPr indent="0" lvl="0" marL="0" rtl="0" algn="ctr">
                        <a:spcBef>
                          <a:spcPts val="0"/>
                        </a:spcBef>
                        <a:spcAft>
                          <a:spcPts val="0"/>
                        </a:spcAft>
                        <a:buNone/>
                      </a:pPr>
                      <a:r>
                        <a:rPr lang="en"/>
                        <a:t>9</a:t>
                      </a:r>
                      <a:endParaRPr/>
                    </a:p>
                  </a:txBody>
                  <a:tcPr marT="91425" marB="91425" marR="91425" marL="91425"/>
                </a:tc>
              </a:tr>
              <a:tr h="381000">
                <a:tc>
                  <a:txBody>
                    <a:bodyPr/>
                    <a:lstStyle/>
                    <a:p>
                      <a:pPr indent="0" lvl="0" marL="0" rtl="0" algn="ctr">
                        <a:spcBef>
                          <a:spcPts val="0"/>
                        </a:spcBef>
                        <a:spcAft>
                          <a:spcPts val="0"/>
                        </a:spcAft>
                        <a:buNone/>
                      </a:pPr>
                      <a:r>
                        <a:rPr lang="en"/>
                        <a:t>2</a:t>
                      </a:r>
                      <a:endParaRPr/>
                    </a:p>
                  </a:txBody>
                  <a:tcPr marT="91425" marB="91425" marR="91425" marL="91425"/>
                </a:tc>
                <a:tc>
                  <a:txBody>
                    <a:bodyPr/>
                    <a:lstStyle/>
                    <a:p>
                      <a:pPr indent="0" lvl="0" marL="0" rtl="0" algn="ctr">
                        <a:spcBef>
                          <a:spcPts val="0"/>
                        </a:spcBef>
                        <a:spcAft>
                          <a:spcPts val="0"/>
                        </a:spcAft>
                        <a:buNone/>
                      </a:pPr>
                      <a:r>
                        <a:rPr lang="en"/>
                        <a:t>4</a:t>
                      </a:r>
                      <a:endParaRPr/>
                    </a:p>
                  </a:txBody>
                  <a:tcPr marT="91425" marB="91425" marR="91425" marL="91425"/>
                </a:tc>
                <a:tc>
                  <a:txBody>
                    <a:bodyPr/>
                    <a:lstStyle/>
                    <a:p>
                      <a:pPr indent="0" lvl="0" marL="0" rtl="0" algn="ctr">
                        <a:spcBef>
                          <a:spcPts val="0"/>
                        </a:spcBef>
                        <a:spcAft>
                          <a:spcPts val="0"/>
                        </a:spcAft>
                        <a:buNone/>
                      </a:pPr>
                      <a:r>
                        <a:rPr lang="en"/>
                        <a:t>8</a:t>
                      </a:r>
                      <a:endParaRPr/>
                    </a:p>
                  </a:txBody>
                  <a:tcPr marT="91425" marB="91425" marR="91425" marL="91425"/>
                </a:tc>
              </a:tr>
              <a:tr h="381000">
                <a:tc>
                  <a:txBody>
                    <a:bodyPr/>
                    <a:lstStyle/>
                    <a:p>
                      <a:pPr indent="0" lvl="0" marL="0" rtl="0" algn="ctr">
                        <a:spcBef>
                          <a:spcPts val="0"/>
                        </a:spcBef>
                        <a:spcAft>
                          <a:spcPts val="0"/>
                        </a:spcAft>
                        <a:buNone/>
                      </a:pPr>
                      <a:r>
                        <a:rPr lang="en"/>
                        <a:t>4</a:t>
                      </a:r>
                      <a:endParaRPr/>
                    </a:p>
                  </a:txBody>
                  <a:tcPr marT="91425" marB="91425" marR="91425" marL="91425"/>
                </a:tc>
                <a:tc>
                  <a:txBody>
                    <a:bodyPr/>
                    <a:lstStyle/>
                    <a:p>
                      <a:pPr indent="0" lvl="0" marL="0" rtl="0" algn="ctr">
                        <a:spcBef>
                          <a:spcPts val="0"/>
                        </a:spcBef>
                        <a:spcAft>
                          <a:spcPts val="0"/>
                        </a:spcAft>
                        <a:buNone/>
                      </a:pPr>
                      <a:r>
                        <a:rPr lang="en"/>
                        <a:t>2</a:t>
                      </a:r>
                      <a:endParaRPr/>
                    </a:p>
                  </a:txBody>
                  <a:tcPr marT="91425" marB="91425" marR="91425" marL="91425"/>
                </a:tc>
                <a:tc>
                  <a:txBody>
                    <a:bodyPr/>
                    <a:lstStyle/>
                    <a:p>
                      <a:pPr indent="0" lvl="0" marL="0" rtl="0" algn="ctr">
                        <a:spcBef>
                          <a:spcPts val="0"/>
                        </a:spcBef>
                        <a:spcAft>
                          <a:spcPts val="0"/>
                        </a:spcAft>
                        <a:buNone/>
                      </a:pPr>
                      <a:r>
                        <a:rPr lang="en"/>
                        <a:t>1</a:t>
                      </a:r>
                      <a:endParaRPr/>
                    </a:p>
                  </a:txBody>
                  <a:tcPr marT="91425" marB="91425" marR="91425" marL="91425"/>
                </a:tc>
              </a:tr>
              <a:tr h="381000">
                <a:tc>
                  <a:txBody>
                    <a:bodyPr/>
                    <a:lstStyle/>
                    <a:p>
                      <a:pPr indent="0" lvl="0" marL="0" rtl="0" algn="ctr">
                        <a:spcBef>
                          <a:spcPts val="0"/>
                        </a:spcBef>
                        <a:spcAft>
                          <a:spcPts val="0"/>
                        </a:spcAft>
                        <a:buNone/>
                      </a:pPr>
                      <a:r>
                        <a:rPr lang="en"/>
                        <a:t>2</a:t>
                      </a:r>
                      <a:endParaRPr/>
                    </a:p>
                  </a:txBody>
                  <a:tcPr marT="91425" marB="91425" marR="91425" marL="91425"/>
                </a:tc>
                <a:tc>
                  <a:txBody>
                    <a:bodyPr/>
                    <a:lstStyle/>
                    <a:p>
                      <a:pPr indent="0" lvl="0" marL="0" rtl="0" algn="ctr">
                        <a:spcBef>
                          <a:spcPts val="0"/>
                        </a:spcBef>
                        <a:spcAft>
                          <a:spcPts val="0"/>
                        </a:spcAft>
                        <a:buNone/>
                      </a:pPr>
                      <a:r>
                        <a:rPr lang="en"/>
                        <a:t>9</a:t>
                      </a:r>
                      <a:endParaRPr/>
                    </a:p>
                  </a:txBody>
                  <a:tcPr marT="91425" marB="91425" marR="91425" marL="91425"/>
                </a:tc>
                <a:tc>
                  <a:txBody>
                    <a:bodyPr/>
                    <a:lstStyle/>
                    <a:p>
                      <a:pPr indent="0" lvl="0" marL="0" rtl="0" algn="ctr">
                        <a:spcBef>
                          <a:spcPts val="0"/>
                        </a:spcBef>
                        <a:spcAft>
                          <a:spcPts val="0"/>
                        </a:spcAft>
                        <a:buNone/>
                      </a:pPr>
                      <a:r>
                        <a:rPr lang="en"/>
                        <a:t>1</a:t>
                      </a:r>
                      <a:endParaRPr/>
                    </a:p>
                  </a:txBody>
                  <a:tcPr marT="91425" marB="91425" marR="91425" marL="91425"/>
                </a:tc>
              </a:tr>
              <a:tr h="381000">
                <a:tc>
                  <a:txBody>
                    <a:bodyPr/>
                    <a:lstStyle/>
                    <a:p>
                      <a:pPr indent="0" lvl="0" marL="0" rtl="0" algn="ctr">
                        <a:spcBef>
                          <a:spcPts val="0"/>
                        </a:spcBef>
                        <a:spcAft>
                          <a:spcPts val="0"/>
                        </a:spcAft>
                        <a:buNone/>
                      </a:pPr>
                      <a:r>
                        <a:rPr lang="en"/>
                        <a:t>3</a:t>
                      </a:r>
                      <a:endParaRPr/>
                    </a:p>
                  </a:txBody>
                  <a:tcPr marT="91425" marB="91425" marR="91425" marL="91425"/>
                </a:tc>
                <a:tc>
                  <a:txBody>
                    <a:bodyPr/>
                    <a:lstStyle/>
                    <a:p>
                      <a:pPr indent="0" lvl="0" marL="0" rtl="0" algn="ctr">
                        <a:spcBef>
                          <a:spcPts val="0"/>
                        </a:spcBef>
                        <a:spcAft>
                          <a:spcPts val="0"/>
                        </a:spcAft>
                        <a:buNone/>
                      </a:pPr>
                      <a:r>
                        <a:rPr lang="en"/>
                        <a:t>4</a:t>
                      </a:r>
                      <a:endParaRPr/>
                    </a:p>
                  </a:txBody>
                  <a:tcPr marT="91425" marB="91425" marR="91425" marL="91425"/>
                </a:tc>
                <a:tc>
                  <a:txBody>
                    <a:bodyPr/>
                    <a:lstStyle/>
                    <a:p>
                      <a:pPr indent="0" lvl="0" marL="0" rtl="0" algn="ctr">
                        <a:spcBef>
                          <a:spcPts val="0"/>
                        </a:spcBef>
                        <a:spcAft>
                          <a:spcPts val="0"/>
                        </a:spcAft>
                        <a:buNone/>
                      </a:pPr>
                      <a:r>
                        <a:rPr lang="en"/>
                        <a:t>1</a:t>
                      </a:r>
                      <a:endParaRPr/>
                    </a:p>
                  </a:txBody>
                  <a:tcPr marT="91425" marB="91425" marR="91425" marL="91425"/>
                </a:tc>
              </a:tr>
              <a:tr h="381000">
                <a:tc>
                  <a:txBody>
                    <a:bodyPr/>
                    <a:lstStyle/>
                    <a:p>
                      <a:pPr indent="0" lvl="0" marL="0" rtl="0" algn="ctr">
                        <a:spcBef>
                          <a:spcPts val="0"/>
                        </a:spcBef>
                        <a:spcAft>
                          <a:spcPts val="0"/>
                        </a:spcAft>
                        <a:buNone/>
                      </a:pPr>
                      <a:r>
                        <a:rPr lang="en"/>
                        <a:t>3</a:t>
                      </a:r>
                      <a:endParaRPr/>
                    </a:p>
                  </a:txBody>
                  <a:tcPr marT="91425" marB="91425" marR="91425" marL="91425"/>
                </a:tc>
                <a:tc>
                  <a:txBody>
                    <a:bodyPr/>
                    <a:lstStyle/>
                    <a:p>
                      <a:pPr indent="0" lvl="0" marL="0" rtl="0" algn="ctr">
                        <a:spcBef>
                          <a:spcPts val="0"/>
                        </a:spcBef>
                        <a:spcAft>
                          <a:spcPts val="0"/>
                        </a:spcAft>
                        <a:buNone/>
                      </a:pPr>
                      <a:r>
                        <a:rPr lang="en"/>
                        <a:t>2</a:t>
                      </a:r>
                      <a:endParaRPr/>
                    </a:p>
                  </a:txBody>
                  <a:tcPr marT="91425" marB="91425" marR="91425" marL="91425"/>
                </a:tc>
                <a:tc>
                  <a:txBody>
                    <a:bodyPr/>
                    <a:lstStyle/>
                    <a:p>
                      <a:pPr indent="0" lvl="0" marL="0" rtl="0" algn="ctr">
                        <a:spcBef>
                          <a:spcPts val="0"/>
                        </a:spcBef>
                        <a:spcAft>
                          <a:spcPts val="0"/>
                        </a:spcAft>
                        <a:buNone/>
                      </a:pPr>
                      <a:r>
                        <a:rPr lang="en"/>
                        <a:t>1</a:t>
                      </a:r>
                      <a:endParaRPr/>
                    </a:p>
                  </a:txBody>
                  <a:tcPr marT="91425" marB="91425" marR="91425" marL="91425"/>
                </a:tc>
              </a:tr>
            </a:tbl>
          </a:graphicData>
        </a:graphic>
      </p:graphicFrame>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4" name="Shape 1024"/>
        <p:cNvGrpSpPr/>
        <p:nvPr/>
      </p:nvGrpSpPr>
      <p:grpSpPr>
        <a:xfrm>
          <a:off x="0" y="0"/>
          <a:ext cx="0" cy="0"/>
          <a:chOff x="0" y="0"/>
          <a:chExt cx="0" cy="0"/>
        </a:xfrm>
      </p:grpSpPr>
      <p:sp>
        <p:nvSpPr>
          <p:cNvPr id="1025" name="Google Shape;1025;p116"/>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MSD Runtime</a:t>
            </a:r>
            <a:endParaRPr/>
          </a:p>
        </p:txBody>
      </p:sp>
      <p:sp>
        <p:nvSpPr>
          <p:cNvPr id="1026" name="Google Shape;1026;p116"/>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600"/>
              <a:t>Best case runtime scenario?</a:t>
            </a:r>
            <a:endParaRPr b="1" sz="1600"/>
          </a:p>
          <a:p>
            <a:pPr indent="0" lvl="0" marL="0" rtl="0" algn="l">
              <a:spcBef>
                <a:spcPts val="0"/>
              </a:spcBef>
              <a:spcAft>
                <a:spcPts val="0"/>
              </a:spcAft>
              <a:buNone/>
            </a:pPr>
            <a:r>
              <a:rPr lang="en" sz="1600"/>
              <a:t>We have a lot of strings, but they all differ by their first digit. Complete one round of sorting and we’re done! </a:t>
            </a:r>
            <a:endParaRPr sz="1600"/>
          </a:p>
          <a:p>
            <a:pPr indent="0" lvl="0" marL="0" rtl="0" algn="l">
              <a:spcBef>
                <a:spcPts val="0"/>
              </a:spcBef>
              <a:spcAft>
                <a:spcPts val="0"/>
              </a:spcAft>
              <a:buNone/>
            </a:pPr>
            <a:r>
              <a:rPr lang="en" sz="1600"/>
              <a:t>Basically becomes counting sort → </a:t>
            </a:r>
            <a:r>
              <a:rPr b="1" lang="en" sz="1600"/>
              <a:t>Θ(N + R)</a:t>
            </a:r>
            <a:endParaRPr b="1" sz="1600"/>
          </a:p>
          <a:p>
            <a:pPr indent="0" lvl="0" marL="0" rtl="0" algn="l">
              <a:spcBef>
                <a:spcPts val="0"/>
              </a:spcBef>
              <a:spcAft>
                <a:spcPts val="0"/>
              </a:spcAft>
              <a:buNone/>
            </a:pPr>
            <a:r>
              <a:t/>
            </a:r>
            <a:endParaRPr b="1" sz="1600"/>
          </a:p>
          <a:p>
            <a:pPr indent="0" lvl="0" marL="0" rtl="0" algn="l">
              <a:spcBef>
                <a:spcPts val="0"/>
              </a:spcBef>
              <a:spcAft>
                <a:spcPts val="0"/>
              </a:spcAft>
              <a:buNone/>
            </a:pPr>
            <a:r>
              <a:rPr b="1" lang="en" sz="1600"/>
              <a:t>Worst case runtime scenario?</a:t>
            </a:r>
            <a:endParaRPr b="1" sz="1600"/>
          </a:p>
          <a:p>
            <a:pPr indent="0" lvl="0" marL="0" rtl="0" algn="l">
              <a:spcBef>
                <a:spcPts val="0"/>
              </a:spcBef>
              <a:spcAft>
                <a:spcPts val="0"/>
              </a:spcAft>
              <a:buNone/>
            </a:pPr>
            <a:r>
              <a:rPr lang="en" sz="1600"/>
              <a:t>Our are very long, but all differ by their last digit. Each iteration keeps the strings in the same bucket until we finally reach the last digit. </a:t>
            </a:r>
            <a:endParaRPr sz="1600"/>
          </a:p>
          <a:p>
            <a:pPr indent="0" lvl="0" marL="0" rtl="0" algn="l">
              <a:spcBef>
                <a:spcPts val="0"/>
              </a:spcBef>
              <a:spcAft>
                <a:spcPts val="0"/>
              </a:spcAft>
              <a:buNone/>
            </a:pPr>
            <a:r>
              <a:rPr lang="en" sz="1600"/>
              <a:t>“Degenerates” into LSD →</a:t>
            </a:r>
            <a:r>
              <a:rPr b="1" lang="en" sz="1600"/>
              <a:t> Θ(W(N + R))</a:t>
            </a:r>
            <a:endParaRPr b="1" sz="1600"/>
          </a:p>
          <a:p>
            <a:pPr indent="0" lvl="0" marL="0" rtl="0" algn="l">
              <a:spcBef>
                <a:spcPts val="0"/>
              </a:spcBef>
              <a:spcAft>
                <a:spcPts val="0"/>
              </a:spcAft>
              <a:buNone/>
            </a:pPr>
            <a:r>
              <a:t/>
            </a:r>
            <a:endParaRPr b="1" sz="16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26">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26">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26">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26">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26">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26">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26">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26">
                                            <p:txEl>
                                              <p:pRg end="7" st="7"/>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0" name="Shape 1030"/>
        <p:cNvGrpSpPr/>
        <p:nvPr/>
      </p:nvGrpSpPr>
      <p:grpSpPr>
        <a:xfrm>
          <a:off x="0" y="0"/>
          <a:ext cx="0" cy="0"/>
          <a:chOff x="0" y="0"/>
          <a:chExt cx="0" cy="0"/>
        </a:xfrm>
      </p:grpSpPr>
      <p:sp>
        <p:nvSpPr>
          <p:cNvPr id="1031" name="Google Shape;1031;p117"/>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Counting Sort, LSD, MSD Summary</a:t>
            </a:r>
            <a:endParaRPr/>
          </a:p>
        </p:txBody>
      </p:sp>
      <p:graphicFrame>
        <p:nvGraphicFramePr>
          <p:cNvPr id="1032" name="Google Shape;1032;p117"/>
          <p:cNvGraphicFramePr/>
          <p:nvPr/>
        </p:nvGraphicFramePr>
        <p:xfrm>
          <a:off x="952500" y="2131225"/>
          <a:ext cx="3000000" cy="3000000"/>
        </p:xfrm>
        <a:graphic>
          <a:graphicData uri="http://schemas.openxmlformats.org/drawingml/2006/table">
            <a:tbl>
              <a:tblPr>
                <a:noFill/>
                <a:tableStyleId>{D242228F-8E5F-427D-A51F-C4B3B28217BF}</a:tableStyleId>
              </a:tblPr>
              <a:tblGrid>
                <a:gridCol w="1809750"/>
                <a:gridCol w="1809750"/>
                <a:gridCol w="1809750"/>
                <a:gridCol w="1809750"/>
              </a:tblGrid>
              <a:tr h="381000">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None/>
                      </a:pPr>
                      <a:r>
                        <a:rPr lang="en"/>
                        <a:t>Best case runtime</a:t>
                      </a:r>
                      <a:endParaRPr/>
                    </a:p>
                  </a:txBody>
                  <a:tcPr marT="91425" marB="91425" marR="91425" marL="91425"/>
                </a:tc>
                <a:tc>
                  <a:txBody>
                    <a:bodyPr/>
                    <a:lstStyle/>
                    <a:p>
                      <a:pPr indent="0" lvl="0" marL="0" rtl="0" algn="ctr">
                        <a:spcBef>
                          <a:spcPts val="0"/>
                        </a:spcBef>
                        <a:spcAft>
                          <a:spcPts val="0"/>
                        </a:spcAft>
                        <a:buNone/>
                      </a:pPr>
                      <a:r>
                        <a:rPr lang="en"/>
                        <a:t>Worst case runtime</a:t>
                      </a:r>
                      <a:endParaRPr/>
                    </a:p>
                  </a:txBody>
                  <a:tcPr marT="91425" marB="91425" marR="91425" marL="91425"/>
                </a:tc>
                <a:tc>
                  <a:txBody>
                    <a:bodyPr/>
                    <a:lstStyle/>
                    <a:p>
                      <a:pPr indent="0" lvl="0" marL="0" rtl="0" algn="ctr">
                        <a:spcBef>
                          <a:spcPts val="0"/>
                        </a:spcBef>
                        <a:spcAft>
                          <a:spcPts val="0"/>
                        </a:spcAft>
                        <a:buNone/>
                      </a:pPr>
                      <a:r>
                        <a:rPr lang="en"/>
                        <a:t>Stable</a:t>
                      </a:r>
                      <a:endParaRPr/>
                    </a:p>
                  </a:txBody>
                  <a:tcPr marT="91425" marB="91425" marR="91425" marL="91425"/>
                </a:tc>
              </a:tr>
              <a:tr h="381000">
                <a:tc>
                  <a:txBody>
                    <a:bodyPr/>
                    <a:lstStyle/>
                    <a:p>
                      <a:pPr indent="0" lvl="0" marL="0" rtl="0" algn="l">
                        <a:spcBef>
                          <a:spcPts val="0"/>
                        </a:spcBef>
                        <a:spcAft>
                          <a:spcPts val="0"/>
                        </a:spcAft>
                        <a:buNone/>
                      </a:pPr>
                      <a:r>
                        <a:rPr lang="en"/>
                        <a:t>Counting Sort</a:t>
                      </a:r>
                      <a:endParaRPr/>
                    </a:p>
                  </a:txBody>
                  <a:tcPr marT="91425" marB="91425" marR="91425" marL="91425"/>
                </a:tc>
                <a:tc>
                  <a:txBody>
                    <a:bodyPr/>
                    <a:lstStyle/>
                    <a:p>
                      <a:pPr indent="0" lvl="0" marL="0" rtl="0" algn="ctr">
                        <a:spcBef>
                          <a:spcPts val="0"/>
                        </a:spcBef>
                        <a:spcAft>
                          <a:spcPts val="0"/>
                        </a:spcAft>
                        <a:buNone/>
                      </a:pPr>
                      <a:r>
                        <a:rPr lang="en"/>
                        <a:t>Θ(N + R)</a:t>
                      </a:r>
                      <a:endParaRPr/>
                    </a:p>
                  </a:txBody>
                  <a:tcPr marT="91425" marB="91425" marR="91425" marL="91425"/>
                </a:tc>
                <a:tc>
                  <a:txBody>
                    <a:bodyPr/>
                    <a:lstStyle/>
                    <a:p>
                      <a:pPr indent="0" lvl="0" marL="0" rtl="0" algn="ctr">
                        <a:spcBef>
                          <a:spcPts val="0"/>
                        </a:spcBef>
                        <a:spcAft>
                          <a:spcPts val="0"/>
                        </a:spcAft>
                        <a:buNone/>
                      </a:pPr>
                      <a:r>
                        <a:rPr lang="en"/>
                        <a:t>Θ(N + R)</a:t>
                      </a:r>
                      <a:endParaRPr/>
                    </a:p>
                  </a:txBody>
                  <a:tcPr marT="91425" marB="91425" marR="91425" marL="91425"/>
                </a:tc>
                <a:tc>
                  <a:txBody>
                    <a:bodyPr/>
                    <a:lstStyle/>
                    <a:p>
                      <a:pPr indent="0" lvl="0" marL="0" rtl="0" algn="ctr">
                        <a:spcBef>
                          <a:spcPts val="0"/>
                        </a:spcBef>
                        <a:spcAft>
                          <a:spcPts val="0"/>
                        </a:spcAft>
                        <a:buNone/>
                      </a:pPr>
                      <a:r>
                        <a:rPr lang="en"/>
                        <a:t>Yes</a:t>
                      </a:r>
                      <a:endParaRPr/>
                    </a:p>
                  </a:txBody>
                  <a:tcPr marT="91425" marB="91425" marR="91425" marL="91425"/>
                </a:tc>
              </a:tr>
              <a:tr h="381000">
                <a:tc>
                  <a:txBody>
                    <a:bodyPr/>
                    <a:lstStyle/>
                    <a:p>
                      <a:pPr indent="0" lvl="0" marL="0" rtl="0" algn="l">
                        <a:spcBef>
                          <a:spcPts val="0"/>
                        </a:spcBef>
                        <a:spcAft>
                          <a:spcPts val="0"/>
                        </a:spcAft>
                        <a:buNone/>
                      </a:pPr>
                      <a:r>
                        <a:rPr lang="en"/>
                        <a:t>LSD Radix Sort</a:t>
                      </a:r>
                      <a:endParaRPr/>
                    </a:p>
                  </a:txBody>
                  <a:tcPr marT="91425" marB="91425" marR="91425" marL="91425"/>
                </a:tc>
                <a:tc>
                  <a:txBody>
                    <a:bodyPr/>
                    <a:lstStyle/>
                    <a:p>
                      <a:pPr indent="0" lvl="0" marL="0" rtl="0" algn="ctr">
                        <a:spcBef>
                          <a:spcPts val="0"/>
                        </a:spcBef>
                        <a:spcAft>
                          <a:spcPts val="0"/>
                        </a:spcAft>
                        <a:buNone/>
                      </a:pPr>
                      <a:r>
                        <a:rPr lang="en"/>
                        <a:t>Θ(W(N + R))</a:t>
                      </a:r>
                      <a:endParaRPr/>
                    </a:p>
                  </a:txBody>
                  <a:tcPr marT="91425" marB="91425" marR="91425" marL="91425"/>
                </a:tc>
                <a:tc>
                  <a:txBody>
                    <a:bodyPr/>
                    <a:lstStyle/>
                    <a:p>
                      <a:pPr indent="0" lvl="0" marL="0" rtl="0" algn="ctr">
                        <a:spcBef>
                          <a:spcPts val="0"/>
                        </a:spcBef>
                        <a:spcAft>
                          <a:spcPts val="0"/>
                        </a:spcAft>
                        <a:buNone/>
                      </a:pPr>
                      <a:r>
                        <a:rPr lang="en"/>
                        <a:t>Θ(W(N + R))</a:t>
                      </a:r>
                      <a:endParaRPr/>
                    </a:p>
                  </a:txBody>
                  <a:tcPr marT="91425" marB="91425" marR="91425" marL="91425"/>
                </a:tc>
                <a:tc>
                  <a:txBody>
                    <a:bodyPr/>
                    <a:lstStyle/>
                    <a:p>
                      <a:pPr indent="0" lvl="0" marL="0" rtl="0" algn="ctr">
                        <a:spcBef>
                          <a:spcPts val="0"/>
                        </a:spcBef>
                        <a:spcAft>
                          <a:spcPts val="0"/>
                        </a:spcAft>
                        <a:buNone/>
                      </a:pPr>
                      <a:r>
                        <a:rPr lang="en"/>
                        <a:t>Yes</a:t>
                      </a:r>
                      <a:endParaRPr/>
                    </a:p>
                  </a:txBody>
                  <a:tcPr marT="91425" marB="91425" marR="91425" marL="91425"/>
                </a:tc>
              </a:tr>
              <a:tr h="381000">
                <a:tc>
                  <a:txBody>
                    <a:bodyPr/>
                    <a:lstStyle/>
                    <a:p>
                      <a:pPr indent="0" lvl="0" marL="0" rtl="0" algn="l">
                        <a:spcBef>
                          <a:spcPts val="0"/>
                        </a:spcBef>
                        <a:spcAft>
                          <a:spcPts val="0"/>
                        </a:spcAft>
                        <a:buNone/>
                      </a:pPr>
                      <a:r>
                        <a:rPr lang="en"/>
                        <a:t>MSD Radix Sort</a:t>
                      </a:r>
                      <a:endParaRPr/>
                    </a:p>
                  </a:txBody>
                  <a:tcPr marT="91425" marB="91425" marR="91425" marL="91425"/>
                </a:tc>
                <a:tc>
                  <a:txBody>
                    <a:bodyPr/>
                    <a:lstStyle/>
                    <a:p>
                      <a:pPr indent="0" lvl="0" marL="0" rtl="0" algn="ctr">
                        <a:spcBef>
                          <a:spcPts val="0"/>
                        </a:spcBef>
                        <a:spcAft>
                          <a:spcPts val="0"/>
                        </a:spcAft>
                        <a:buNone/>
                      </a:pPr>
                      <a:r>
                        <a:rPr lang="en"/>
                        <a:t>Θ(N + R)</a:t>
                      </a:r>
                      <a:endParaRPr/>
                    </a:p>
                  </a:txBody>
                  <a:tcPr marT="91425" marB="91425" marR="91425" marL="91425"/>
                </a:tc>
                <a:tc>
                  <a:txBody>
                    <a:bodyPr/>
                    <a:lstStyle/>
                    <a:p>
                      <a:pPr indent="0" lvl="0" marL="0" rtl="0" algn="ctr">
                        <a:spcBef>
                          <a:spcPts val="0"/>
                        </a:spcBef>
                        <a:spcAft>
                          <a:spcPts val="0"/>
                        </a:spcAft>
                        <a:buNone/>
                      </a:pPr>
                      <a:r>
                        <a:rPr lang="en"/>
                        <a:t>Θ(W(N + R))</a:t>
                      </a:r>
                      <a:endParaRPr/>
                    </a:p>
                  </a:txBody>
                  <a:tcPr marT="91425" marB="91425" marR="91425" marL="91425"/>
                </a:tc>
                <a:tc>
                  <a:txBody>
                    <a:bodyPr/>
                    <a:lstStyle/>
                    <a:p>
                      <a:pPr indent="0" lvl="0" marL="0" rtl="0" algn="ctr">
                        <a:spcBef>
                          <a:spcPts val="0"/>
                        </a:spcBef>
                        <a:spcAft>
                          <a:spcPts val="0"/>
                        </a:spcAft>
                        <a:buNone/>
                      </a:pPr>
                      <a:r>
                        <a:rPr lang="en"/>
                        <a:t>Yes</a:t>
                      </a:r>
                      <a:endParaRPr/>
                    </a:p>
                  </a:txBody>
                  <a:tcPr marT="91425" marB="91425" marR="91425" marL="91425"/>
                </a:tc>
              </a:tr>
            </a:tbl>
          </a:graphicData>
        </a:graphic>
      </p:graphicFrame>
      <p:sp>
        <p:nvSpPr>
          <p:cNvPr id="1033" name="Google Shape;1033;p117"/>
          <p:cNvSpPr txBox="1"/>
          <p:nvPr/>
        </p:nvSpPr>
        <p:spPr>
          <a:xfrm>
            <a:off x="471900" y="3889550"/>
            <a:ext cx="3969600" cy="1074900"/>
          </a:xfrm>
          <a:prstGeom prst="rect">
            <a:avLst/>
          </a:prstGeom>
          <a:noFill/>
          <a:ln cap="flat" cmpd="sng" w="9525">
            <a:solidFill>
              <a:srgbClr val="99999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Roboto"/>
                <a:ea typeface="Roboto"/>
                <a:cs typeface="Roboto"/>
                <a:sym typeface="Roboto"/>
              </a:rPr>
              <a:t>Definitions</a:t>
            </a:r>
            <a:endParaRPr b="1">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R = number of letters in alphabet (keys)</a:t>
            </a:r>
            <a:endParaRPr>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N = number of items to be sorted</a:t>
            </a:r>
            <a:endParaRPr>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W = length of longest word</a:t>
            </a:r>
            <a:endParaRPr>
              <a:latin typeface="Roboto"/>
              <a:ea typeface="Roboto"/>
              <a:cs typeface="Roboto"/>
              <a:sym typeface="Roboto"/>
            </a:endParaRP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7" name="Shape 1037"/>
        <p:cNvGrpSpPr/>
        <p:nvPr/>
      </p:nvGrpSpPr>
      <p:grpSpPr>
        <a:xfrm>
          <a:off x="0" y="0"/>
          <a:ext cx="0" cy="0"/>
          <a:chOff x="0" y="0"/>
          <a:chExt cx="0" cy="0"/>
        </a:xfrm>
      </p:grpSpPr>
      <p:sp>
        <p:nvSpPr>
          <p:cNvPr id="1038" name="Google Shape;1038;p118"/>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Counting Sort, LSD, MSD Summary</a:t>
            </a:r>
            <a:endParaRPr/>
          </a:p>
        </p:txBody>
      </p:sp>
      <p:graphicFrame>
        <p:nvGraphicFramePr>
          <p:cNvPr id="1039" name="Google Shape;1039;p118"/>
          <p:cNvGraphicFramePr/>
          <p:nvPr/>
        </p:nvGraphicFramePr>
        <p:xfrm>
          <a:off x="952500" y="2131225"/>
          <a:ext cx="3000000" cy="3000000"/>
        </p:xfrm>
        <a:graphic>
          <a:graphicData uri="http://schemas.openxmlformats.org/drawingml/2006/table">
            <a:tbl>
              <a:tblPr>
                <a:noFill/>
                <a:tableStyleId>{D242228F-8E5F-427D-A51F-C4B3B28217BF}</a:tableStyleId>
              </a:tblPr>
              <a:tblGrid>
                <a:gridCol w="1809750"/>
                <a:gridCol w="1809750"/>
                <a:gridCol w="1809750"/>
                <a:gridCol w="1809750"/>
              </a:tblGrid>
              <a:tr h="381000">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None/>
                      </a:pPr>
                      <a:r>
                        <a:rPr lang="en"/>
                        <a:t>Best case runtime</a:t>
                      </a:r>
                      <a:endParaRPr/>
                    </a:p>
                  </a:txBody>
                  <a:tcPr marT="91425" marB="91425" marR="91425" marL="91425"/>
                </a:tc>
                <a:tc>
                  <a:txBody>
                    <a:bodyPr/>
                    <a:lstStyle/>
                    <a:p>
                      <a:pPr indent="0" lvl="0" marL="0" rtl="0" algn="ctr">
                        <a:spcBef>
                          <a:spcPts val="0"/>
                        </a:spcBef>
                        <a:spcAft>
                          <a:spcPts val="0"/>
                        </a:spcAft>
                        <a:buNone/>
                      </a:pPr>
                      <a:r>
                        <a:rPr lang="en"/>
                        <a:t>Worst case runtime</a:t>
                      </a:r>
                      <a:endParaRPr/>
                    </a:p>
                  </a:txBody>
                  <a:tcPr marT="91425" marB="91425" marR="91425" marL="91425"/>
                </a:tc>
                <a:tc>
                  <a:txBody>
                    <a:bodyPr/>
                    <a:lstStyle/>
                    <a:p>
                      <a:pPr indent="0" lvl="0" marL="0" rtl="0" algn="ctr">
                        <a:spcBef>
                          <a:spcPts val="0"/>
                        </a:spcBef>
                        <a:spcAft>
                          <a:spcPts val="0"/>
                        </a:spcAft>
                        <a:buNone/>
                      </a:pPr>
                      <a:r>
                        <a:rPr lang="en"/>
                        <a:t>Stable</a:t>
                      </a:r>
                      <a:endParaRPr/>
                    </a:p>
                  </a:txBody>
                  <a:tcPr marT="91425" marB="91425" marR="91425" marL="91425"/>
                </a:tc>
              </a:tr>
              <a:tr h="381000">
                <a:tc>
                  <a:txBody>
                    <a:bodyPr/>
                    <a:lstStyle/>
                    <a:p>
                      <a:pPr indent="0" lvl="0" marL="0" rtl="0" algn="l">
                        <a:spcBef>
                          <a:spcPts val="0"/>
                        </a:spcBef>
                        <a:spcAft>
                          <a:spcPts val="0"/>
                        </a:spcAft>
                        <a:buNone/>
                      </a:pPr>
                      <a:r>
                        <a:rPr lang="en"/>
                        <a:t>Counting Sort</a:t>
                      </a:r>
                      <a:endParaRPr/>
                    </a:p>
                  </a:txBody>
                  <a:tcPr marT="91425" marB="91425" marR="91425" marL="91425"/>
                </a:tc>
                <a:tc>
                  <a:txBody>
                    <a:bodyPr/>
                    <a:lstStyle/>
                    <a:p>
                      <a:pPr indent="0" lvl="0" marL="0" rtl="0" algn="ctr">
                        <a:spcBef>
                          <a:spcPts val="0"/>
                        </a:spcBef>
                        <a:spcAft>
                          <a:spcPts val="0"/>
                        </a:spcAft>
                        <a:buNone/>
                      </a:pPr>
                      <a:r>
                        <a:rPr lang="en"/>
                        <a:t>Θ(N + R)</a:t>
                      </a:r>
                      <a:endParaRPr/>
                    </a:p>
                  </a:txBody>
                  <a:tcPr marT="91425" marB="91425" marR="91425" marL="91425"/>
                </a:tc>
                <a:tc>
                  <a:txBody>
                    <a:bodyPr/>
                    <a:lstStyle/>
                    <a:p>
                      <a:pPr indent="0" lvl="0" marL="0" rtl="0" algn="ctr">
                        <a:spcBef>
                          <a:spcPts val="0"/>
                        </a:spcBef>
                        <a:spcAft>
                          <a:spcPts val="0"/>
                        </a:spcAft>
                        <a:buNone/>
                      </a:pPr>
                      <a:r>
                        <a:rPr lang="en"/>
                        <a:t>Θ(N + R)</a:t>
                      </a:r>
                      <a:endParaRPr/>
                    </a:p>
                  </a:txBody>
                  <a:tcPr marT="91425" marB="91425" marR="91425" marL="91425"/>
                </a:tc>
                <a:tc>
                  <a:txBody>
                    <a:bodyPr/>
                    <a:lstStyle/>
                    <a:p>
                      <a:pPr indent="0" lvl="0" marL="0" rtl="0" algn="ctr">
                        <a:spcBef>
                          <a:spcPts val="0"/>
                        </a:spcBef>
                        <a:spcAft>
                          <a:spcPts val="0"/>
                        </a:spcAft>
                        <a:buNone/>
                      </a:pPr>
                      <a:r>
                        <a:rPr lang="en"/>
                        <a:t>Yes</a:t>
                      </a:r>
                      <a:endParaRPr/>
                    </a:p>
                  </a:txBody>
                  <a:tcPr marT="91425" marB="91425" marR="91425" marL="91425"/>
                </a:tc>
              </a:tr>
              <a:tr h="381000">
                <a:tc>
                  <a:txBody>
                    <a:bodyPr/>
                    <a:lstStyle/>
                    <a:p>
                      <a:pPr indent="0" lvl="0" marL="0" rtl="0" algn="l">
                        <a:spcBef>
                          <a:spcPts val="0"/>
                        </a:spcBef>
                        <a:spcAft>
                          <a:spcPts val="0"/>
                        </a:spcAft>
                        <a:buNone/>
                      </a:pPr>
                      <a:r>
                        <a:rPr lang="en"/>
                        <a:t>LSD Radix Sort</a:t>
                      </a:r>
                      <a:endParaRPr/>
                    </a:p>
                  </a:txBody>
                  <a:tcPr marT="91425" marB="91425" marR="91425" marL="91425"/>
                </a:tc>
                <a:tc>
                  <a:txBody>
                    <a:bodyPr/>
                    <a:lstStyle/>
                    <a:p>
                      <a:pPr indent="0" lvl="0" marL="0" rtl="0" algn="ctr">
                        <a:spcBef>
                          <a:spcPts val="0"/>
                        </a:spcBef>
                        <a:spcAft>
                          <a:spcPts val="0"/>
                        </a:spcAft>
                        <a:buNone/>
                      </a:pPr>
                      <a:r>
                        <a:rPr lang="en"/>
                        <a:t>Θ(W(N + R))</a:t>
                      </a:r>
                      <a:endParaRPr/>
                    </a:p>
                  </a:txBody>
                  <a:tcPr marT="91425" marB="91425" marR="91425" marL="91425"/>
                </a:tc>
                <a:tc>
                  <a:txBody>
                    <a:bodyPr/>
                    <a:lstStyle/>
                    <a:p>
                      <a:pPr indent="0" lvl="0" marL="0" rtl="0" algn="ctr">
                        <a:spcBef>
                          <a:spcPts val="0"/>
                        </a:spcBef>
                        <a:spcAft>
                          <a:spcPts val="0"/>
                        </a:spcAft>
                        <a:buNone/>
                      </a:pPr>
                      <a:r>
                        <a:rPr lang="en"/>
                        <a:t>Θ(W(N + R))</a:t>
                      </a:r>
                      <a:endParaRPr/>
                    </a:p>
                  </a:txBody>
                  <a:tcPr marT="91425" marB="91425" marR="91425" marL="91425"/>
                </a:tc>
                <a:tc>
                  <a:txBody>
                    <a:bodyPr/>
                    <a:lstStyle/>
                    <a:p>
                      <a:pPr indent="0" lvl="0" marL="0" rtl="0" algn="ctr">
                        <a:spcBef>
                          <a:spcPts val="0"/>
                        </a:spcBef>
                        <a:spcAft>
                          <a:spcPts val="0"/>
                        </a:spcAft>
                        <a:buNone/>
                      </a:pPr>
                      <a:r>
                        <a:rPr lang="en"/>
                        <a:t>Yes</a:t>
                      </a:r>
                      <a:endParaRPr/>
                    </a:p>
                  </a:txBody>
                  <a:tcPr marT="91425" marB="91425" marR="91425" marL="91425"/>
                </a:tc>
              </a:tr>
              <a:tr h="381000">
                <a:tc>
                  <a:txBody>
                    <a:bodyPr/>
                    <a:lstStyle/>
                    <a:p>
                      <a:pPr indent="0" lvl="0" marL="0" rtl="0" algn="l">
                        <a:spcBef>
                          <a:spcPts val="0"/>
                        </a:spcBef>
                        <a:spcAft>
                          <a:spcPts val="0"/>
                        </a:spcAft>
                        <a:buNone/>
                      </a:pPr>
                      <a:r>
                        <a:rPr lang="en"/>
                        <a:t>MSD Radix Sort</a:t>
                      </a:r>
                      <a:endParaRPr/>
                    </a:p>
                  </a:txBody>
                  <a:tcPr marT="91425" marB="91425" marR="91425" marL="91425"/>
                </a:tc>
                <a:tc>
                  <a:txBody>
                    <a:bodyPr/>
                    <a:lstStyle/>
                    <a:p>
                      <a:pPr indent="0" lvl="0" marL="0" rtl="0" algn="ctr">
                        <a:spcBef>
                          <a:spcPts val="0"/>
                        </a:spcBef>
                        <a:spcAft>
                          <a:spcPts val="0"/>
                        </a:spcAft>
                        <a:buNone/>
                      </a:pPr>
                      <a:r>
                        <a:rPr lang="en"/>
                        <a:t>Θ(N + R)</a:t>
                      </a:r>
                      <a:endParaRPr/>
                    </a:p>
                  </a:txBody>
                  <a:tcPr marT="91425" marB="91425" marR="91425" marL="91425"/>
                </a:tc>
                <a:tc>
                  <a:txBody>
                    <a:bodyPr/>
                    <a:lstStyle/>
                    <a:p>
                      <a:pPr indent="0" lvl="0" marL="0" rtl="0" algn="ctr">
                        <a:spcBef>
                          <a:spcPts val="0"/>
                        </a:spcBef>
                        <a:spcAft>
                          <a:spcPts val="0"/>
                        </a:spcAft>
                        <a:buNone/>
                      </a:pPr>
                      <a:r>
                        <a:rPr lang="en"/>
                        <a:t>Θ(W(N + R))</a:t>
                      </a:r>
                      <a:endParaRPr/>
                    </a:p>
                  </a:txBody>
                  <a:tcPr marT="91425" marB="91425" marR="91425" marL="91425"/>
                </a:tc>
                <a:tc>
                  <a:txBody>
                    <a:bodyPr/>
                    <a:lstStyle/>
                    <a:p>
                      <a:pPr indent="0" lvl="0" marL="0" rtl="0" algn="ctr">
                        <a:spcBef>
                          <a:spcPts val="0"/>
                        </a:spcBef>
                        <a:spcAft>
                          <a:spcPts val="0"/>
                        </a:spcAft>
                        <a:buNone/>
                      </a:pPr>
                      <a:r>
                        <a:rPr lang="en"/>
                        <a:t>Yes</a:t>
                      </a:r>
                      <a:endParaRPr/>
                    </a:p>
                  </a:txBody>
                  <a:tcPr marT="91425" marB="91425" marR="91425" marL="91425"/>
                </a:tc>
              </a:tr>
            </a:tbl>
          </a:graphicData>
        </a:graphic>
      </p:graphicFrame>
      <p:sp>
        <p:nvSpPr>
          <p:cNvPr id="1040" name="Google Shape;1040;p118"/>
          <p:cNvSpPr txBox="1"/>
          <p:nvPr/>
        </p:nvSpPr>
        <p:spPr>
          <a:xfrm>
            <a:off x="471900" y="3889550"/>
            <a:ext cx="3969600" cy="1074900"/>
          </a:xfrm>
          <a:prstGeom prst="rect">
            <a:avLst/>
          </a:prstGeom>
          <a:noFill/>
          <a:ln cap="flat" cmpd="sng" w="9525">
            <a:solidFill>
              <a:srgbClr val="99999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Roboto"/>
                <a:ea typeface="Roboto"/>
                <a:cs typeface="Roboto"/>
                <a:sym typeface="Roboto"/>
              </a:rPr>
              <a:t>Definitions</a:t>
            </a:r>
            <a:endParaRPr b="1">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R = number of letters in alphabet (keys)</a:t>
            </a:r>
            <a:endParaRPr>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N = number of items to be sorted</a:t>
            </a:r>
            <a:endParaRPr>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W = length of longest word</a:t>
            </a:r>
            <a:endParaRPr>
              <a:latin typeface="Roboto"/>
              <a:ea typeface="Roboto"/>
              <a:cs typeface="Roboto"/>
              <a:sym typeface="Roboto"/>
            </a:endParaRPr>
          </a:p>
        </p:txBody>
      </p:sp>
      <p:sp>
        <p:nvSpPr>
          <p:cNvPr id="1041" name="Google Shape;1041;p118"/>
          <p:cNvSpPr txBox="1"/>
          <p:nvPr/>
        </p:nvSpPr>
        <p:spPr>
          <a:xfrm>
            <a:off x="6259650" y="4027350"/>
            <a:ext cx="2174700" cy="51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CC0000"/>
                </a:solidFill>
                <a:latin typeface="Roboto"/>
                <a:ea typeface="Roboto"/>
                <a:cs typeface="Roboto"/>
                <a:sym typeface="Roboto"/>
              </a:rPr>
              <a:t>LSD and MSD are stable as they are based on counting sort</a:t>
            </a:r>
            <a:endParaRPr>
              <a:solidFill>
                <a:srgbClr val="CC0000"/>
              </a:solidFill>
              <a:latin typeface="Roboto"/>
              <a:ea typeface="Roboto"/>
              <a:cs typeface="Roboto"/>
              <a:sym typeface="Roboto"/>
            </a:endParaRP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5" name="Shape 1045"/>
        <p:cNvGrpSpPr/>
        <p:nvPr/>
      </p:nvGrpSpPr>
      <p:grpSpPr>
        <a:xfrm>
          <a:off x="0" y="0"/>
          <a:ext cx="0" cy="0"/>
          <a:chOff x="0" y="0"/>
          <a:chExt cx="0" cy="0"/>
        </a:xfrm>
      </p:grpSpPr>
      <p:sp>
        <p:nvSpPr>
          <p:cNvPr id="1046" name="Google Shape;1046;p119"/>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Takeaways</a:t>
            </a:r>
            <a:endParaRPr/>
          </a:p>
        </p:txBody>
      </p:sp>
      <p:sp>
        <p:nvSpPr>
          <p:cNvPr id="1047" name="Google Shape;1047;p119"/>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For counting/radix sorts, don’t worry too much about implementation for the final</a:t>
            </a:r>
            <a:endParaRPr/>
          </a:p>
          <a:p>
            <a:pPr indent="-342900" lvl="0" marL="457200" rtl="0" algn="l">
              <a:spcBef>
                <a:spcPts val="0"/>
              </a:spcBef>
              <a:spcAft>
                <a:spcPts val="0"/>
              </a:spcAft>
              <a:buSzPts val="1800"/>
              <a:buChar char="●"/>
            </a:pPr>
            <a:r>
              <a:rPr lang="en"/>
              <a:t>Focus on the high-level conceptual understanding of how each sort works</a:t>
            </a:r>
            <a:endParaRPr/>
          </a:p>
          <a:p>
            <a:pPr indent="-342900" lvl="0" marL="457200" rtl="0" algn="l">
              <a:spcBef>
                <a:spcPts val="0"/>
              </a:spcBef>
              <a:spcAft>
                <a:spcPts val="0"/>
              </a:spcAft>
              <a:buSzPts val="1800"/>
              <a:buChar char="●"/>
            </a:pPr>
            <a:r>
              <a:rPr lang="en"/>
              <a:t>Be able to identify them though</a:t>
            </a:r>
            <a:endParaRPr/>
          </a:p>
          <a:p>
            <a:pPr indent="0" lvl="0" marL="457200" rtl="0" algn="l">
              <a:spcBef>
                <a:spcPts val="1600"/>
              </a:spcBef>
              <a:spcAft>
                <a:spcPts val="1600"/>
              </a:spcAft>
              <a:buNone/>
            </a:pPr>
            <a:r>
              <a:t/>
            </a:r>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1" name="Shape 1051"/>
        <p:cNvGrpSpPr/>
        <p:nvPr/>
      </p:nvGrpSpPr>
      <p:grpSpPr>
        <a:xfrm>
          <a:off x="0" y="0"/>
          <a:ext cx="0" cy="0"/>
          <a:chOff x="0" y="0"/>
          <a:chExt cx="0" cy="0"/>
        </a:xfrm>
      </p:grpSpPr>
      <p:sp>
        <p:nvSpPr>
          <p:cNvPr id="1052" name="Google Shape;1052;p120"/>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Fall 2017 Final Q11</a:t>
            </a:r>
            <a:endParaRPr/>
          </a:p>
        </p:txBody>
      </p:sp>
      <p:pic>
        <p:nvPicPr>
          <p:cNvPr id="1053" name="Google Shape;1053;p120"/>
          <p:cNvPicPr preferRelativeResize="0"/>
          <p:nvPr/>
        </p:nvPicPr>
        <p:blipFill>
          <a:blip r:embed="rId3">
            <a:alphaModFix/>
          </a:blip>
          <a:stretch>
            <a:fillRect/>
          </a:stretch>
        </p:blipFill>
        <p:spPr>
          <a:xfrm>
            <a:off x="781875" y="1852175"/>
            <a:ext cx="7427050" cy="3150400"/>
          </a:xfrm>
          <a:prstGeom prst="rect">
            <a:avLst/>
          </a:prstGeom>
          <a:noFill/>
          <a:ln>
            <a:noFill/>
          </a:ln>
        </p:spPr>
      </p:pic>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7" name="Shape 1057"/>
        <p:cNvGrpSpPr/>
        <p:nvPr/>
      </p:nvGrpSpPr>
      <p:grpSpPr>
        <a:xfrm>
          <a:off x="0" y="0"/>
          <a:ext cx="0" cy="0"/>
          <a:chOff x="0" y="0"/>
          <a:chExt cx="0" cy="0"/>
        </a:xfrm>
      </p:grpSpPr>
      <p:sp>
        <p:nvSpPr>
          <p:cNvPr id="1058" name="Google Shape;1058;p121"/>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Fall 2017 Final Q11</a:t>
            </a:r>
            <a:endParaRPr/>
          </a:p>
        </p:txBody>
      </p:sp>
      <p:pic>
        <p:nvPicPr>
          <p:cNvPr id="1059" name="Google Shape;1059;p121"/>
          <p:cNvPicPr preferRelativeResize="0"/>
          <p:nvPr/>
        </p:nvPicPr>
        <p:blipFill>
          <a:blip r:embed="rId3">
            <a:alphaModFix/>
          </a:blip>
          <a:stretch>
            <a:fillRect/>
          </a:stretch>
        </p:blipFill>
        <p:spPr>
          <a:xfrm>
            <a:off x="445350" y="2152500"/>
            <a:ext cx="8275201" cy="2175200"/>
          </a:xfrm>
          <a:prstGeom prst="rect">
            <a:avLst/>
          </a:prstGeom>
          <a:noFill/>
          <a:ln>
            <a:noFill/>
          </a:ln>
        </p:spPr>
      </p:pic>
      <p:grpSp>
        <p:nvGrpSpPr>
          <p:cNvPr id="1060" name="Google Shape;1060;p121"/>
          <p:cNvGrpSpPr/>
          <p:nvPr/>
        </p:nvGrpSpPr>
        <p:grpSpPr>
          <a:xfrm>
            <a:off x="4755700" y="348425"/>
            <a:ext cx="4279800" cy="1086600"/>
            <a:chOff x="4755700" y="348425"/>
            <a:chExt cx="4279800" cy="1086600"/>
          </a:xfrm>
        </p:grpSpPr>
        <p:sp>
          <p:nvSpPr>
            <p:cNvPr id="1061" name="Google Shape;1061;p121"/>
            <p:cNvSpPr txBox="1"/>
            <p:nvPr/>
          </p:nvSpPr>
          <p:spPr>
            <a:xfrm>
              <a:off x="4755700" y="348425"/>
              <a:ext cx="4279800" cy="108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FFFFFF"/>
                  </a:solidFill>
                  <a:latin typeface="Roboto"/>
                  <a:ea typeface="Roboto"/>
                  <a:cs typeface="Roboto"/>
                  <a:sym typeface="Roboto"/>
                </a:rPr>
                <a:t>Options: </a:t>
              </a:r>
              <a:endParaRPr b="1" sz="1200">
                <a:solidFill>
                  <a:srgbClr val="FFFFFF"/>
                </a:solidFill>
                <a:latin typeface="Roboto"/>
                <a:ea typeface="Roboto"/>
                <a:cs typeface="Roboto"/>
                <a:sym typeface="Roboto"/>
              </a:endParaRPr>
            </a:p>
            <a:p>
              <a:pPr indent="0" lvl="0" marL="0" rtl="0" algn="l">
                <a:spcBef>
                  <a:spcPts val="0"/>
                </a:spcBef>
                <a:spcAft>
                  <a:spcPts val="0"/>
                </a:spcAft>
                <a:buNone/>
              </a:pPr>
              <a:r>
                <a:rPr lang="en" sz="1200">
                  <a:solidFill>
                    <a:srgbClr val="FFFFFF"/>
                  </a:solidFill>
                  <a:latin typeface="Roboto"/>
                  <a:ea typeface="Roboto"/>
                  <a:cs typeface="Roboto"/>
                  <a:sym typeface="Roboto"/>
                </a:rPr>
                <a:t>insertion sort</a:t>
              </a:r>
              <a:endParaRPr sz="1200">
                <a:solidFill>
                  <a:srgbClr val="FFFFFF"/>
                </a:solidFill>
                <a:latin typeface="Roboto"/>
                <a:ea typeface="Roboto"/>
                <a:cs typeface="Roboto"/>
                <a:sym typeface="Roboto"/>
              </a:endParaRPr>
            </a:p>
            <a:p>
              <a:pPr indent="0" lvl="0" marL="0" rtl="0" algn="l">
                <a:spcBef>
                  <a:spcPts val="0"/>
                </a:spcBef>
                <a:spcAft>
                  <a:spcPts val="0"/>
                </a:spcAft>
                <a:buNone/>
              </a:pPr>
              <a:r>
                <a:rPr lang="en" sz="1200">
                  <a:solidFill>
                    <a:srgbClr val="FFFFFF"/>
                  </a:solidFill>
                  <a:latin typeface="Roboto"/>
                  <a:ea typeface="Roboto"/>
                  <a:cs typeface="Roboto"/>
                  <a:sym typeface="Roboto"/>
                </a:rPr>
                <a:t>selection sort</a:t>
              </a:r>
              <a:endParaRPr sz="1200">
                <a:solidFill>
                  <a:srgbClr val="FFFFFF"/>
                </a:solidFill>
                <a:latin typeface="Roboto"/>
                <a:ea typeface="Roboto"/>
                <a:cs typeface="Roboto"/>
                <a:sym typeface="Roboto"/>
              </a:endParaRPr>
            </a:p>
            <a:p>
              <a:pPr indent="0" lvl="0" marL="0" rtl="0" algn="l">
                <a:spcBef>
                  <a:spcPts val="0"/>
                </a:spcBef>
                <a:spcAft>
                  <a:spcPts val="0"/>
                </a:spcAft>
                <a:buNone/>
              </a:pPr>
              <a:r>
                <a:rPr lang="en" sz="1200">
                  <a:solidFill>
                    <a:srgbClr val="FFFFFF"/>
                  </a:solidFill>
                  <a:latin typeface="Roboto"/>
                  <a:ea typeface="Roboto"/>
                  <a:cs typeface="Roboto"/>
                  <a:sym typeface="Roboto"/>
                </a:rPr>
                <a:t>mergesort</a:t>
              </a:r>
              <a:endParaRPr sz="1200">
                <a:solidFill>
                  <a:srgbClr val="FFFFFF"/>
                </a:solidFill>
                <a:latin typeface="Roboto"/>
                <a:ea typeface="Roboto"/>
                <a:cs typeface="Roboto"/>
                <a:sym typeface="Roboto"/>
              </a:endParaRPr>
            </a:p>
            <a:p>
              <a:pPr indent="0" lvl="0" marL="0" rtl="0" algn="l">
                <a:spcBef>
                  <a:spcPts val="0"/>
                </a:spcBef>
                <a:spcAft>
                  <a:spcPts val="0"/>
                </a:spcAft>
                <a:buNone/>
              </a:pPr>
              <a:r>
                <a:rPr lang="en" sz="1200">
                  <a:solidFill>
                    <a:srgbClr val="FFFFFF"/>
                  </a:solidFill>
                  <a:latin typeface="Roboto"/>
                  <a:ea typeface="Roboto"/>
                  <a:cs typeface="Roboto"/>
                  <a:sym typeface="Roboto"/>
                </a:rPr>
                <a:t>quicksort (first element of sequence as pivot)</a:t>
              </a:r>
              <a:endParaRPr sz="1200">
                <a:solidFill>
                  <a:srgbClr val="FFFFFF"/>
                </a:solidFill>
                <a:latin typeface="Roboto"/>
                <a:ea typeface="Roboto"/>
                <a:cs typeface="Roboto"/>
                <a:sym typeface="Roboto"/>
              </a:endParaRPr>
            </a:p>
            <a:p>
              <a:pPr indent="0" lvl="0" marL="0" rtl="0" algn="l">
                <a:spcBef>
                  <a:spcPts val="0"/>
                </a:spcBef>
                <a:spcAft>
                  <a:spcPts val="0"/>
                </a:spcAft>
                <a:buNone/>
              </a:pPr>
              <a:r>
                <a:t/>
              </a:r>
              <a:endParaRPr sz="1200">
                <a:solidFill>
                  <a:srgbClr val="FFFFFF"/>
                </a:solidFill>
                <a:latin typeface="Roboto"/>
                <a:ea typeface="Roboto"/>
                <a:cs typeface="Roboto"/>
                <a:sym typeface="Roboto"/>
              </a:endParaRPr>
            </a:p>
          </p:txBody>
        </p:sp>
        <p:sp>
          <p:nvSpPr>
            <p:cNvPr id="1062" name="Google Shape;1062;p121"/>
            <p:cNvSpPr txBox="1"/>
            <p:nvPr/>
          </p:nvSpPr>
          <p:spPr>
            <a:xfrm>
              <a:off x="6567150" y="507875"/>
              <a:ext cx="1446600" cy="76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FFFFFF"/>
                  </a:solidFill>
                  <a:latin typeface="Roboto"/>
                  <a:ea typeface="Roboto"/>
                  <a:cs typeface="Roboto"/>
                  <a:sym typeface="Roboto"/>
                </a:rPr>
                <a:t>heapsort</a:t>
              </a:r>
              <a:endParaRPr sz="1200">
                <a:solidFill>
                  <a:srgbClr val="FFFFFF"/>
                </a:solidFill>
                <a:latin typeface="Roboto"/>
                <a:ea typeface="Roboto"/>
                <a:cs typeface="Roboto"/>
                <a:sym typeface="Roboto"/>
              </a:endParaRPr>
            </a:p>
            <a:p>
              <a:pPr indent="0" lvl="0" marL="0" rtl="0" algn="l">
                <a:spcBef>
                  <a:spcPts val="0"/>
                </a:spcBef>
                <a:spcAft>
                  <a:spcPts val="0"/>
                </a:spcAft>
                <a:buNone/>
              </a:pPr>
              <a:r>
                <a:rPr lang="en" sz="1200">
                  <a:solidFill>
                    <a:srgbClr val="FFFFFF"/>
                  </a:solidFill>
                  <a:latin typeface="Roboto"/>
                  <a:ea typeface="Roboto"/>
                  <a:cs typeface="Roboto"/>
                  <a:sym typeface="Roboto"/>
                </a:rPr>
                <a:t>LSD radix sort</a:t>
              </a:r>
              <a:endParaRPr sz="1200">
                <a:solidFill>
                  <a:srgbClr val="FFFFFF"/>
                </a:solidFill>
                <a:latin typeface="Roboto"/>
                <a:ea typeface="Roboto"/>
                <a:cs typeface="Roboto"/>
                <a:sym typeface="Roboto"/>
              </a:endParaRPr>
            </a:p>
            <a:p>
              <a:pPr indent="0" lvl="0" marL="0" rtl="0" algn="l">
                <a:spcBef>
                  <a:spcPts val="0"/>
                </a:spcBef>
                <a:spcAft>
                  <a:spcPts val="0"/>
                </a:spcAft>
                <a:buNone/>
              </a:pPr>
              <a:r>
                <a:rPr lang="en" sz="1200">
                  <a:solidFill>
                    <a:srgbClr val="FFFFFF"/>
                  </a:solidFill>
                  <a:latin typeface="Roboto"/>
                  <a:ea typeface="Roboto"/>
                  <a:cs typeface="Roboto"/>
                  <a:sym typeface="Roboto"/>
                </a:rPr>
                <a:t>MSD radix sort</a:t>
              </a:r>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noFill/>
      </p:bgPr>
    </p:bg>
    <p:spTree>
      <p:nvGrpSpPr>
        <p:cNvPr id="141" name="Shape 141"/>
        <p:cNvGrpSpPr/>
        <p:nvPr/>
      </p:nvGrpSpPr>
      <p:grpSpPr>
        <a:xfrm>
          <a:off x="0" y="0"/>
          <a:ext cx="0" cy="0"/>
          <a:chOff x="0" y="0"/>
          <a:chExt cx="0" cy="0"/>
        </a:xfrm>
      </p:grpSpPr>
      <p:sp>
        <p:nvSpPr>
          <p:cNvPr id="142" name="Google Shape;142;p23"/>
          <p:cNvSpPr txBox="1"/>
          <p:nvPr>
            <p:ph type="title"/>
          </p:nvPr>
        </p:nvSpPr>
        <p:spPr>
          <a:xfrm>
            <a:off x="490250" y="488250"/>
            <a:ext cx="62271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23"/>
          <p:cNvSpPr txBox="1"/>
          <p:nvPr/>
        </p:nvSpPr>
        <p:spPr>
          <a:xfrm>
            <a:off x="298825" y="276750"/>
            <a:ext cx="5723100" cy="19017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chemeClr val="lt2"/>
              </a:buClr>
              <a:buSzPts val="1800"/>
              <a:buFont typeface="Roboto"/>
              <a:buAutoNum type="arabicPeriod"/>
            </a:pPr>
            <a:r>
              <a:rPr lang="en" sz="1800">
                <a:solidFill>
                  <a:schemeClr val="lt2"/>
                </a:solidFill>
                <a:latin typeface="Roboto"/>
                <a:ea typeface="Roboto"/>
                <a:cs typeface="Roboto"/>
                <a:sym typeface="Roboto"/>
              </a:rPr>
              <a:t>Find smallest element </a:t>
            </a:r>
            <a:endParaRPr sz="1800">
              <a:solidFill>
                <a:schemeClr val="lt2"/>
              </a:solidFill>
              <a:latin typeface="Roboto"/>
              <a:ea typeface="Roboto"/>
              <a:cs typeface="Roboto"/>
              <a:sym typeface="Roboto"/>
            </a:endParaRPr>
          </a:p>
          <a:p>
            <a:pPr indent="-342900" lvl="0" marL="457200" rtl="0" algn="l">
              <a:lnSpc>
                <a:spcPct val="115000"/>
              </a:lnSpc>
              <a:spcBef>
                <a:spcPts val="0"/>
              </a:spcBef>
              <a:spcAft>
                <a:spcPts val="0"/>
              </a:spcAft>
              <a:buClr>
                <a:schemeClr val="lt2"/>
              </a:buClr>
              <a:buSzPts val="1800"/>
              <a:buFont typeface="Roboto"/>
              <a:buAutoNum type="arabicPeriod"/>
            </a:pPr>
            <a:r>
              <a:rPr lang="en" sz="1800">
                <a:solidFill>
                  <a:schemeClr val="lt2"/>
                </a:solidFill>
                <a:latin typeface="Roboto"/>
                <a:ea typeface="Roboto"/>
                <a:cs typeface="Roboto"/>
                <a:sym typeface="Roboto"/>
              </a:rPr>
              <a:t>Swap this element to the front, never touch it again</a:t>
            </a:r>
            <a:endParaRPr sz="1800">
              <a:solidFill>
                <a:schemeClr val="lt2"/>
              </a:solidFill>
              <a:latin typeface="Roboto"/>
              <a:ea typeface="Roboto"/>
              <a:cs typeface="Roboto"/>
              <a:sym typeface="Roboto"/>
            </a:endParaRPr>
          </a:p>
          <a:p>
            <a:pPr indent="-342900" lvl="0" marL="457200" rtl="0" algn="l">
              <a:lnSpc>
                <a:spcPct val="115000"/>
              </a:lnSpc>
              <a:spcBef>
                <a:spcPts val="0"/>
              </a:spcBef>
              <a:spcAft>
                <a:spcPts val="0"/>
              </a:spcAft>
              <a:buClr>
                <a:schemeClr val="lt2"/>
              </a:buClr>
              <a:buSzPts val="1800"/>
              <a:buFont typeface="Roboto"/>
              <a:buAutoNum type="arabicPeriod"/>
            </a:pPr>
            <a:r>
              <a:rPr lang="en" sz="1800">
                <a:solidFill>
                  <a:schemeClr val="lt2"/>
                </a:solidFill>
                <a:latin typeface="Roboto"/>
                <a:ea typeface="Roboto"/>
                <a:cs typeface="Roboto"/>
                <a:sym typeface="Roboto"/>
              </a:rPr>
              <a:t>Repeat for all items</a:t>
            </a:r>
            <a:endParaRPr>
              <a:latin typeface="Roboto"/>
              <a:ea typeface="Roboto"/>
              <a:cs typeface="Roboto"/>
              <a:sym typeface="Roboto"/>
            </a:endParaRPr>
          </a:p>
        </p:txBody>
      </p:sp>
      <p:pic>
        <p:nvPicPr>
          <p:cNvPr id="144" name="Google Shape;144;p23"/>
          <p:cNvPicPr preferRelativeResize="0"/>
          <p:nvPr/>
        </p:nvPicPr>
        <p:blipFill>
          <a:blip r:embed="rId3">
            <a:alphaModFix/>
          </a:blip>
          <a:stretch>
            <a:fillRect/>
          </a:stretch>
        </p:blipFill>
        <p:spPr>
          <a:xfrm>
            <a:off x="2024063" y="1785938"/>
            <a:ext cx="5095875" cy="1724025"/>
          </a:xfrm>
          <a:prstGeom prst="rect">
            <a:avLst/>
          </a:prstGeom>
          <a:noFill/>
          <a:ln>
            <a:noFill/>
          </a:ln>
        </p:spPr>
      </p:pic>
      <p:pic>
        <p:nvPicPr>
          <p:cNvPr id="145" name="Google Shape;145;p23"/>
          <p:cNvPicPr preferRelativeResize="0"/>
          <p:nvPr/>
        </p:nvPicPr>
        <p:blipFill>
          <a:blip r:embed="rId4">
            <a:alphaModFix/>
          </a:blip>
          <a:stretch>
            <a:fillRect/>
          </a:stretch>
        </p:blipFill>
        <p:spPr>
          <a:xfrm>
            <a:off x="2000250" y="1828800"/>
            <a:ext cx="5143500" cy="1485900"/>
          </a:xfrm>
          <a:prstGeom prst="rect">
            <a:avLst/>
          </a:prstGeom>
          <a:noFill/>
          <a:ln>
            <a:noFill/>
          </a:ln>
        </p:spPr>
      </p:pic>
      <p:pic>
        <p:nvPicPr>
          <p:cNvPr id="146" name="Google Shape;146;p23"/>
          <p:cNvPicPr preferRelativeResize="0"/>
          <p:nvPr/>
        </p:nvPicPr>
        <p:blipFill>
          <a:blip r:embed="rId5">
            <a:alphaModFix/>
          </a:blip>
          <a:stretch>
            <a:fillRect/>
          </a:stretch>
        </p:blipFill>
        <p:spPr>
          <a:xfrm>
            <a:off x="1928813" y="1752600"/>
            <a:ext cx="5286375" cy="1638300"/>
          </a:xfrm>
          <a:prstGeom prst="rect">
            <a:avLst/>
          </a:prstGeom>
          <a:noFill/>
          <a:ln>
            <a:noFill/>
          </a:ln>
        </p:spPr>
      </p:pic>
      <p:pic>
        <p:nvPicPr>
          <p:cNvPr id="147" name="Google Shape;147;p23"/>
          <p:cNvPicPr preferRelativeResize="0"/>
          <p:nvPr/>
        </p:nvPicPr>
        <p:blipFill>
          <a:blip r:embed="rId6">
            <a:alphaModFix/>
          </a:blip>
          <a:stretch>
            <a:fillRect/>
          </a:stretch>
        </p:blipFill>
        <p:spPr>
          <a:xfrm>
            <a:off x="2000250" y="1733550"/>
            <a:ext cx="5143500" cy="1676400"/>
          </a:xfrm>
          <a:prstGeom prst="rect">
            <a:avLst/>
          </a:prstGeom>
          <a:noFill/>
          <a:ln>
            <a:noFill/>
          </a:ln>
        </p:spPr>
      </p:pic>
      <p:pic>
        <p:nvPicPr>
          <p:cNvPr id="148" name="Google Shape;148;p23"/>
          <p:cNvPicPr preferRelativeResize="0"/>
          <p:nvPr/>
        </p:nvPicPr>
        <p:blipFill>
          <a:blip r:embed="rId7">
            <a:alphaModFix/>
          </a:blip>
          <a:stretch>
            <a:fillRect/>
          </a:stretch>
        </p:blipFill>
        <p:spPr>
          <a:xfrm>
            <a:off x="2043113" y="1833563"/>
            <a:ext cx="5057775" cy="1476375"/>
          </a:xfrm>
          <a:prstGeom prst="rect">
            <a:avLst/>
          </a:prstGeom>
          <a:noFill/>
          <a:ln>
            <a:noFill/>
          </a:ln>
        </p:spPr>
      </p:pic>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6" name="Shape 1066"/>
        <p:cNvGrpSpPr/>
        <p:nvPr/>
      </p:nvGrpSpPr>
      <p:grpSpPr>
        <a:xfrm>
          <a:off x="0" y="0"/>
          <a:ext cx="0" cy="0"/>
          <a:chOff x="0" y="0"/>
          <a:chExt cx="0" cy="0"/>
        </a:xfrm>
      </p:grpSpPr>
      <p:sp>
        <p:nvSpPr>
          <p:cNvPr id="1067" name="Google Shape;1067;p122"/>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Fall 2017 Final Q11</a:t>
            </a:r>
            <a:endParaRPr/>
          </a:p>
        </p:txBody>
      </p:sp>
      <p:pic>
        <p:nvPicPr>
          <p:cNvPr id="1068" name="Google Shape;1068;p122"/>
          <p:cNvPicPr preferRelativeResize="0"/>
          <p:nvPr/>
        </p:nvPicPr>
        <p:blipFill>
          <a:blip r:embed="rId3">
            <a:alphaModFix/>
          </a:blip>
          <a:stretch>
            <a:fillRect/>
          </a:stretch>
        </p:blipFill>
        <p:spPr>
          <a:xfrm>
            <a:off x="445350" y="2152500"/>
            <a:ext cx="8275201" cy="2175200"/>
          </a:xfrm>
          <a:prstGeom prst="rect">
            <a:avLst/>
          </a:prstGeom>
          <a:noFill/>
          <a:ln>
            <a:noFill/>
          </a:ln>
        </p:spPr>
      </p:pic>
      <p:sp>
        <p:nvSpPr>
          <p:cNvPr id="1069" name="Google Shape;1069;p122"/>
          <p:cNvSpPr txBox="1"/>
          <p:nvPr/>
        </p:nvSpPr>
        <p:spPr>
          <a:xfrm>
            <a:off x="907000" y="2152500"/>
            <a:ext cx="3123000" cy="29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3"/>
                </a:solidFill>
                <a:latin typeface="Roboto"/>
                <a:ea typeface="Roboto"/>
                <a:cs typeface="Roboto"/>
                <a:sym typeface="Roboto"/>
              </a:rPr>
              <a:t>Quicksort</a:t>
            </a:r>
            <a:endParaRPr>
              <a:solidFill>
                <a:schemeClr val="accent3"/>
              </a:solidFill>
              <a:latin typeface="Roboto"/>
              <a:ea typeface="Roboto"/>
              <a:cs typeface="Roboto"/>
              <a:sym typeface="Roboto"/>
            </a:endParaRPr>
          </a:p>
        </p:txBody>
      </p:sp>
      <p:grpSp>
        <p:nvGrpSpPr>
          <p:cNvPr id="1070" name="Google Shape;1070;p122"/>
          <p:cNvGrpSpPr/>
          <p:nvPr/>
        </p:nvGrpSpPr>
        <p:grpSpPr>
          <a:xfrm>
            <a:off x="4755700" y="348425"/>
            <a:ext cx="4279800" cy="1086600"/>
            <a:chOff x="4755700" y="348425"/>
            <a:chExt cx="4279800" cy="1086600"/>
          </a:xfrm>
        </p:grpSpPr>
        <p:sp>
          <p:nvSpPr>
            <p:cNvPr id="1071" name="Google Shape;1071;p122"/>
            <p:cNvSpPr txBox="1"/>
            <p:nvPr/>
          </p:nvSpPr>
          <p:spPr>
            <a:xfrm>
              <a:off x="4755700" y="348425"/>
              <a:ext cx="4279800" cy="108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FFFFFF"/>
                  </a:solidFill>
                  <a:latin typeface="Roboto"/>
                  <a:ea typeface="Roboto"/>
                  <a:cs typeface="Roboto"/>
                  <a:sym typeface="Roboto"/>
                </a:rPr>
                <a:t>Options: </a:t>
              </a:r>
              <a:endParaRPr b="1" sz="1200">
                <a:solidFill>
                  <a:srgbClr val="FFFFFF"/>
                </a:solidFill>
                <a:latin typeface="Roboto"/>
                <a:ea typeface="Roboto"/>
                <a:cs typeface="Roboto"/>
                <a:sym typeface="Roboto"/>
              </a:endParaRPr>
            </a:p>
            <a:p>
              <a:pPr indent="0" lvl="0" marL="0" rtl="0" algn="l">
                <a:spcBef>
                  <a:spcPts val="0"/>
                </a:spcBef>
                <a:spcAft>
                  <a:spcPts val="0"/>
                </a:spcAft>
                <a:buNone/>
              </a:pPr>
              <a:r>
                <a:rPr lang="en" sz="1200">
                  <a:solidFill>
                    <a:srgbClr val="FFFFFF"/>
                  </a:solidFill>
                  <a:latin typeface="Roboto"/>
                  <a:ea typeface="Roboto"/>
                  <a:cs typeface="Roboto"/>
                  <a:sym typeface="Roboto"/>
                </a:rPr>
                <a:t>insertion sort</a:t>
              </a:r>
              <a:endParaRPr sz="1200">
                <a:solidFill>
                  <a:srgbClr val="FFFFFF"/>
                </a:solidFill>
                <a:latin typeface="Roboto"/>
                <a:ea typeface="Roboto"/>
                <a:cs typeface="Roboto"/>
                <a:sym typeface="Roboto"/>
              </a:endParaRPr>
            </a:p>
            <a:p>
              <a:pPr indent="0" lvl="0" marL="0" rtl="0" algn="l">
                <a:spcBef>
                  <a:spcPts val="0"/>
                </a:spcBef>
                <a:spcAft>
                  <a:spcPts val="0"/>
                </a:spcAft>
                <a:buNone/>
              </a:pPr>
              <a:r>
                <a:rPr lang="en" sz="1200">
                  <a:solidFill>
                    <a:srgbClr val="FFFFFF"/>
                  </a:solidFill>
                  <a:latin typeface="Roboto"/>
                  <a:ea typeface="Roboto"/>
                  <a:cs typeface="Roboto"/>
                  <a:sym typeface="Roboto"/>
                </a:rPr>
                <a:t>selection sort</a:t>
              </a:r>
              <a:endParaRPr sz="1200">
                <a:solidFill>
                  <a:srgbClr val="FFFFFF"/>
                </a:solidFill>
                <a:latin typeface="Roboto"/>
                <a:ea typeface="Roboto"/>
                <a:cs typeface="Roboto"/>
                <a:sym typeface="Roboto"/>
              </a:endParaRPr>
            </a:p>
            <a:p>
              <a:pPr indent="0" lvl="0" marL="0" rtl="0" algn="l">
                <a:spcBef>
                  <a:spcPts val="0"/>
                </a:spcBef>
                <a:spcAft>
                  <a:spcPts val="0"/>
                </a:spcAft>
                <a:buNone/>
              </a:pPr>
              <a:r>
                <a:rPr lang="en" sz="1200">
                  <a:solidFill>
                    <a:srgbClr val="FFFFFF"/>
                  </a:solidFill>
                  <a:latin typeface="Roboto"/>
                  <a:ea typeface="Roboto"/>
                  <a:cs typeface="Roboto"/>
                  <a:sym typeface="Roboto"/>
                </a:rPr>
                <a:t>mergesort</a:t>
              </a:r>
              <a:endParaRPr sz="1200">
                <a:solidFill>
                  <a:srgbClr val="FFFFFF"/>
                </a:solidFill>
                <a:latin typeface="Roboto"/>
                <a:ea typeface="Roboto"/>
                <a:cs typeface="Roboto"/>
                <a:sym typeface="Roboto"/>
              </a:endParaRPr>
            </a:p>
            <a:p>
              <a:pPr indent="0" lvl="0" marL="0" rtl="0" algn="l">
                <a:spcBef>
                  <a:spcPts val="0"/>
                </a:spcBef>
                <a:spcAft>
                  <a:spcPts val="0"/>
                </a:spcAft>
                <a:buNone/>
              </a:pPr>
              <a:r>
                <a:rPr lang="en" sz="1200">
                  <a:solidFill>
                    <a:srgbClr val="FFFFFF"/>
                  </a:solidFill>
                  <a:latin typeface="Roboto"/>
                  <a:ea typeface="Roboto"/>
                  <a:cs typeface="Roboto"/>
                  <a:sym typeface="Roboto"/>
                </a:rPr>
                <a:t>quicksort (first element of sequence as pivot)</a:t>
              </a:r>
              <a:endParaRPr sz="1200">
                <a:solidFill>
                  <a:srgbClr val="FFFFFF"/>
                </a:solidFill>
                <a:latin typeface="Roboto"/>
                <a:ea typeface="Roboto"/>
                <a:cs typeface="Roboto"/>
                <a:sym typeface="Roboto"/>
              </a:endParaRPr>
            </a:p>
            <a:p>
              <a:pPr indent="0" lvl="0" marL="0" rtl="0" algn="l">
                <a:spcBef>
                  <a:spcPts val="0"/>
                </a:spcBef>
                <a:spcAft>
                  <a:spcPts val="0"/>
                </a:spcAft>
                <a:buNone/>
              </a:pPr>
              <a:r>
                <a:t/>
              </a:r>
              <a:endParaRPr sz="1200">
                <a:solidFill>
                  <a:srgbClr val="FFFFFF"/>
                </a:solidFill>
                <a:latin typeface="Roboto"/>
                <a:ea typeface="Roboto"/>
                <a:cs typeface="Roboto"/>
                <a:sym typeface="Roboto"/>
              </a:endParaRPr>
            </a:p>
          </p:txBody>
        </p:sp>
        <p:sp>
          <p:nvSpPr>
            <p:cNvPr id="1072" name="Google Shape;1072;p122"/>
            <p:cNvSpPr txBox="1"/>
            <p:nvPr/>
          </p:nvSpPr>
          <p:spPr>
            <a:xfrm>
              <a:off x="6567150" y="507875"/>
              <a:ext cx="1446600" cy="76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FFFFFF"/>
                  </a:solidFill>
                  <a:latin typeface="Roboto"/>
                  <a:ea typeface="Roboto"/>
                  <a:cs typeface="Roboto"/>
                  <a:sym typeface="Roboto"/>
                </a:rPr>
                <a:t>heapsort</a:t>
              </a:r>
              <a:endParaRPr sz="1200">
                <a:solidFill>
                  <a:srgbClr val="FFFFFF"/>
                </a:solidFill>
                <a:latin typeface="Roboto"/>
                <a:ea typeface="Roboto"/>
                <a:cs typeface="Roboto"/>
                <a:sym typeface="Roboto"/>
              </a:endParaRPr>
            </a:p>
            <a:p>
              <a:pPr indent="0" lvl="0" marL="0" rtl="0" algn="l">
                <a:spcBef>
                  <a:spcPts val="0"/>
                </a:spcBef>
                <a:spcAft>
                  <a:spcPts val="0"/>
                </a:spcAft>
                <a:buNone/>
              </a:pPr>
              <a:r>
                <a:rPr lang="en" sz="1200">
                  <a:solidFill>
                    <a:srgbClr val="FFFFFF"/>
                  </a:solidFill>
                  <a:latin typeface="Roboto"/>
                  <a:ea typeface="Roboto"/>
                  <a:cs typeface="Roboto"/>
                  <a:sym typeface="Roboto"/>
                </a:rPr>
                <a:t>LSD radix sort</a:t>
              </a:r>
              <a:endParaRPr sz="1200">
                <a:solidFill>
                  <a:srgbClr val="FFFFFF"/>
                </a:solidFill>
                <a:latin typeface="Roboto"/>
                <a:ea typeface="Roboto"/>
                <a:cs typeface="Roboto"/>
                <a:sym typeface="Roboto"/>
              </a:endParaRPr>
            </a:p>
            <a:p>
              <a:pPr indent="0" lvl="0" marL="0" rtl="0" algn="l">
                <a:spcBef>
                  <a:spcPts val="0"/>
                </a:spcBef>
                <a:spcAft>
                  <a:spcPts val="0"/>
                </a:spcAft>
                <a:buNone/>
              </a:pPr>
              <a:r>
                <a:rPr lang="en" sz="1200">
                  <a:solidFill>
                    <a:srgbClr val="FFFFFF"/>
                  </a:solidFill>
                  <a:latin typeface="Roboto"/>
                  <a:ea typeface="Roboto"/>
                  <a:cs typeface="Roboto"/>
                  <a:sym typeface="Roboto"/>
                </a:rPr>
                <a:t>MSD radix sort</a:t>
              </a:r>
              <a:endParaRPr/>
            </a:p>
          </p:txBody>
        </p:sp>
      </p:gr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6" name="Shape 1076"/>
        <p:cNvGrpSpPr/>
        <p:nvPr/>
      </p:nvGrpSpPr>
      <p:grpSpPr>
        <a:xfrm>
          <a:off x="0" y="0"/>
          <a:ext cx="0" cy="0"/>
          <a:chOff x="0" y="0"/>
          <a:chExt cx="0" cy="0"/>
        </a:xfrm>
      </p:grpSpPr>
      <p:sp>
        <p:nvSpPr>
          <p:cNvPr id="1077" name="Google Shape;1077;p123"/>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Fall 2017 Final Q11</a:t>
            </a:r>
            <a:endParaRPr/>
          </a:p>
        </p:txBody>
      </p:sp>
      <p:pic>
        <p:nvPicPr>
          <p:cNvPr id="1078" name="Google Shape;1078;p123"/>
          <p:cNvPicPr preferRelativeResize="0"/>
          <p:nvPr/>
        </p:nvPicPr>
        <p:blipFill>
          <a:blip r:embed="rId3">
            <a:alphaModFix/>
          </a:blip>
          <a:stretch>
            <a:fillRect/>
          </a:stretch>
        </p:blipFill>
        <p:spPr>
          <a:xfrm>
            <a:off x="312150" y="2485475"/>
            <a:ext cx="8541601" cy="1846829"/>
          </a:xfrm>
          <a:prstGeom prst="rect">
            <a:avLst/>
          </a:prstGeom>
          <a:noFill/>
          <a:ln>
            <a:noFill/>
          </a:ln>
        </p:spPr>
      </p:pic>
      <p:grpSp>
        <p:nvGrpSpPr>
          <p:cNvPr id="1079" name="Google Shape;1079;p123"/>
          <p:cNvGrpSpPr/>
          <p:nvPr/>
        </p:nvGrpSpPr>
        <p:grpSpPr>
          <a:xfrm>
            <a:off x="4755700" y="348425"/>
            <a:ext cx="4279800" cy="1086600"/>
            <a:chOff x="4755700" y="348425"/>
            <a:chExt cx="4279800" cy="1086600"/>
          </a:xfrm>
        </p:grpSpPr>
        <p:sp>
          <p:nvSpPr>
            <p:cNvPr id="1080" name="Google Shape;1080;p123"/>
            <p:cNvSpPr txBox="1"/>
            <p:nvPr/>
          </p:nvSpPr>
          <p:spPr>
            <a:xfrm>
              <a:off x="4755700" y="348425"/>
              <a:ext cx="4279800" cy="108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FFFFFF"/>
                  </a:solidFill>
                  <a:latin typeface="Roboto"/>
                  <a:ea typeface="Roboto"/>
                  <a:cs typeface="Roboto"/>
                  <a:sym typeface="Roboto"/>
                </a:rPr>
                <a:t>Options: </a:t>
              </a:r>
              <a:endParaRPr b="1" sz="1200">
                <a:solidFill>
                  <a:srgbClr val="FFFFFF"/>
                </a:solidFill>
                <a:latin typeface="Roboto"/>
                <a:ea typeface="Roboto"/>
                <a:cs typeface="Roboto"/>
                <a:sym typeface="Roboto"/>
              </a:endParaRPr>
            </a:p>
            <a:p>
              <a:pPr indent="0" lvl="0" marL="0" rtl="0" algn="l">
                <a:spcBef>
                  <a:spcPts val="0"/>
                </a:spcBef>
                <a:spcAft>
                  <a:spcPts val="0"/>
                </a:spcAft>
                <a:buNone/>
              </a:pPr>
              <a:r>
                <a:rPr lang="en" sz="1200">
                  <a:solidFill>
                    <a:srgbClr val="FFFFFF"/>
                  </a:solidFill>
                  <a:latin typeface="Roboto"/>
                  <a:ea typeface="Roboto"/>
                  <a:cs typeface="Roboto"/>
                  <a:sym typeface="Roboto"/>
                </a:rPr>
                <a:t>insertion sort</a:t>
              </a:r>
              <a:endParaRPr sz="1200">
                <a:solidFill>
                  <a:srgbClr val="FFFFFF"/>
                </a:solidFill>
                <a:latin typeface="Roboto"/>
                <a:ea typeface="Roboto"/>
                <a:cs typeface="Roboto"/>
                <a:sym typeface="Roboto"/>
              </a:endParaRPr>
            </a:p>
            <a:p>
              <a:pPr indent="0" lvl="0" marL="0" rtl="0" algn="l">
                <a:spcBef>
                  <a:spcPts val="0"/>
                </a:spcBef>
                <a:spcAft>
                  <a:spcPts val="0"/>
                </a:spcAft>
                <a:buNone/>
              </a:pPr>
              <a:r>
                <a:rPr lang="en" sz="1200">
                  <a:solidFill>
                    <a:srgbClr val="FFFFFF"/>
                  </a:solidFill>
                  <a:latin typeface="Roboto"/>
                  <a:ea typeface="Roboto"/>
                  <a:cs typeface="Roboto"/>
                  <a:sym typeface="Roboto"/>
                </a:rPr>
                <a:t>selection sort</a:t>
              </a:r>
              <a:endParaRPr sz="1200">
                <a:solidFill>
                  <a:srgbClr val="FFFFFF"/>
                </a:solidFill>
                <a:latin typeface="Roboto"/>
                <a:ea typeface="Roboto"/>
                <a:cs typeface="Roboto"/>
                <a:sym typeface="Roboto"/>
              </a:endParaRPr>
            </a:p>
            <a:p>
              <a:pPr indent="0" lvl="0" marL="0" rtl="0" algn="l">
                <a:spcBef>
                  <a:spcPts val="0"/>
                </a:spcBef>
                <a:spcAft>
                  <a:spcPts val="0"/>
                </a:spcAft>
                <a:buNone/>
              </a:pPr>
              <a:r>
                <a:rPr lang="en" sz="1200">
                  <a:solidFill>
                    <a:srgbClr val="FFFFFF"/>
                  </a:solidFill>
                  <a:latin typeface="Roboto"/>
                  <a:ea typeface="Roboto"/>
                  <a:cs typeface="Roboto"/>
                  <a:sym typeface="Roboto"/>
                </a:rPr>
                <a:t>mergesort</a:t>
              </a:r>
              <a:endParaRPr sz="1200">
                <a:solidFill>
                  <a:srgbClr val="FFFFFF"/>
                </a:solidFill>
                <a:latin typeface="Roboto"/>
                <a:ea typeface="Roboto"/>
                <a:cs typeface="Roboto"/>
                <a:sym typeface="Roboto"/>
              </a:endParaRPr>
            </a:p>
            <a:p>
              <a:pPr indent="0" lvl="0" marL="0" rtl="0" algn="l">
                <a:spcBef>
                  <a:spcPts val="0"/>
                </a:spcBef>
                <a:spcAft>
                  <a:spcPts val="0"/>
                </a:spcAft>
                <a:buNone/>
              </a:pPr>
              <a:r>
                <a:rPr lang="en" sz="1200">
                  <a:solidFill>
                    <a:srgbClr val="FFFFFF"/>
                  </a:solidFill>
                  <a:latin typeface="Roboto"/>
                  <a:ea typeface="Roboto"/>
                  <a:cs typeface="Roboto"/>
                  <a:sym typeface="Roboto"/>
                </a:rPr>
                <a:t>quicksort (first element of sequence as pivot)</a:t>
              </a:r>
              <a:endParaRPr sz="1200">
                <a:solidFill>
                  <a:srgbClr val="FFFFFF"/>
                </a:solidFill>
                <a:latin typeface="Roboto"/>
                <a:ea typeface="Roboto"/>
                <a:cs typeface="Roboto"/>
                <a:sym typeface="Roboto"/>
              </a:endParaRPr>
            </a:p>
            <a:p>
              <a:pPr indent="0" lvl="0" marL="0" rtl="0" algn="l">
                <a:spcBef>
                  <a:spcPts val="0"/>
                </a:spcBef>
                <a:spcAft>
                  <a:spcPts val="0"/>
                </a:spcAft>
                <a:buNone/>
              </a:pPr>
              <a:r>
                <a:t/>
              </a:r>
              <a:endParaRPr sz="1200">
                <a:solidFill>
                  <a:srgbClr val="FFFFFF"/>
                </a:solidFill>
                <a:latin typeface="Roboto"/>
                <a:ea typeface="Roboto"/>
                <a:cs typeface="Roboto"/>
                <a:sym typeface="Roboto"/>
              </a:endParaRPr>
            </a:p>
          </p:txBody>
        </p:sp>
        <p:sp>
          <p:nvSpPr>
            <p:cNvPr id="1081" name="Google Shape;1081;p123"/>
            <p:cNvSpPr txBox="1"/>
            <p:nvPr/>
          </p:nvSpPr>
          <p:spPr>
            <a:xfrm>
              <a:off x="6567150" y="507875"/>
              <a:ext cx="1446600" cy="76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FFFFFF"/>
                  </a:solidFill>
                  <a:latin typeface="Roboto"/>
                  <a:ea typeface="Roboto"/>
                  <a:cs typeface="Roboto"/>
                  <a:sym typeface="Roboto"/>
                </a:rPr>
                <a:t>heapsort</a:t>
              </a:r>
              <a:endParaRPr sz="1200">
                <a:solidFill>
                  <a:srgbClr val="FFFFFF"/>
                </a:solidFill>
                <a:latin typeface="Roboto"/>
                <a:ea typeface="Roboto"/>
                <a:cs typeface="Roboto"/>
                <a:sym typeface="Roboto"/>
              </a:endParaRPr>
            </a:p>
            <a:p>
              <a:pPr indent="0" lvl="0" marL="0" rtl="0" algn="l">
                <a:spcBef>
                  <a:spcPts val="0"/>
                </a:spcBef>
                <a:spcAft>
                  <a:spcPts val="0"/>
                </a:spcAft>
                <a:buNone/>
              </a:pPr>
              <a:r>
                <a:rPr lang="en" sz="1200">
                  <a:solidFill>
                    <a:srgbClr val="FFFFFF"/>
                  </a:solidFill>
                  <a:latin typeface="Roboto"/>
                  <a:ea typeface="Roboto"/>
                  <a:cs typeface="Roboto"/>
                  <a:sym typeface="Roboto"/>
                </a:rPr>
                <a:t>LSD radix sort</a:t>
              </a:r>
              <a:endParaRPr sz="1200">
                <a:solidFill>
                  <a:srgbClr val="FFFFFF"/>
                </a:solidFill>
                <a:latin typeface="Roboto"/>
                <a:ea typeface="Roboto"/>
                <a:cs typeface="Roboto"/>
                <a:sym typeface="Roboto"/>
              </a:endParaRPr>
            </a:p>
            <a:p>
              <a:pPr indent="0" lvl="0" marL="0" rtl="0" algn="l">
                <a:spcBef>
                  <a:spcPts val="0"/>
                </a:spcBef>
                <a:spcAft>
                  <a:spcPts val="0"/>
                </a:spcAft>
                <a:buNone/>
              </a:pPr>
              <a:r>
                <a:rPr lang="en" sz="1200">
                  <a:solidFill>
                    <a:srgbClr val="FFFFFF"/>
                  </a:solidFill>
                  <a:latin typeface="Roboto"/>
                  <a:ea typeface="Roboto"/>
                  <a:cs typeface="Roboto"/>
                  <a:sym typeface="Roboto"/>
                </a:rPr>
                <a:t>MSD radix sort</a:t>
              </a:r>
              <a:endParaRPr/>
            </a:p>
          </p:txBody>
        </p:sp>
      </p:grp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5" name="Shape 1085"/>
        <p:cNvGrpSpPr/>
        <p:nvPr/>
      </p:nvGrpSpPr>
      <p:grpSpPr>
        <a:xfrm>
          <a:off x="0" y="0"/>
          <a:ext cx="0" cy="0"/>
          <a:chOff x="0" y="0"/>
          <a:chExt cx="0" cy="0"/>
        </a:xfrm>
      </p:grpSpPr>
      <p:sp>
        <p:nvSpPr>
          <p:cNvPr id="1086" name="Google Shape;1086;p124"/>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Fall 2017 Final Q11</a:t>
            </a:r>
            <a:endParaRPr/>
          </a:p>
        </p:txBody>
      </p:sp>
      <p:pic>
        <p:nvPicPr>
          <p:cNvPr id="1087" name="Google Shape;1087;p124"/>
          <p:cNvPicPr preferRelativeResize="0"/>
          <p:nvPr/>
        </p:nvPicPr>
        <p:blipFill>
          <a:blip r:embed="rId3">
            <a:alphaModFix/>
          </a:blip>
          <a:stretch>
            <a:fillRect/>
          </a:stretch>
        </p:blipFill>
        <p:spPr>
          <a:xfrm>
            <a:off x="312150" y="2485475"/>
            <a:ext cx="8541601" cy="1846829"/>
          </a:xfrm>
          <a:prstGeom prst="rect">
            <a:avLst/>
          </a:prstGeom>
          <a:noFill/>
          <a:ln>
            <a:noFill/>
          </a:ln>
        </p:spPr>
      </p:pic>
      <p:sp>
        <p:nvSpPr>
          <p:cNvPr id="1088" name="Google Shape;1088;p124"/>
          <p:cNvSpPr txBox="1"/>
          <p:nvPr/>
        </p:nvSpPr>
        <p:spPr>
          <a:xfrm>
            <a:off x="780700" y="2485475"/>
            <a:ext cx="1928700" cy="24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3"/>
                </a:solidFill>
                <a:latin typeface="Roboto"/>
                <a:ea typeface="Roboto"/>
                <a:cs typeface="Roboto"/>
                <a:sym typeface="Roboto"/>
              </a:rPr>
              <a:t>MSD Radix Sort</a:t>
            </a:r>
            <a:endParaRPr>
              <a:solidFill>
                <a:schemeClr val="accent3"/>
              </a:solidFill>
              <a:latin typeface="Roboto"/>
              <a:ea typeface="Roboto"/>
              <a:cs typeface="Roboto"/>
              <a:sym typeface="Roboto"/>
            </a:endParaRPr>
          </a:p>
        </p:txBody>
      </p:sp>
      <p:grpSp>
        <p:nvGrpSpPr>
          <p:cNvPr id="1089" name="Google Shape;1089;p124"/>
          <p:cNvGrpSpPr/>
          <p:nvPr/>
        </p:nvGrpSpPr>
        <p:grpSpPr>
          <a:xfrm>
            <a:off x="4755700" y="348425"/>
            <a:ext cx="4279800" cy="1086600"/>
            <a:chOff x="4755700" y="348425"/>
            <a:chExt cx="4279800" cy="1086600"/>
          </a:xfrm>
        </p:grpSpPr>
        <p:sp>
          <p:nvSpPr>
            <p:cNvPr id="1090" name="Google Shape;1090;p124"/>
            <p:cNvSpPr txBox="1"/>
            <p:nvPr/>
          </p:nvSpPr>
          <p:spPr>
            <a:xfrm>
              <a:off x="4755700" y="348425"/>
              <a:ext cx="4279800" cy="108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FFFFFF"/>
                  </a:solidFill>
                  <a:latin typeface="Roboto"/>
                  <a:ea typeface="Roboto"/>
                  <a:cs typeface="Roboto"/>
                  <a:sym typeface="Roboto"/>
                </a:rPr>
                <a:t>Options: </a:t>
              </a:r>
              <a:endParaRPr b="1" sz="1200">
                <a:solidFill>
                  <a:srgbClr val="FFFFFF"/>
                </a:solidFill>
                <a:latin typeface="Roboto"/>
                <a:ea typeface="Roboto"/>
                <a:cs typeface="Roboto"/>
                <a:sym typeface="Roboto"/>
              </a:endParaRPr>
            </a:p>
            <a:p>
              <a:pPr indent="0" lvl="0" marL="0" rtl="0" algn="l">
                <a:spcBef>
                  <a:spcPts val="0"/>
                </a:spcBef>
                <a:spcAft>
                  <a:spcPts val="0"/>
                </a:spcAft>
                <a:buNone/>
              </a:pPr>
              <a:r>
                <a:rPr lang="en" sz="1200">
                  <a:solidFill>
                    <a:srgbClr val="FFFFFF"/>
                  </a:solidFill>
                  <a:latin typeface="Roboto"/>
                  <a:ea typeface="Roboto"/>
                  <a:cs typeface="Roboto"/>
                  <a:sym typeface="Roboto"/>
                </a:rPr>
                <a:t>insertion sort</a:t>
              </a:r>
              <a:endParaRPr sz="1200">
                <a:solidFill>
                  <a:srgbClr val="FFFFFF"/>
                </a:solidFill>
                <a:latin typeface="Roboto"/>
                <a:ea typeface="Roboto"/>
                <a:cs typeface="Roboto"/>
                <a:sym typeface="Roboto"/>
              </a:endParaRPr>
            </a:p>
            <a:p>
              <a:pPr indent="0" lvl="0" marL="0" rtl="0" algn="l">
                <a:spcBef>
                  <a:spcPts val="0"/>
                </a:spcBef>
                <a:spcAft>
                  <a:spcPts val="0"/>
                </a:spcAft>
                <a:buNone/>
              </a:pPr>
              <a:r>
                <a:rPr lang="en" sz="1200">
                  <a:solidFill>
                    <a:srgbClr val="FFFFFF"/>
                  </a:solidFill>
                  <a:latin typeface="Roboto"/>
                  <a:ea typeface="Roboto"/>
                  <a:cs typeface="Roboto"/>
                  <a:sym typeface="Roboto"/>
                </a:rPr>
                <a:t>selection sort</a:t>
              </a:r>
              <a:endParaRPr sz="1200">
                <a:solidFill>
                  <a:srgbClr val="FFFFFF"/>
                </a:solidFill>
                <a:latin typeface="Roboto"/>
                <a:ea typeface="Roboto"/>
                <a:cs typeface="Roboto"/>
                <a:sym typeface="Roboto"/>
              </a:endParaRPr>
            </a:p>
            <a:p>
              <a:pPr indent="0" lvl="0" marL="0" rtl="0" algn="l">
                <a:spcBef>
                  <a:spcPts val="0"/>
                </a:spcBef>
                <a:spcAft>
                  <a:spcPts val="0"/>
                </a:spcAft>
                <a:buNone/>
              </a:pPr>
              <a:r>
                <a:rPr lang="en" sz="1200">
                  <a:solidFill>
                    <a:srgbClr val="FFFFFF"/>
                  </a:solidFill>
                  <a:latin typeface="Roboto"/>
                  <a:ea typeface="Roboto"/>
                  <a:cs typeface="Roboto"/>
                  <a:sym typeface="Roboto"/>
                </a:rPr>
                <a:t>mergesort</a:t>
              </a:r>
              <a:endParaRPr sz="1200">
                <a:solidFill>
                  <a:srgbClr val="FFFFFF"/>
                </a:solidFill>
                <a:latin typeface="Roboto"/>
                <a:ea typeface="Roboto"/>
                <a:cs typeface="Roboto"/>
                <a:sym typeface="Roboto"/>
              </a:endParaRPr>
            </a:p>
            <a:p>
              <a:pPr indent="0" lvl="0" marL="0" rtl="0" algn="l">
                <a:spcBef>
                  <a:spcPts val="0"/>
                </a:spcBef>
                <a:spcAft>
                  <a:spcPts val="0"/>
                </a:spcAft>
                <a:buNone/>
              </a:pPr>
              <a:r>
                <a:rPr lang="en" sz="1200">
                  <a:solidFill>
                    <a:srgbClr val="FFFFFF"/>
                  </a:solidFill>
                  <a:latin typeface="Roboto"/>
                  <a:ea typeface="Roboto"/>
                  <a:cs typeface="Roboto"/>
                  <a:sym typeface="Roboto"/>
                </a:rPr>
                <a:t>quicksort (first element of sequence as pivot)</a:t>
              </a:r>
              <a:endParaRPr sz="1200">
                <a:solidFill>
                  <a:srgbClr val="FFFFFF"/>
                </a:solidFill>
                <a:latin typeface="Roboto"/>
                <a:ea typeface="Roboto"/>
                <a:cs typeface="Roboto"/>
                <a:sym typeface="Roboto"/>
              </a:endParaRPr>
            </a:p>
            <a:p>
              <a:pPr indent="0" lvl="0" marL="0" rtl="0" algn="l">
                <a:spcBef>
                  <a:spcPts val="0"/>
                </a:spcBef>
                <a:spcAft>
                  <a:spcPts val="0"/>
                </a:spcAft>
                <a:buNone/>
              </a:pPr>
              <a:r>
                <a:t/>
              </a:r>
              <a:endParaRPr sz="1200">
                <a:solidFill>
                  <a:srgbClr val="FFFFFF"/>
                </a:solidFill>
                <a:latin typeface="Roboto"/>
                <a:ea typeface="Roboto"/>
                <a:cs typeface="Roboto"/>
                <a:sym typeface="Roboto"/>
              </a:endParaRPr>
            </a:p>
          </p:txBody>
        </p:sp>
        <p:sp>
          <p:nvSpPr>
            <p:cNvPr id="1091" name="Google Shape;1091;p124"/>
            <p:cNvSpPr txBox="1"/>
            <p:nvPr/>
          </p:nvSpPr>
          <p:spPr>
            <a:xfrm>
              <a:off x="6567150" y="507875"/>
              <a:ext cx="1446600" cy="76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FFFFFF"/>
                  </a:solidFill>
                  <a:latin typeface="Roboto"/>
                  <a:ea typeface="Roboto"/>
                  <a:cs typeface="Roboto"/>
                  <a:sym typeface="Roboto"/>
                </a:rPr>
                <a:t>heapsort</a:t>
              </a:r>
              <a:endParaRPr sz="1200">
                <a:solidFill>
                  <a:srgbClr val="FFFFFF"/>
                </a:solidFill>
                <a:latin typeface="Roboto"/>
                <a:ea typeface="Roboto"/>
                <a:cs typeface="Roboto"/>
                <a:sym typeface="Roboto"/>
              </a:endParaRPr>
            </a:p>
            <a:p>
              <a:pPr indent="0" lvl="0" marL="0" rtl="0" algn="l">
                <a:spcBef>
                  <a:spcPts val="0"/>
                </a:spcBef>
                <a:spcAft>
                  <a:spcPts val="0"/>
                </a:spcAft>
                <a:buNone/>
              </a:pPr>
              <a:r>
                <a:rPr lang="en" sz="1200">
                  <a:solidFill>
                    <a:srgbClr val="FFFFFF"/>
                  </a:solidFill>
                  <a:latin typeface="Roboto"/>
                  <a:ea typeface="Roboto"/>
                  <a:cs typeface="Roboto"/>
                  <a:sym typeface="Roboto"/>
                </a:rPr>
                <a:t>LSD radix sort</a:t>
              </a:r>
              <a:endParaRPr sz="1200">
                <a:solidFill>
                  <a:srgbClr val="FFFFFF"/>
                </a:solidFill>
                <a:latin typeface="Roboto"/>
                <a:ea typeface="Roboto"/>
                <a:cs typeface="Roboto"/>
                <a:sym typeface="Roboto"/>
              </a:endParaRPr>
            </a:p>
            <a:p>
              <a:pPr indent="0" lvl="0" marL="0" rtl="0" algn="l">
                <a:spcBef>
                  <a:spcPts val="0"/>
                </a:spcBef>
                <a:spcAft>
                  <a:spcPts val="0"/>
                </a:spcAft>
                <a:buNone/>
              </a:pPr>
              <a:r>
                <a:rPr lang="en" sz="1200">
                  <a:solidFill>
                    <a:srgbClr val="FFFFFF"/>
                  </a:solidFill>
                  <a:latin typeface="Roboto"/>
                  <a:ea typeface="Roboto"/>
                  <a:cs typeface="Roboto"/>
                  <a:sym typeface="Roboto"/>
                </a:rPr>
                <a:t>MSD radix sort</a:t>
              </a:r>
              <a:endParaRPr/>
            </a:p>
          </p:txBody>
        </p:sp>
      </p:gr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5" name="Shape 1095"/>
        <p:cNvGrpSpPr/>
        <p:nvPr/>
      </p:nvGrpSpPr>
      <p:grpSpPr>
        <a:xfrm>
          <a:off x="0" y="0"/>
          <a:ext cx="0" cy="0"/>
          <a:chOff x="0" y="0"/>
          <a:chExt cx="0" cy="0"/>
        </a:xfrm>
      </p:grpSpPr>
      <p:sp>
        <p:nvSpPr>
          <p:cNvPr id="1096" name="Google Shape;1096;p125"/>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Fall 2017 Final Q11</a:t>
            </a:r>
            <a:endParaRPr/>
          </a:p>
        </p:txBody>
      </p:sp>
      <p:pic>
        <p:nvPicPr>
          <p:cNvPr id="1097" name="Google Shape;1097;p125"/>
          <p:cNvPicPr preferRelativeResize="0"/>
          <p:nvPr/>
        </p:nvPicPr>
        <p:blipFill>
          <a:blip r:embed="rId3">
            <a:alphaModFix/>
          </a:blip>
          <a:stretch>
            <a:fillRect/>
          </a:stretch>
        </p:blipFill>
        <p:spPr>
          <a:xfrm>
            <a:off x="163350" y="2359175"/>
            <a:ext cx="8839199" cy="2272578"/>
          </a:xfrm>
          <a:prstGeom prst="rect">
            <a:avLst/>
          </a:prstGeom>
          <a:noFill/>
          <a:ln>
            <a:noFill/>
          </a:ln>
        </p:spPr>
      </p:pic>
      <p:grpSp>
        <p:nvGrpSpPr>
          <p:cNvPr id="1098" name="Google Shape;1098;p125"/>
          <p:cNvGrpSpPr/>
          <p:nvPr/>
        </p:nvGrpSpPr>
        <p:grpSpPr>
          <a:xfrm>
            <a:off x="4755700" y="348425"/>
            <a:ext cx="4279800" cy="1086600"/>
            <a:chOff x="4755700" y="348425"/>
            <a:chExt cx="4279800" cy="1086600"/>
          </a:xfrm>
        </p:grpSpPr>
        <p:sp>
          <p:nvSpPr>
            <p:cNvPr id="1099" name="Google Shape;1099;p125"/>
            <p:cNvSpPr txBox="1"/>
            <p:nvPr/>
          </p:nvSpPr>
          <p:spPr>
            <a:xfrm>
              <a:off x="4755700" y="348425"/>
              <a:ext cx="4279800" cy="108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FFFFFF"/>
                  </a:solidFill>
                  <a:latin typeface="Roboto"/>
                  <a:ea typeface="Roboto"/>
                  <a:cs typeface="Roboto"/>
                  <a:sym typeface="Roboto"/>
                </a:rPr>
                <a:t>Options: </a:t>
              </a:r>
              <a:endParaRPr b="1" sz="1200">
                <a:solidFill>
                  <a:srgbClr val="FFFFFF"/>
                </a:solidFill>
                <a:latin typeface="Roboto"/>
                <a:ea typeface="Roboto"/>
                <a:cs typeface="Roboto"/>
                <a:sym typeface="Roboto"/>
              </a:endParaRPr>
            </a:p>
            <a:p>
              <a:pPr indent="0" lvl="0" marL="0" rtl="0" algn="l">
                <a:spcBef>
                  <a:spcPts val="0"/>
                </a:spcBef>
                <a:spcAft>
                  <a:spcPts val="0"/>
                </a:spcAft>
                <a:buNone/>
              </a:pPr>
              <a:r>
                <a:rPr lang="en" sz="1200">
                  <a:solidFill>
                    <a:srgbClr val="FFFFFF"/>
                  </a:solidFill>
                  <a:latin typeface="Roboto"/>
                  <a:ea typeface="Roboto"/>
                  <a:cs typeface="Roboto"/>
                  <a:sym typeface="Roboto"/>
                </a:rPr>
                <a:t>insertion sort</a:t>
              </a:r>
              <a:endParaRPr sz="1200">
                <a:solidFill>
                  <a:srgbClr val="FFFFFF"/>
                </a:solidFill>
                <a:latin typeface="Roboto"/>
                <a:ea typeface="Roboto"/>
                <a:cs typeface="Roboto"/>
                <a:sym typeface="Roboto"/>
              </a:endParaRPr>
            </a:p>
            <a:p>
              <a:pPr indent="0" lvl="0" marL="0" rtl="0" algn="l">
                <a:spcBef>
                  <a:spcPts val="0"/>
                </a:spcBef>
                <a:spcAft>
                  <a:spcPts val="0"/>
                </a:spcAft>
                <a:buNone/>
              </a:pPr>
              <a:r>
                <a:rPr lang="en" sz="1200">
                  <a:solidFill>
                    <a:srgbClr val="FFFFFF"/>
                  </a:solidFill>
                  <a:latin typeface="Roboto"/>
                  <a:ea typeface="Roboto"/>
                  <a:cs typeface="Roboto"/>
                  <a:sym typeface="Roboto"/>
                </a:rPr>
                <a:t>selection sort</a:t>
              </a:r>
              <a:endParaRPr sz="1200">
                <a:solidFill>
                  <a:srgbClr val="FFFFFF"/>
                </a:solidFill>
                <a:latin typeface="Roboto"/>
                <a:ea typeface="Roboto"/>
                <a:cs typeface="Roboto"/>
                <a:sym typeface="Roboto"/>
              </a:endParaRPr>
            </a:p>
            <a:p>
              <a:pPr indent="0" lvl="0" marL="0" rtl="0" algn="l">
                <a:spcBef>
                  <a:spcPts val="0"/>
                </a:spcBef>
                <a:spcAft>
                  <a:spcPts val="0"/>
                </a:spcAft>
                <a:buNone/>
              </a:pPr>
              <a:r>
                <a:rPr lang="en" sz="1200">
                  <a:solidFill>
                    <a:srgbClr val="FFFFFF"/>
                  </a:solidFill>
                  <a:latin typeface="Roboto"/>
                  <a:ea typeface="Roboto"/>
                  <a:cs typeface="Roboto"/>
                  <a:sym typeface="Roboto"/>
                </a:rPr>
                <a:t>mergesort</a:t>
              </a:r>
              <a:endParaRPr sz="1200">
                <a:solidFill>
                  <a:srgbClr val="FFFFFF"/>
                </a:solidFill>
                <a:latin typeface="Roboto"/>
                <a:ea typeface="Roboto"/>
                <a:cs typeface="Roboto"/>
                <a:sym typeface="Roboto"/>
              </a:endParaRPr>
            </a:p>
            <a:p>
              <a:pPr indent="0" lvl="0" marL="0" rtl="0" algn="l">
                <a:spcBef>
                  <a:spcPts val="0"/>
                </a:spcBef>
                <a:spcAft>
                  <a:spcPts val="0"/>
                </a:spcAft>
                <a:buNone/>
              </a:pPr>
              <a:r>
                <a:rPr lang="en" sz="1200">
                  <a:solidFill>
                    <a:srgbClr val="FFFFFF"/>
                  </a:solidFill>
                  <a:latin typeface="Roboto"/>
                  <a:ea typeface="Roboto"/>
                  <a:cs typeface="Roboto"/>
                  <a:sym typeface="Roboto"/>
                </a:rPr>
                <a:t>quicksort (first element of sequence as pivot)</a:t>
              </a:r>
              <a:endParaRPr sz="1200">
                <a:solidFill>
                  <a:srgbClr val="FFFFFF"/>
                </a:solidFill>
                <a:latin typeface="Roboto"/>
                <a:ea typeface="Roboto"/>
                <a:cs typeface="Roboto"/>
                <a:sym typeface="Roboto"/>
              </a:endParaRPr>
            </a:p>
            <a:p>
              <a:pPr indent="0" lvl="0" marL="0" rtl="0" algn="l">
                <a:spcBef>
                  <a:spcPts val="0"/>
                </a:spcBef>
                <a:spcAft>
                  <a:spcPts val="0"/>
                </a:spcAft>
                <a:buNone/>
              </a:pPr>
              <a:r>
                <a:t/>
              </a:r>
              <a:endParaRPr sz="1200">
                <a:solidFill>
                  <a:srgbClr val="FFFFFF"/>
                </a:solidFill>
                <a:latin typeface="Roboto"/>
                <a:ea typeface="Roboto"/>
                <a:cs typeface="Roboto"/>
                <a:sym typeface="Roboto"/>
              </a:endParaRPr>
            </a:p>
          </p:txBody>
        </p:sp>
        <p:sp>
          <p:nvSpPr>
            <p:cNvPr id="1100" name="Google Shape;1100;p125"/>
            <p:cNvSpPr txBox="1"/>
            <p:nvPr/>
          </p:nvSpPr>
          <p:spPr>
            <a:xfrm>
              <a:off x="6567150" y="507875"/>
              <a:ext cx="1446600" cy="76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FFFFFF"/>
                  </a:solidFill>
                  <a:latin typeface="Roboto"/>
                  <a:ea typeface="Roboto"/>
                  <a:cs typeface="Roboto"/>
                  <a:sym typeface="Roboto"/>
                </a:rPr>
                <a:t>heapsort</a:t>
              </a:r>
              <a:endParaRPr sz="1200">
                <a:solidFill>
                  <a:srgbClr val="FFFFFF"/>
                </a:solidFill>
                <a:latin typeface="Roboto"/>
                <a:ea typeface="Roboto"/>
                <a:cs typeface="Roboto"/>
                <a:sym typeface="Roboto"/>
              </a:endParaRPr>
            </a:p>
            <a:p>
              <a:pPr indent="0" lvl="0" marL="0" rtl="0" algn="l">
                <a:spcBef>
                  <a:spcPts val="0"/>
                </a:spcBef>
                <a:spcAft>
                  <a:spcPts val="0"/>
                </a:spcAft>
                <a:buNone/>
              </a:pPr>
              <a:r>
                <a:rPr lang="en" sz="1200">
                  <a:solidFill>
                    <a:srgbClr val="FFFFFF"/>
                  </a:solidFill>
                  <a:latin typeface="Roboto"/>
                  <a:ea typeface="Roboto"/>
                  <a:cs typeface="Roboto"/>
                  <a:sym typeface="Roboto"/>
                </a:rPr>
                <a:t>LSD radix sort</a:t>
              </a:r>
              <a:endParaRPr sz="1200">
                <a:solidFill>
                  <a:srgbClr val="FFFFFF"/>
                </a:solidFill>
                <a:latin typeface="Roboto"/>
                <a:ea typeface="Roboto"/>
                <a:cs typeface="Roboto"/>
                <a:sym typeface="Roboto"/>
              </a:endParaRPr>
            </a:p>
            <a:p>
              <a:pPr indent="0" lvl="0" marL="0" rtl="0" algn="l">
                <a:spcBef>
                  <a:spcPts val="0"/>
                </a:spcBef>
                <a:spcAft>
                  <a:spcPts val="0"/>
                </a:spcAft>
                <a:buNone/>
              </a:pPr>
              <a:r>
                <a:rPr lang="en" sz="1200">
                  <a:solidFill>
                    <a:srgbClr val="FFFFFF"/>
                  </a:solidFill>
                  <a:latin typeface="Roboto"/>
                  <a:ea typeface="Roboto"/>
                  <a:cs typeface="Roboto"/>
                  <a:sym typeface="Roboto"/>
                </a:rPr>
                <a:t>MSD radix sort</a:t>
              </a:r>
              <a:endParaRPr/>
            </a:p>
          </p:txBody>
        </p:sp>
      </p:gr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4" name="Shape 1104"/>
        <p:cNvGrpSpPr/>
        <p:nvPr/>
      </p:nvGrpSpPr>
      <p:grpSpPr>
        <a:xfrm>
          <a:off x="0" y="0"/>
          <a:ext cx="0" cy="0"/>
          <a:chOff x="0" y="0"/>
          <a:chExt cx="0" cy="0"/>
        </a:xfrm>
      </p:grpSpPr>
      <p:sp>
        <p:nvSpPr>
          <p:cNvPr id="1105" name="Google Shape;1105;p126"/>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Fall 2017 Final Q11</a:t>
            </a:r>
            <a:endParaRPr/>
          </a:p>
        </p:txBody>
      </p:sp>
      <p:pic>
        <p:nvPicPr>
          <p:cNvPr id="1106" name="Google Shape;1106;p126"/>
          <p:cNvPicPr preferRelativeResize="0"/>
          <p:nvPr/>
        </p:nvPicPr>
        <p:blipFill>
          <a:blip r:embed="rId3">
            <a:alphaModFix/>
          </a:blip>
          <a:stretch>
            <a:fillRect/>
          </a:stretch>
        </p:blipFill>
        <p:spPr>
          <a:xfrm>
            <a:off x="163350" y="2359175"/>
            <a:ext cx="8839199" cy="2272578"/>
          </a:xfrm>
          <a:prstGeom prst="rect">
            <a:avLst/>
          </a:prstGeom>
          <a:noFill/>
          <a:ln>
            <a:noFill/>
          </a:ln>
        </p:spPr>
      </p:pic>
      <p:sp>
        <p:nvSpPr>
          <p:cNvPr id="1107" name="Google Shape;1107;p126"/>
          <p:cNvSpPr txBox="1"/>
          <p:nvPr/>
        </p:nvSpPr>
        <p:spPr>
          <a:xfrm>
            <a:off x="598350" y="2255325"/>
            <a:ext cx="1680000" cy="31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3"/>
                </a:solidFill>
                <a:latin typeface="Roboto"/>
                <a:ea typeface="Roboto"/>
                <a:cs typeface="Roboto"/>
                <a:sym typeface="Roboto"/>
              </a:rPr>
              <a:t>Heapsort</a:t>
            </a:r>
            <a:endParaRPr>
              <a:solidFill>
                <a:schemeClr val="accent3"/>
              </a:solidFill>
              <a:latin typeface="Roboto"/>
              <a:ea typeface="Roboto"/>
              <a:cs typeface="Roboto"/>
              <a:sym typeface="Roboto"/>
            </a:endParaRPr>
          </a:p>
        </p:txBody>
      </p:sp>
      <p:grpSp>
        <p:nvGrpSpPr>
          <p:cNvPr id="1108" name="Google Shape;1108;p126"/>
          <p:cNvGrpSpPr/>
          <p:nvPr/>
        </p:nvGrpSpPr>
        <p:grpSpPr>
          <a:xfrm>
            <a:off x="4755700" y="348425"/>
            <a:ext cx="4279800" cy="1086600"/>
            <a:chOff x="4755700" y="348425"/>
            <a:chExt cx="4279800" cy="1086600"/>
          </a:xfrm>
        </p:grpSpPr>
        <p:sp>
          <p:nvSpPr>
            <p:cNvPr id="1109" name="Google Shape;1109;p126"/>
            <p:cNvSpPr txBox="1"/>
            <p:nvPr/>
          </p:nvSpPr>
          <p:spPr>
            <a:xfrm>
              <a:off x="4755700" y="348425"/>
              <a:ext cx="4279800" cy="108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FFFFFF"/>
                  </a:solidFill>
                  <a:latin typeface="Roboto"/>
                  <a:ea typeface="Roboto"/>
                  <a:cs typeface="Roboto"/>
                  <a:sym typeface="Roboto"/>
                </a:rPr>
                <a:t>Options: </a:t>
              </a:r>
              <a:endParaRPr b="1" sz="1200">
                <a:solidFill>
                  <a:srgbClr val="FFFFFF"/>
                </a:solidFill>
                <a:latin typeface="Roboto"/>
                <a:ea typeface="Roboto"/>
                <a:cs typeface="Roboto"/>
                <a:sym typeface="Roboto"/>
              </a:endParaRPr>
            </a:p>
            <a:p>
              <a:pPr indent="0" lvl="0" marL="0" rtl="0" algn="l">
                <a:spcBef>
                  <a:spcPts val="0"/>
                </a:spcBef>
                <a:spcAft>
                  <a:spcPts val="0"/>
                </a:spcAft>
                <a:buNone/>
              </a:pPr>
              <a:r>
                <a:rPr lang="en" sz="1200">
                  <a:solidFill>
                    <a:srgbClr val="FFFFFF"/>
                  </a:solidFill>
                  <a:latin typeface="Roboto"/>
                  <a:ea typeface="Roboto"/>
                  <a:cs typeface="Roboto"/>
                  <a:sym typeface="Roboto"/>
                </a:rPr>
                <a:t>insertion sort</a:t>
              </a:r>
              <a:endParaRPr sz="1200">
                <a:solidFill>
                  <a:srgbClr val="FFFFFF"/>
                </a:solidFill>
                <a:latin typeface="Roboto"/>
                <a:ea typeface="Roboto"/>
                <a:cs typeface="Roboto"/>
                <a:sym typeface="Roboto"/>
              </a:endParaRPr>
            </a:p>
            <a:p>
              <a:pPr indent="0" lvl="0" marL="0" rtl="0" algn="l">
                <a:spcBef>
                  <a:spcPts val="0"/>
                </a:spcBef>
                <a:spcAft>
                  <a:spcPts val="0"/>
                </a:spcAft>
                <a:buNone/>
              </a:pPr>
              <a:r>
                <a:rPr lang="en" sz="1200">
                  <a:solidFill>
                    <a:srgbClr val="FFFFFF"/>
                  </a:solidFill>
                  <a:latin typeface="Roboto"/>
                  <a:ea typeface="Roboto"/>
                  <a:cs typeface="Roboto"/>
                  <a:sym typeface="Roboto"/>
                </a:rPr>
                <a:t>selection sort</a:t>
              </a:r>
              <a:endParaRPr sz="1200">
                <a:solidFill>
                  <a:srgbClr val="FFFFFF"/>
                </a:solidFill>
                <a:latin typeface="Roboto"/>
                <a:ea typeface="Roboto"/>
                <a:cs typeface="Roboto"/>
                <a:sym typeface="Roboto"/>
              </a:endParaRPr>
            </a:p>
            <a:p>
              <a:pPr indent="0" lvl="0" marL="0" rtl="0" algn="l">
                <a:spcBef>
                  <a:spcPts val="0"/>
                </a:spcBef>
                <a:spcAft>
                  <a:spcPts val="0"/>
                </a:spcAft>
                <a:buNone/>
              </a:pPr>
              <a:r>
                <a:rPr lang="en" sz="1200">
                  <a:solidFill>
                    <a:srgbClr val="FFFFFF"/>
                  </a:solidFill>
                  <a:latin typeface="Roboto"/>
                  <a:ea typeface="Roboto"/>
                  <a:cs typeface="Roboto"/>
                  <a:sym typeface="Roboto"/>
                </a:rPr>
                <a:t>mergesort</a:t>
              </a:r>
              <a:endParaRPr sz="1200">
                <a:solidFill>
                  <a:srgbClr val="FFFFFF"/>
                </a:solidFill>
                <a:latin typeface="Roboto"/>
                <a:ea typeface="Roboto"/>
                <a:cs typeface="Roboto"/>
                <a:sym typeface="Roboto"/>
              </a:endParaRPr>
            </a:p>
            <a:p>
              <a:pPr indent="0" lvl="0" marL="0" rtl="0" algn="l">
                <a:spcBef>
                  <a:spcPts val="0"/>
                </a:spcBef>
                <a:spcAft>
                  <a:spcPts val="0"/>
                </a:spcAft>
                <a:buNone/>
              </a:pPr>
              <a:r>
                <a:rPr lang="en" sz="1200">
                  <a:solidFill>
                    <a:srgbClr val="FFFFFF"/>
                  </a:solidFill>
                  <a:latin typeface="Roboto"/>
                  <a:ea typeface="Roboto"/>
                  <a:cs typeface="Roboto"/>
                  <a:sym typeface="Roboto"/>
                </a:rPr>
                <a:t>quicksort (first element of sequence as pivot)</a:t>
              </a:r>
              <a:endParaRPr sz="1200">
                <a:solidFill>
                  <a:srgbClr val="FFFFFF"/>
                </a:solidFill>
                <a:latin typeface="Roboto"/>
                <a:ea typeface="Roboto"/>
                <a:cs typeface="Roboto"/>
                <a:sym typeface="Roboto"/>
              </a:endParaRPr>
            </a:p>
            <a:p>
              <a:pPr indent="0" lvl="0" marL="0" rtl="0" algn="l">
                <a:spcBef>
                  <a:spcPts val="0"/>
                </a:spcBef>
                <a:spcAft>
                  <a:spcPts val="0"/>
                </a:spcAft>
                <a:buNone/>
              </a:pPr>
              <a:r>
                <a:t/>
              </a:r>
              <a:endParaRPr sz="1200">
                <a:solidFill>
                  <a:srgbClr val="FFFFFF"/>
                </a:solidFill>
                <a:latin typeface="Roboto"/>
                <a:ea typeface="Roboto"/>
                <a:cs typeface="Roboto"/>
                <a:sym typeface="Roboto"/>
              </a:endParaRPr>
            </a:p>
          </p:txBody>
        </p:sp>
        <p:sp>
          <p:nvSpPr>
            <p:cNvPr id="1110" name="Google Shape;1110;p126"/>
            <p:cNvSpPr txBox="1"/>
            <p:nvPr/>
          </p:nvSpPr>
          <p:spPr>
            <a:xfrm>
              <a:off x="6567150" y="507875"/>
              <a:ext cx="1446600" cy="76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FFFFFF"/>
                  </a:solidFill>
                  <a:latin typeface="Roboto"/>
                  <a:ea typeface="Roboto"/>
                  <a:cs typeface="Roboto"/>
                  <a:sym typeface="Roboto"/>
                </a:rPr>
                <a:t>heapsort</a:t>
              </a:r>
              <a:endParaRPr sz="1200">
                <a:solidFill>
                  <a:srgbClr val="FFFFFF"/>
                </a:solidFill>
                <a:latin typeface="Roboto"/>
                <a:ea typeface="Roboto"/>
                <a:cs typeface="Roboto"/>
                <a:sym typeface="Roboto"/>
              </a:endParaRPr>
            </a:p>
            <a:p>
              <a:pPr indent="0" lvl="0" marL="0" rtl="0" algn="l">
                <a:spcBef>
                  <a:spcPts val="0"/>
                </a:spcBef>
                <a:spcAft>
                  <a:spcPts val="0"/>
                </a:spcAft>
                <a:buNone/>
              </a:pPr>
              <a:r>
                <a:rPr lang="en" sz="1200">
                  <a:solidFill>
                    <a:srgbClr val="FFFFFF"/>
                  </a:solidFill>
                  <a:latin typeface="Roboto"/>
                  <a:ea typeface="Roboto"/>
                  <a:cs typeface="Roboto"/>
                  <a:sym typeface="Roboto"/>
                </a:rPr>
                <a:t>LSD radix sort</a:t>
              </a:r>
              <a:endParaRPr sz="1200">
                <a:solidFill>
                  <a:srgbClr val="FFFFFF"/>
                </a:solidFill>
                <a:latin typeface="Roboto"/>
                <a:ea typeface="Roboto"/>
                <a:cs typeface="Roboto"/>
                <a:sym typeface="Roboto"/>
              </a:endParaRPr>
            </a:p>
            <a:p>
              <a:pPr indent="0" lvl="0" marL="0" rtl="0" algn="l">
                <a:spcBef>
                  <a:spcPts val="0"/>
                </a:spcBef>
                <a:spcAft>
                  <a:spcPts val="0"/>
                </a:spcAft>
                <a:buNone/>
              </a:pPr>
              <a:r>
                <a:rPr lang="en" sz="1200">
                  <a:solidFill>
                    <a:srgbClr val="FFFFFF"/>
                  </a:solidFill>
                  <a:latin typeface="Roboto"/>
                  <a:ea typeface="Roboto"/>
                  <a:cs typeface="Roboto"/>
                  <a:sym typeface="Roboto"/>
                </a:rPr>
                <a:t>MSD radix sort</a:t>
              </a:r>
              <a:endParaRPr/>
            </a:p>
          </p:txBody>
        </p:sp>
      </p:grp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4" name="Shape 1114"/>
        <p:cNvGrpSpPr/>
        <p:nvPr/>
      </p:nvGrpSpPr>
      <p:grpSpPr>
        <a:xfrm>
          <a:off x="0" y="0"/>
          <a:ext cx="0" cy="0"/>
          <a:chOff x="0" y="0"/>
          <a:chExt cx="0" cy="0"/>
        </a:xfrm>
      </p:grpSpPr>
      <p:sp>
        <p:nvSpPr>
          <p:cNvPr id="1115" name="Google Shape;1115;p127"/>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Fall 2017 Final Q11</a:t>
            </a:r>
            <a:endParaRPr/>
          </a:p>
        </p:txBody>
      </p:sp>
      <p:pic>
        <p:nvPicPr>
          <p:cNvPr id="1116" name="Google Shape;1116;p127"/>
          <p:cNvPicPr preferRelativeResize="0"/>
          <p:nvPr/>
        </p:nvPicPr>
        <p:blipFill>
          <a:blip r:embed="rId3">
            <a:alphaModFix/>
          </a:blip>
          <a:stretch>
            <a:fillRect/>
          </a:stretch>
        </p:blipFill>
        <p:spPr>
          <a:xfrm>
            <a:off x="163350" y="1854000"/>
            <a:ext cx="8839197" cy="2866081"/>
          </a:xfrm>
          <a:prstGeom prst="rect">
            <a:avLst/>
          </a:prstGeom>
          <a:noFill/>
          <a:ln>
            <a:noFill/>
          </a:ln>
        </p:spPr>
      </p:pic>
      <p:grpSp>
        <p:nvGrpSpPr>
          <p:cNvPr id="1117" name="Google Shape;1117;p127"/>
          <p:cNvGrpSpPr/>
          <p:nvPr/>
        </p:nvGrpSpPr>
        <p:grpSpPr>
          <a:xfrm>
            <a:off x="4755700" y="348425"/>
            <a:ext cx="4279800" cy="1086600"/>
            <a:chOff x="4755700" y="348425"/>
            <a:chExt cx="4279800" cy="1086600"/>
          </a:xfrm>
        </p:grpSpPr>
        <p:sp>
          <p:nvSpPr>
            <p:cNvPr id="1118" name="Google Shape;1118;p127"/>
            <p:cNvSpPr txBox="1"/>
            <p:nvPr/>
          </p:nvSpPr>
          <p:spPr>
            <a:xfrm>
              <a:off x="4755700" y="348425"/>
              <a:ext cx="4279800" cy="108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FFFFFF"/>
                  </a:solidFill>
                  <a:latin typeface="Roboto"/>
                  <a:ea typeface="Roboto"/>
                  <a:cs typeface="Roboto"/>
                  <a:sym typeface="Roboto"/>
                </a:rPr>
                <a:t>Options: </a:t>
              </a:r>
              <a:endParaRPr b="1" sz="1200">
                <a:solidFill>
                  <a:srgbClr val="FFFFFF"/>
                </a:solidFill>
                <a:latin typeface="Roboto"/>
                <a:ea typeface="Roboto"/>
                <a:cs typeface="Roboto"/>
                <a:sym typeface="Roboto"/>
              </a:endParaRPr>
            </a:p>
            <a:p>
              <a:pPr indent="0" lvl="0" marL="0" rtl="0" algn="l">
                <a:spcBef>
                  <a:spcPts val="0"/>
                </a:spcBef>
                <a:spcAft>
                  <a:spcPts val="0"/>
                </a:spcAft>
                <a:buNone/>
              </a:pPr>
              <a:r>
                <a:rPr lang="en" sz="1200">
                  <a:solidFill>
                    <a:srgbClr val="FFFFFF"/>
                  </a:solidFill>
                  <a:latin typeface="Roboto"/>
                  <a:ea typeface="Roboto"/>
                  <a:cs typeface="Roboto"/>
                  <a:sym typeface="Roboto"/>
                </a:rPr>
                <a:t>insertion sort</a:t>
              </a:r>
              <a:endParaRPr sz="1200">
                <a:solidFill>
                  <a:srgbClr val="FFFFFF"/>
                </a:solidFill>
                <a:latin typeface="Roboto"/>
                <a:ea typeface="Roboto"/>
                <a:cs typeface="Roboto"/>
                <a:sym typeface="Roboto"/>
              </a:endParaRPr>
            </a:p>
            <a:p>
              <a:pPr indent="0" lvl="0" marL="0" rtl="0" algn="l">
                <a:spcBef>
                  <a:spcPts val="0"/>
                </a:spcBef>
                <a:spcAft>
                  <a:spcPts val="0"/>
                </a:spcAft>
                <a:buNone/>
              </a:pPr>
              <a:r>
                <a:rPr lang="en" sz="1200">
                  <a:solidFill>
                    <a:srgbClr val="FFFFFF"/>
                  </a:solidFill>
                  <a:latin typeface="Roboto"/>
                  <a:ea typeface="Roboto"/>
                  <a:cs typeface="Roboto"/>
                  <a:sym typeface="Roboto"/>
                </a:rPr>
                <a:t>selection sort</a:t>
              </a:r>
              <a:endParaRPr sz="1200">
                <a:solidFill>
                  <a:srgbClr val="FFFFFF"/>
                </a:solidFill>
                <a:latin typeface="Roboto"/>
                <a:ea typeface="Roboto"/>
                <a:cs typeface="Roboto"/>
                <a:sym typeface="Roboto"/>
              </a:endParaRPr>
            </a:p>
            <a:p>
              <a:pPr indent="0" lvl="0" marL="0" rtl="0" algn="l">
                <a:spcBef>
                  <a:spcPts val="0"/>
                </a:spcBef>
                <a:spcAft>
                  <a:spcPts val="0"/>
                </a:spcAft>
                <a:buNone/>
              </a:pPr>
              <a:r>
                <a:rPr lang="en" sz="1200">
                  <a:solidFill>
                    <a:srgbClr val="FFFFFF"/>
                  </a:solidFill>
                  <a:latin typeface="Roboto"/>
                  <a:ea typeface="Roboto"/>
                  <a:cs typeface="Roboto"/>
                  <a:sym typeface="Roboto"/>
                </a:rPr>
                <a:t>mergesort</a:t>
              </a:r>
              <a:endParaRPr sz="1200">
                <a:solidFill>
                  <a:srgbClr val="FFFFFF"/>
                </a:solidFill>
                <a:latin typeface="Roboto"/>
                <a:ea typeface="Roboto"/>
                <a:cs typeface="Roboto"/>
                <a:sym typeface="Roboto"/>
              </a:endParaRPr>
            </a:p>
            <a:p>
              <a:pPr indent="0" lvl="0" marL="0" rtl="0" algn="l">
                <a:spcBef>
                  <a:spcPts val="0"/>
                </a:spcBef>
                <a:spcAft>
                  <a:spcPts val="0"/>
                </a:spcAft>
                <a:buNone/>
              </a:pPr>
              <a:r>
                <a:rPr lang="en" sz="1200">
                  <a:solidFill>
                    <a:srgbClr val="FFFFFF"/>
                  </a:solidFill>
                  <a:latin typeface="Roboto"/>
                  <a:ea typeface="Roboto"/>
                  <a:cs typeface="Roboto"/>
                  <a:sym typeface="Roboto"/>
                </a:rPr>
                <a:t>quicksort (first element of sequence as pivot)</a:t>
              </a:r>
              <a:endParaRPr sz="1200">
                <a:solidFill>
                  <a:srgbClr val="FFFFFF"/>
                </a:solidFill>
                <a:latin typeface="Roboto"/>
                <a:ea typeface="Roboto"/>
                <a:cs typeface="Roboto"/>
                <a:sym typeface="Roboto"/>
              </a:endParaRPr>
            </a:p>
            <a:p>
              <a:pPr indent="0" lvl="0" marL="0" rtl="0" algn="l">
                <a:spcBef>
                  <a:spcPts val="0"/>
                </a:spcBef>
                <a:spcAft>
                  <a:spcPts val="0"/>
                </a:spcAft>
                <a:buNone/>
              </a:pPr>
              <a:r>
                <a:t/>
              </a:r>
              <a:endParaRPr sz="1200">
                <a:solidFill>
                  <a:srgbClr val="FFFFFF"/>
                </a:solidFill>
                <a:latin typeface="Roboto"/>
                <a:ea typeface="Roboto"/>
                <a:cs typeface="Roboto"/>
                <a:sym typeface="Roboto"/>
              </a:endParaRPr>
            </a:p>
          </p:txBody>
        </p:sp>
        <p:sp>
          <p:nvSpPr>
            <p:cNvPr id="1119" name="Google Shape;1119;p127"/>
            <p:cNvSpPr txBox="1"/>
            <p:nvPr/>
          </p:nvSpPr>
          <p:spPr>
            <a:xfrm>
              <a:off x="6567150" y="507875"/>
              <a:ext cx="1446600" cy="76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FFFFFF"/>
                  </a:solidFill>
                  <a:latin typeface="Roboto"/>
                  <a:ea typeface="Roboto"/>
                  <a:cs typeface="Roboto"/>
                  <a:sym typeface="Roboto"/>
                </a:rPr>
                <a:t>heapsort</a:t>
              </a:r>
              <a:endParaRPr sz="1200">
                <a:solidFill>
                  <a:srgbClr val="FFFFFF"/>
                </a:solidFill>
                <a:latin typeface="Roboto"/>
                <a:ea typeface="Roboto"/>
                <a:cs typeface="Roboto"/>
                <a:sym typeface="Roboto"/>
              </a:endParaRPr>
            </a:p>
            <a:p>
              <a:pPr indent="0" lvl="0" marL="0" rtl="0" algn="l">
                <a:spcBef>
                  <a:spcPts val="0"/>
                </a:spcBef>
                <a:spcAft>
                  <a:spcPts val="0"/>
                </a:spcAft>
                <a:buNone/>
              </a:pPr>
              <a:r>
                <a:rPr lang="en" sz="1200">
                  <a:solidFill>
                    <a:srgbClr val="FFFFFF"/>
                  </a:solidFill>
                  <a:latin typeface="Roboto"/>
                  <a:ea typeface="Roboto"/>
                  <a:cs typeface="Roboto"/>
                  <a:sym typeface="Roboto"/>
                </a:rPr>
                <a:t>LSD radix sort</a:t>
              </a:r>
              <a:endParaRPr sz="1200">
                <a:solidFill>
                  <a:srgbClr val="FFFFFF"/>
                </a:solidFill>
                <a:latin typeface="Roboto"/>
                <a:ea typeface="Roboto"/>
                <a:cs typeface="Roboto"/>
                <a:sym typeface="Roboto"/>
              </a:endParaRPr>
            </a:p>
            <a:p>
              <a:pPr indent="0" lvl="0" marL="0" rtl="0" algn="l">
                <a:spcBef>
                  <a:spcPts val="0"/>
                </a:spcBef>
                <a:spcAft>
                  <a:spcPts val="0"/>
                </a:spcAft>
                <a:buNone/>
              </a:pPr>
              <a:r>
                <a:rPr lang="en" sz="1200">
                  <a:solidFill>
                    <a:srgbClr val="FFFFFF"/>
                  </a:solidFill>
                  <a:latin typeface="Roboto"/>
                  <a:ea typeface="Roboto"/>
                  <a:cs typeface="Roboto"/>
                  <a:sym typeface="Roboto"/>
                </a:rPr>
                <a:t>MSD radix sort</a:t>
              </a:r>
              <a:endParaRPr/>
            </a:p>
          </p:txBody>
        </p:sp>
      </p:grpSp>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3" name="Shape 1123"/>
        <p:cNvGrpSpPr/>
        <p:nvPr/>
      </p:nvGrpSpPr>
      <p:grpSpPr>
        <a:xfrm>
          <a:off x="0" y="0"/>
          <a:ext cx="0" cy="0"/>
          <a:chOff x="0" y="0"/>
          <a:chExt cx="0" cy="0"/>
        </a:xfrm>
      </p:grpSpPr>
      <p:sp>
        <p:nvSpPr>
          <p:cNvPr id="1124" name="Google Shape;1124;p128"/>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Fall 2017 Final Q11</a:t>
            </a:r>
            <a:endParaRPr/>
          </a:p>
        </p:txBody>
      </p:sp>
      <p:pic>
        <p:nvPicPr>
          <p:cNvPr id="1125" name="Google Shape;1125;p128"/>
          <p:cNvPicPr preferRelativeResize="0"/>
          <p:nvPr/>
        </p:nvPicPr>
        <p:blipFill>
          <a:blip r:embed="rId3">
            <a:alphaModFix/>
          </a:blip>
          <a:stretch>
            <a:fillRect/>
          </a:stretch>
        </p:blipFill>
        <p:spPr>
          <a:xfrm>
            <a:off x="163350" y="1854000"/>
            <a:ext cx="8839197" cy="2866081"/>
          </a:xfrm>
          <a:prstGeom prst="rect">
            <a:avLst/>
          </a:prstGeom>
          <a:noFill/>
          <a:ln>
            <a:noFill/>
          </a:ln>
        </p:spPr>
      </p:pic>
      <p:sp>
        <p:nvSpPr>
          <p:cNvPr id="1126" name="Google Shape;1126;p128"/>
          <p:cNvSpPr txBox="1"/>
          <p:nvPr/>
        </p:nvSpPr>
        <p:spPr>
          <a:xfrm>
            <a:off x="713425" y="1854000"/>
            <a:ext cx="1680000" cy="25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3"/>
                </a:solidFill>
                <a:latin typeface="Roboto"/>
                <a:ea typeface="Roboto"/>
                <a:cs typeface="Roboto"/>
                <a:sym typeface="Roboto"/>
              </a:rPr>
              <a:t>Insertion Sort</a:t>
            </a:r>
            <a:endParaRPr>
              <a:solidFill>
                <a:schemeClr val="accent3"/>
              </a:solidFill>
              <a:latin typeface="Roboto"/>
              <a:ea typeface="Roboto"/>
              <a:cs typeface="Roboto"/>
              <a:sym typeface="Roboto"/>
            </a:endParaRPr>
          </a:p>
        </p:txBody>
      </p:sp>
      <p:grpSp>
        <p:nvGrpSpPr>
          <p:cNvPr id="1127" name="Google Shape;1127;p128"/>
          <p:cNvGrpSpPr/>
          <p:nvPr/>
        </p:nvGrpSpPr>
        <p:grpSpPr>
          <a:xfrm>
            <a:off x="4755700" y="348425"/>
            <a:ext cx="4279800" cy="1086600"/>
            <a:chOff x="4755700" y="348425"/>
            <a:chExt cx="4279800" cy="1086600"/>
          </a:xfrm>
        </p:grpSpPr>
        <p:sp>
          <p:nvSpPr>
            <p:cNvPr id="1128" name="Google Shape;1128;p128"/>
            <p:cNvSpPr txBox="1"/>
            <p:nvPr/>
          </p:nvSpPr>
          <p:spPr>
            <a:xfrm>
              <a:off x="4755700" y="348425"/>
              <a:ext cx="4279800" cy="108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FFFFFF"/>
                  </a:solidFill>
                  <a:latin typeface="Roboto"/>
                  <a:ea typeface="Roboto"/>
                  <a:cs typeface="Roboto"/>
                  <a:sym typeface="Roboto"/>
                </a:rPr>
                <a:t>Options: </a:t>
              </a:r>
              <a:endParaRPr b="1" sz="1200">
                <a:solidFill>
                  <a:srgbClr val="FFFFFF"/>
                </a:solidFill>
                <a:latin typeface="Roboto"/>
                <a:ea typeface="Roboto"/>
                <a:cs typeface="Roboto"/>
                <a:sym typeface="Roboto"/>
              </a:endParaRPr>
            </a:p>
            <a:p>
              <a:pPr indent="0" lvl="0" marL="0" rtl="0" algn="l">
                <a:spcBef>
                  <a:spcPts val="0"/>
                </a:spcBef>
                <a:spcAft>
                  <a:spcPts val="0"/>
                </a:spcAft>
                <a:buNone/>
              </a:pPr>
              <a:r>
                <a:rPr lang="en" sz="1200">
                  <a:solidFill>
                    <a:srgbClr val="FFFFFF"/>
                  </a:solidFill>
                  <a:latin typeface="Roboto"/>
                  <a:ea typeface="Roboto"/>
                  <a:cs typeface="Roboto"/>
                  <a:sym typeface="Roboto"/>
                </a:rPr>
                <a:t>insertion sort</a:t>
              </a:r>
              <a:endParaRPr sz="1200">
                <a:solidFill>
                  <a:srgbClr val="FFFFFF"/>
                </a:solidFill>
                <a:latin typeface="Roboto"/>
                <a:ea typeface="Roboto"/>
                <a:cs typeface="Roboto"/>
                <a:sym typeface="Roboto"/>
              </a:endParaRPr>
            </a:p>
            <a:p>
              <a:pPr indent="0" lvl="0" marL="0" rtl="0" algn="l">
                <a:spcBef>
                  <a:spcPts val="0"/>
                </a:spcBef>
                <a:spcAft>
                  <a:spcPts val="0"/>
                </a:spcAft>
                <a:buNone/>
              </a:pPr>
              <a:r>
                <a:rPr lang="en" sz="1200">
                  <a:solidFill>
                    <a:srgbClr val="FFFFFF"/>
                  </a:solidFill>
                  <a:latin typeface="Roboto"/>
                  <a:ea typeface="Roboto"/>
                  <a:cs typeface="Roboto"/>
                  <a:sym typeface="Roboto"/>
                </a:rPr>
                <a:t>selection sort</a:t>
              </a:r>
              <a:endParaRPr sz="1200">
                <a:solidFill>
                  <a:srgbClr val="FFFFFF"/>
                </a:solidFill>
                <a:latin typeface="Roboto"/>
                <a:ea typeface="Roboto"/>
                <a:cs typeface="Roboto"/>
                <a:sym typeface="Roboto"/>
              </a:endParaRPr>
            </a:p>
            <a:p>
              <a:pPr indent="0" lvl="0" marL="0" rtl="0" algn="l">
                <a:spcBef>
                  <a:spcPts val="0"/>
                </a:spcBef>
                <a:spcAft>
                  <a:spcPts val="0"/>
                </a:spcAft>
                <a:buNone/>
              </a:pPr>
              <a:r>
                <a:rPr lang="en" sz="1200">
                  <a:solidFill>
                    <a:srgbClr val="FFFFFF"/>
                  </a:solidFill>
                  <a:latin typeface="Roboto"/>
                  <a:ea typeface="Roboto"/>
                  <a:cs typeface="Roboto"/>
                  <a:sym typeface="Roboto"/>
                </a:rPr>
                <a:t>mergesort</a:t>
              </a:r>
              <a:endParaRPr sz="1200">
                <a:solidFill>
                  <a:srgbClr val="FFFFFF"/>
                </a:solidFill>
                <a:latin typeface="Roboto"/>
                <a:ea typeface="Roboto"/>
                <a:cs typeface="Roboto"/>
                <a:sym typeface="Roboto"/>
              </a:endParaRPr>
            </a:p>
            <a:p>
              <a:pPr indent="0" lvl="0" marL="0" rtl="0" algn="l">
                <a:spcBef>
                  <a:spcPts val="0"/>
                </a:spcBef>
                <a:spcAft>
                  <a:spcPts val="0"/>
                </a:spcAft>
                <a:buNone/>
              </a:pPr>
              <a:r>
                <a:rPr lang="en" sz="1200">
                  <a:solidFill>
                    <a:srgbClr val="FFFFFF"/>
                  </a:solidFill>
                  <a:latin typeface="Roboto"/>
                  <a:ea typeface="Roboto"/>
                  <a:cs typeface="Roboto"/>
                  <a:sym typeface="Roboto"/>
                </a:rPr>
                <a:t>quicksort (first element of sequence as pivot)</a:t>
              </a:r>
              <a:endParaRPr sz="1200">
                <a:solidFill>
                  <a:srgbClr val="FFFFFF"/>
                </a:solidFill>
                <a:latin typeface="Roboto"/>
                <a:ea typeface="Roboto"/>
                <a:cs typeface="Roboto"/>
                <a:sym typeface="Roboto"/>
              </a:endParaRPr>
            </a:p>
            <a:p>
              <a:pPr indent="0" lvl="0" marL="0" rtl="0" algn="l">
                <a:spcBef>
                  <a:spcPts val="0"/>
                </a:spcBef>
                <a:spcAft>
                  <a:spcPts val="0"/>
                </a:spcAft>
                <a:buNone/>
              </a:pPr>
              <a:r>
                <a:t/>
              </a:r>
              <a:endParaRPr sz="1200">
                <a:solidFill>
                  <a:srgbClr val="FFFFFF"/>
                </a:solidFill>
                <a:latin typeface="Roboto"/>
                <a:ea typeface="Roboto"/>
                <a:cs typeface="Roboto"/>
                <a:sym typeface="Roboto"/>
              </a:endParaRPr>
            </a:p>
          </p:txBody>
        </p:sp>
        <p:sp>
          <p:nvSpPr>
            <p:cNvPr id="1129" name="Google Shape;1129;p128"/>
            <p:cNvSpPr txBox="1"/>
            <p:nvPr/>
          </p:nvSpPr>
          <p:spPr>
            <a:xfrm>
              <a:off x="6567150" y="507875"/>
              <a:ext cx="1446600" cy="76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FFFFFF"/>
                  </a:solidFill>
                  <a:latin typeface="Roboto"/>
                  <a:ea typeface="Roboto"/>
                  <a:cs typeface="Roboto"/>
                  <a:sym typeface="Roboto"/>
                </a:rPr>
                <a:t>heapsort</a:t>
              </a:r>
              <a:endParaRPr sz="1200">
                <a:solidFill>
                  <a:srgbClr val="FFFFFF"/>
                </a:solidFill>
                <a:latin typeface="Roboto"/>
                <a:ea typeface="Roboto"/>
                <a:cs typeface="Roboto"/>
                <a:sym typeface="Roboto"/>
              </a:endParaRPr>
            </a:p>
            <a:p>
              <a:pPr indent="0" lvl="0" marL="0" rtl="0" algn="l">
                <a:spcBef>
                  <a:spcPts val="0"/>
                </a:spcBef>
                <a:spcAft>
                  <a:spcPts val="0"/>
                </a:spcAft>
                <a:buNone/>
              </a:pPr>
              <a:r>
                <a:rPr lang="en" sz="1200">
                  <a:solidFill>
                    <a:srgbClr val="FFFFFF"/>
                  </a:solidFill>
                  <a:latin typeface="Roboto"/>
                  <a:ea typeface="Roboto"/>
                  <a:cs typeface="Roboto"/>
                  <a:sym typeface="Roboto"/>
                </a:rPr>
                <a:t>LSD radix sort</a:t>
              </a:r>
              <a:endParaRPr sz="1200">
                <a:solidFill>
                  <a:srgbClr val="FFFFFF"/>
                </a:solidFill>
                <a:latin typeface="Roboto"/>
                <a:ea typeface="Roboto"/>
                <a:cs typeface="Roboto"/>
                <a:sym typeface="Roboto"/>
              </a:endParaRPr>
            </a:p>
            <a:p>
              <a:pPr indent="0" lvl="0" marL="0" rtl="0" algn="l">
                <a:spcBef>
                  <a:spcPts val="0"/>
                </a:spcBef>
                <a:spcAft>
                  <a:spcPts val="0"/>
                </a:spcAft>
                <a:buNone/>
              </a:pPr>
              <a:r>
                <a:rPr lang="en" sz="1200">
                  <a:solidFill>
                    <a:srgbClr val="FFFFFF"/>
                  </a:solidFill>
                  <a:latin typeface="Roboto"/>
                  <a:ea typeface="Roboto"/>
                  <a:cs typeface="Roboto"/>
                  <a:sym typeface="Roboto"/>
                </a:rPr>
                <a:t>MSD radix sort</a:t>
              </a:r>
              <a:endParaRPr/>
            </a:p>
          </p:txBody>
        </p:sp>
      </p:grpSp>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33" name="Shape 1133"/>
        <p:cNvGrpSpPr/>
        <p:nvPr/>
      </p:nvGrpSpPr>
      <p:grpSpPr>
        <a:xfrm>
          <a:off x="0" y="0"/>
          <a:ext cx="0" cy="0"/>
          <a:chOff x="0" y="0"/>
          <a:chExt cx="0" cy="0"/>
        </a:xfrm>
      </p:grpSpPr>
      <p:sp>
        <p:nvSpPr>
          <p:cNvPr id="1134" name="Google Shape;1134;p129"/>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Fall 2017 Final Q11</a:t>
            </a:r>
            <a:endParaRPr/>
          </a:p>
        </p:txBody>
      </p:sp>
      <p:pic>
        <p:nvPicPr>
          <p:cNvPr id="1135" name="Google Shape;1135;p129"/>
          <p:cNvPicPr preferRelativeResize="0"/>
          <p:nvPr/>
        </p:nvPicPr>
        <p:blipFill>
          <a:blip r:embed="rId3">
            <a:alphaModFix/>
          </a:blip>
          <a:stretch>
            <a:fillRect/>
          </a:stretch>
        </p:blipFill>
        <p:spPr>
          <a:xfrm>
            <a:off x="152400" y="1957325"/>
            <a:ext cx="8839198" cy="2716864"/>
          </a:xfrm>
          <a:prstGeom prst="rect">
            <a:avLst/>
          </a:prstGeom>
          <a:noFill/>
          <a:ln>
            <a:noFill/>
          </a:ln>
        </p:spPr>
      </p:pic>
      <p:grpSp>
        <p:nvGrpSpPr>
          <p:cNvPr id="1136" name="Google Shape;1136;p129"/>
          <p:cNvGrpSpPr/>
          <p:nvPr/>
        </p:nvGrpSpPr>
        <p:grpSpPr>
          <a:xfrm>
            <a:off x="4755700" y="348425"/>
            <a:ext cx="4279800" cy="1086600"/>
            <a:chOff x="4755700" y="348425"/>
            <a:chExt cx="4279800" cy="1086600"/>
          </a:xfrm>
        </p:grpSpPr>
        <p:sp>
          <p:nvSpPr>
            <p:cNvPr id="1137" name="Google Shape;1137;p129"/>
            <p:cNvSpPr txBox="1"/>
            <p:nvPr/>
          </p:nvSpPr>
          <p:spPr>
            <a:xfrm>
              <a:off x="4755700" y="348425"/>
              <a:ext cx="4279800" cy="108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FFFFFF"/>
                  </a:solidFill>
                  <a:latin typeface="Roboto"/>
                  <a:ea typeface="Roboto"/>
                  <a:cs typeface="Roboto"/>
                  <a:sym typeface="Roboto"/>
                </a:rPr>
                <a:t>Options: </a:t>
              </a:r>
              <a:endParaRPr b="1" sz="1200">
                <a:solidFill>
                  <a:srgbClr val="FFFFFF"/>
                </a:solidFill>
                <a:latin typeface="Roboto"/>
                <a:ea typeface="Roboto"/>
                <a:cs typeface="Roboto"/>
                <a:sym typeface="Roboto"/>
              </a:endParaRPr>
            </a:p>
            <a:p>
              <a:pPr indent="0" lvl="0" marL="0" rtl="0" algn="l">
                <a:spcBef>
                  <a:spcPts val="0"/>
                </a:spcBef>
                <a:spcAft>
                  <a:spcPts val="0"/>
                </a:spcAft>
                <a:buNone/>
              </a:pPr>
              <a:r>
                <a:rPr lang="en" sz="1200">
                  <a:solidFill>
                    <a:srgbClr val="FFFFFF"/>
                  </a:solidFill>
                  <a:latin typeface="Roboto"/>
                  <a:ea typeface="Roboto"/>
                  <a:cs typeface="Roboto"/>
                  <a:sym typeface="Roboto"/>
                </a:rPr>
                <a:t>insertion sort</a:t>
              </a:r>
              <a:endParaRPr sz="1200">
                <a:solidFill>
                  <a:srgbClr val="FFFFFF"/>
                </a:solidFill>
                <a:latin typeface="Roboto"/>
                <a:ea typeface="Roboto"/>
                <a:cs typeface="Roboto"/>
                <a:sym typeface="Roboto"/>
              </a:endParaRPr>
            </a:p>
            <a:p>
              <a:pPr indent="0" lvl="0" marL="0" rtl="0" algn="l">
                <a:spcBef>
                  <a:spcPts val="0"/>
                </a:spcBef>
                <a:spcAft>
                  <a:spcPts val="0"/>
                </a:spcAft>
                <a:buNone/>
              </a:pPr>
              <a:r>
                <a:rPr lang="en" sz="1200">
                  <a:solidFill>
                    <a:srgbClr val="FFFFFF"/>
                  </a:solidFill>
                  <a:latin typeface="Roboto"/>
                  <a:ea typeface="Roboto"/>
                  <a:cs typeface="Roboto"/>
                  <a:sym typeface="Roboto"/>
                </a:rPr>
                <a:t>selection sort</a:t>
              </a:r>
              <a:endParaRPr sz="1200">
                <a:solidFill>
                  <a:srgbClr val="FFFFFF"/>
                </a:solidFill>
                <a:latin typeface="Roboto"/>
                <a:ea typeface="Roboto"/>
                <a:cs typeface="Roboto"/>
                <a:sym typeface="Roboto"/>
              </a:endParaRPr>
            </a:p>
            <a:p>
              <a:pPr indent="0" lvl="0" marL="0" rtl="0" algn="l">
                <a:spcBef>
                  <a:spcPts val="0"/>
                </a:spcBef>
                <a:spcAft>
                  <a:spcPts val="0"/>
                </a:spcAft>
                <a:buNone/>
              </a:pPr>
              <a:r>
                <a:rPr lang="en" sz="1200">
                  <a:solidFill>
                    <a:srgbClr val="FFFFFF"/>
                  </a:solidFill>
                  <a:latin typeface="Roboto"/>
                  <a:ea typeface="Roboto"/>
                  <a:cs typeface="Roboto"/>
                  <a:sym typeface="Roboto"/>
                </a:rPr>
                <a:t>mergesort</a:t>
              </a:r>
              <a:endParaRPr sz="1200">
                <a:solidFill>
                  <a:srgbClr val="FFFFFF"/>
                </a:solidFill>
                <a:latin typeface="Roboto"/>
                <a:ea typeface="Roboto"/>
                <a:cs typeface="Roboto"/>
                <a:sym typeface="Roboto"/>
              </a:endParaRPr>
            </a:p>
            <a:p>
              <a:pPr indent="0" lvl="0" marL="0" rtl="0" algn="l">
                <a:spcBef>
                  <a:spcPts val="0"/>
                </a:spcBef>
                <a:spcAft>
                  <a:spcPts val="0"/>
                </a:spcAft>
                <a:buNone/>
              </a:pPr>
              <a:r>
                <a:rPr lang="en" sz="1200">
                  <a:solidFill>
                    <a:srgbClr val="FFFFFF"/>
                  </a:solidFill>
                  <a:latin typeface="Roboto"/>
                  <a:ea typeface="Roboto"/>
                  <a:cs typeface="Roboto"/>
                  <a:sym typeface="Roboto"/>
                </a:rPr>
                <a:t>quicksort (first element of sequence as pivot)</a:t>
              </a:r>
              <a:endParaRPr sz="1200">
                <a:solidFill>
                  <a:srgbClr val="FFFFFF"/>
                </a:solidFill>
                <a:latin typeface="Roboto"/>
                <a:ea typeface="Roboto"/>
                <a:cs typeface="Roboto"/>
                <a:sym typeface="Roboto"/>
              </a:endParaRPr>
            </a:p>
            <a:p>
              <a:pPr indent="0" lvl="0" marL="0" rtl="0" algn="l">
                <a:spcBef>
                  <a:spcPts val="0"/>
                </a:spcBef>
                <a:spcAft>
                  <a:spcPts val="0"/>
                </a:spcAft>
                <a:buNone/>
              </a:pPr>
              <a:r>
                <a:t/>
              </a:r>
              <a:endParaRPr sz="1200">
                <a:solidFill>
                  <a:srgbClr val="FFFFFF"/>
                </a:solidFill>
                <a:latin typeface="Roboto"/>
                <a:ea typeface="Roboto"/>
                <a:cs typeface="Roboto"/>
                <a:sym typeface="Roboto"/>
              </a:endParaRPr>
            </a:p>
          </p:txBody>
        </p:sp>
        <p:sp>
          <p:nvSpPr>
            <p:cNvPr id="1138" name="Google Shape;1138;p129"/>
            <p:cNvSpPr txBox="1"/>
            <p:nvPr/>
          </p:nvSpPr>
          <p:spPr>
            <a:xfrm>
              <a:off x="6567150" y="507875"/>
              <a:ext cx="1446600" cy="76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FFFFFF"/>
                  </a:solidFill>
                  <a:latin typeface="Roboto"/>
                  <a:ea typeface="Roboto"/>
                  <a:cs typeface="Roboto"/>
                  <a:sym typeface="Roboto"/>
                </a:rPr>
                <a:t>heapsort</a:t>
              </a:r>
              <a:endParaRPr sz="1200">
                <a:solidFill>
                  <a:srgbClr val="FFFFFF"/>
                </a:solidFill>
                <a:latin typeface="Roboto"/>
                <a:ea typeface="Roboto"/>
                <a:cs typeface="Roboto"/>
                <a:sym typeface="Roboto"/>
              </a:endParaRPr>
            </a:p>
            <a:p>
              <a:pPr indent="0" lvl="0" marL="0" rtl="0" algn="l">
                <a:spcBef>
                  <a:spcPts val="0"/>
                </a:spcBef>
                <a:spcAft>
                  <a:spcPts val="0"/>
                </a:spcAft>
                <a:buNone/>
              </a:pPr>
              <a:r>
                <a:rPr lang="en" sz="1200">
                  <a:solidFill>
                    <a:srgbClr val="FFFFFF"/>
                  </a:solidFill>
                  <a:latin typeface="Roboto"/>
                  <a:ea typeface="Roboto"/>
                  <a:cs typeface="Roboto"/>
                  <a:sym typeface="Roboto"/>
                </a:rPr>
                <a:t>LSD radix sort</a:t>
              </a:r>
              <a:endParaRPr sz="1200">
                <a:solidFill>
                  <a:srgbClr val="FFFFFF"/>
                </a:solidFill>
                <a:latin typeface="Roboto"/>
                <a:ea typeface="Roboto"/>
                <a:cs typeface="Roboto"/>
                <a:sym typeface="Roboto"/>
              </a:endParaRPr>
            </a:p>
            <a:p>
              <a:pPr indent="0" lvl="0" marL="0" rtl="0" algn="l">
                <a:spcBef>
                  <a:spcPts val="0"/>
                </a:spcBef>
                <a:spcAft>
                  <a:spcPts val="0"/>
                </a:spcAft>
                <a:buNone/>
              </a:pPr>
              <a:r>
                <a:rPr lang="en" sz="1200">
                  <a:solidFill>
                    <a:srgbClr val="FFFFFF"/>
                  </a:solidFill>
                  <a:latin typeface="Roboto"/>
                  <a:ea typeface="Roboto"/>
                  <a:cs typeface="Roboto"/>
                  <a:sym typeface="Roboto"/>
                </a:rPr>
                <a:t>MSD radix sort</a:t>
              </a:r>
              <a:endParaRPr/>
            </a:p>
          </p:txBody>
        </p:sp>
      </p:grpSp>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2" name="Shape 1142"/>
        <p:cNvGrpSpPr/>
        <p:nvPr/>
      </p:nvGrpSpPr>
      <p:grpSpPr>
        <a:xfrm>
          <a:off x="0" y="0"/>
          <a:ext cx="0" cy="0"/>
          <a:chOff x="0" y="0"/>
          <a:chExt cx="0" cy="0"/>
        </a:xfrm>
      </p:grpSpPr>
      <p:sp>
        <p:nvSpPr>
          <p:cNvPr id="1143" name="Google Shape;1143;p130"/>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Fall 2017 Final Q11</a:t>
            </a:r>
            <a:endParaRPr/>
          </a:p>
        </p:txBody>
      </p:sp>
      <p:pic>
        <p:nvPicPr>
          <p:cNvPr id="1144" name="Google Shape;1144;p130"/>
          <p:cNvPicPr preferRelativeResize="0"/>
          <p:nvPr/>
        </p:nvPicPr>
        <p:blipFill>
          <a:blip r:embed="rId3">
            <a:alphaModFix/>
          </a:blip>
          <a:stretch>
            <a:fillRect/>
          </a:stretch>
        </p:blipFill>
        <p:spPr>
          <a:xfrm>
            <a:off x="152400" y="1957325"/>
            <a:ext cx="8839198" cy="2716864"/>
          </a:xfrm>
          <a:prstGeom prst="rect">
            <a:avLst/>
          </a:prstGeom>
          <a:noFill/>
          <a:ln>
            <a:noFill/>
          </a:ln>
        </p:spPr>
      </p:pic>
      <p:sp>
        <p:nvSpPr>
          <p:cNvPr id="1145" name="Google Shape;1145;p130"/>
          <p:cNvSpPr txBox="1"/>
          <p:nvPr/>
        </p:nvSpPr>
        <p:spPr>
          <a:xfrm>
            <a:off x="678875" y="1876950"/>
            <a:ext cx="1323300" cy="24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3"/>
                </a:solidFill>
                <a:latin typeface="Roboto"/>
                <a:ea typeface="Roboto"/>
                <a:cs typeface="Roboto"/>
                <a:sym typeface="Roboto"/>
              </a:rPr>
              <a:t>Mergesort</a:t>
            </a:r>
            <a:endParaRPr>
              <a:solidFill>
                <a:schemeClr val="accent3"/>
              </a:solidFill>
              <a:latin typeface="Roboto"/>
              <a:ea typeface="Roboto"/>
              <a:cs typeface="Roboto"/>
              <a:sym typeface="Roboto"/>
            </a:endParaRPr>
          </a:p>
        </p:txBody>
      </p:sp>
      <p:grpSp>
        <p:nvGrpSpPr>
          <p:cNvPr id="1146" name="Google Shape;1146;p130"/>
          <p:cNvGrpSpPr/>
          <p:nvPr/>
        </p:nvGrpSpPr>
        <p:grpSpPr>
          <a:xfrm>
            <a:off x="4755700" y="348425"/>
            <a:ext cx="4279800" cy="1086600"/>
            <a:chOff x="4755700" y="348425"/>
            <a:chExt cx="4279800" cy="1086600"/>
          </a:xfrm>
        </p:grpSpPr>
        <p:sp>
          <p:nvSpPr>
            <p:cNvPr id="1147" name="Google Shape;1147;p130"/>
            <p:cNvSpPr txBox="1"/>
            <p:nvPr/>
          </p:nvSpPr>
          <p:spPr>
            <a:xfrm>
              <a:off x="4755700" y="348425"/>
              <a:ext cx="4279800" cy="108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FFFFFF"/>
                  </a:solidFill>
                  <a:latin typeface="Roboto"/>
                  <a:ea typeface="Roboto"/>
                  <a:cs typeface="Roboto"/>
                  <a:sym typeface="Roboto"/>
                </a:rPr>
                <a:t>Options: </a:t>
              </a:r>
              <a:endParaRPr b="1" sz="1200">
                <a:solidFill>
                  <a:srgbClr val="FFFFFF"/>
                </a:solidFill>
                <a:latin typeface="Roboto"/>
                <a:ea typeface="Roboto"/>
                <a:cs typeface="Roboto"/>
                <a:sym typeface="Roboto"/>
              </a:endParaRPr>
            </a:p>
            <a:p>
              <a:pPr indent="0" lvl="0" marL="0" rtl="0" algn="l">
                <a:spcBef>
                  <a:spcPts val="0"/>
                </a:spcBef>
                <a:spcAft>
                  <a:spcPts val="0"/>
                </a:spcAft>
                <a:buNone/>
              </a:pPr>
              <a:r>
                <a:rPr lang="en" sz="1200">
                  <a:solidFill>
                    <a:srgbClr val="FFFFFF"/>
                  </a:solidFill>
                  <a:latin typeface="Roboto"/>
                  <a:ea typeface="Roboto"/>
                  <a:cs typeface="Roboto"/>
                  <a:sym typeface="Roboto"/>
                </a:rPr>
                <a:t>insertion sort</a:t>
              </a:r>
              <a:endParaRPr sz="1200">
                <a:solidFill>
                  <a:srgbClr val="FFFFFF"/>
                </a:solidFill>
                <a:latin typeface="Roboto"/>
                <a:ea typeface="Roboto"/>
                <a:cs typeface="Roboto"/>
                <a:sym typeface="Roboto"/>
              </a:endParaRPr>
            </a:p>
            <a:p>
              <a:pPr indent="0" lvl="0" marL="0" rtl="0" algn="l">
                <a:spcBef>
                  <a:spcPts val="0"/>
                </a:spcBef>
                <a:spcAft>
                  <a:spcPts val="0"/>
                </a:spcAft>
                <a:buNone/>
              </a:pPr>
              <a:r>
                <a:rPr lang="en" sz="1200">
                  <a:solidFill>
                    <a:srgbClr val="FFFFFF"/>
                  </a:solidFill>
                  <a:latin typeface="Roboto"/>
                  <a:ea typeface="Roboto"/>
                  <a:cs typeface="Roboto"/>
                  <a:sym typeface="Roboto"/>
                </a:rPr>
                <a:t>selection sort</a:t>
              </a:r>
              <a:endParaRPr sz="1200">
                <a:solidFill>
                  <a:srgbClr val="FFFFFF"/>
                </a:solidFill>
                <a:latin typeface="Roboto"/>
                <a:ea typeface="Roboto"/>
                <a:cs typeface="Roboto"/>
                <a:sym typeface="Roboto"/>
              </a:endParaRPr>
            </a:p>
            <a:p>
              <a:pPr indent="0" lvl="0" marL="0" rtl="0" algn="l">
                <a:spcBef>
                  <a:spcPts val="0"/>
                </a:spcBef>
                <a:spcAft>
                  <a:spcPts val="0"/>
                </a:spcAft>
                <a:buNone/>
              </a:pPr>
              <a:r>
                <a:rPr lang="en" sz="1200">
                  <a:solidFill>
                    <a:srgbClr val="FFFFFF"/>
                  </a:solidFill>
                  <a:latin typeface="Roboto"/>
                  <a:ea typeface="Roboto"/>
                  <a:cs typeface="Roboto"/>
                  <a:sym typeface="Roboto"/>
                </a:rPr>
                <a:t>mergesort</a:t>
              </a:r>
              <a:endParaRPr sz="1200">
                <a:solidFill>
                  <a:srgbClr val="FFFFFF"/>
                </a:solidFill>
                <a:latin typeface="Roboto"/>
                <a:ea typeface="Roboto"/>
                <a:cs typeface="Roboto"/>
                <a:sym typeface="Roboto"/>
              </a:endParaRPr>
            </a:p>
            <a:p>
              <a:pPr indent="0" lvl="0" marL="0" rtl="0" algn="l">
                <a:spcBef>
                  <a:spcPts val="0"/>
                </a:spcBef>
                <a:spcAft>
                  <a:spcPts val="0"/>
                </a:spcAft>
                <a:buNone/>
              </a:pPr>
              <a:r>
                <a:rPr lang="en" sz="1200">
                  <a:solidFill>
                    <a:srgbClr val="FFFFFF"/>
                  </a:solidFill>
                  <a:latin typeface="Roboto"/>
                  <a:ea typeface="Roboto"/>
                  <a:cs typeface="Roboto"/>
                  <a:sym typeface="Roboto"/>
                </a:rPr>
                <a:t>quicksort (first element of sequence as pivot)</a:t>
              </a:r>
              <a:endParaRPr sz="1200">
                <a:solidFill>
                  <a:srgbClr val="FFFFFF"/>
                </a:solidFill>
                <a:latin typeface="Roboto"/>
                <a:ea typeface="Roboto"/>
                <a:cs typeface="Roboto"/>
                <a:sym typeface="Roboto"/>
              </a:endParaRPr>
            </a:p>
            <a:p>
              <a:pPr indent="0" lvl="0" marL="0" rtl="0" algn="l">
                <a:spcBef>
                  <a:spcPts val="0"/>
                </a:spcBef>
                <a:spcAft>
                  <a:spcPts val="0"/>
                </a:spcAft>
                <a:buNone/>
              </a:pPr>
              <a:r>
                <a:t/>
              </a:r>
              <a:endParaRPr sz="1200">
                <a:solidFill>
                  <a:srgbClr val="FFFFFF"/>
                </a:solidFill>
                <a:latin typeface="Roboto"/>
                <a:ea typeface="Roboto"/>
                <a:cs typeface="Roboto"/>
                <a:sym typeface="Roboto"/>
              </a:endParaRPr>
            </a:p>
          </p:txBody>
        </p:sp>
        <p:sp>
          <p:nvSpPr>
            <p:cNvPr id="1148" name="Google Shape;1148;p130"/>
            <p:cNvSpPr txBox="1"/>
            <p:nvPr/>
          </p:nvSpPr>
          <p:spPr>
            <a:xfrm>
              <a:off x="6567150" y="507875"/>
              <a:ext cx="1446600" cy="76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FFFFFF"/>
                  </a:solidFill>
                  <a:latin typeface="Roboto"/>
                  <a:ea typeface="Roboto"/>
                  <a:cs typeface="Roboto"/>
                  <a:sym typeface="Roboto"/>
                </a:rPr>
                <a:t>heapsort</a:t>
              </a:r>
              <a:endParaRPr sz="1200">
                <a:solidFill>
                  <a:srgbClr val="FFFFFF"/>
                </a:solidFill>
                <a:latin typeface="Roboto"/>
                <a:ea typeface="Roboto"/>
                <a:cs typeface="Roboto"/>
                <a:sym typeface="Roboto"/>
              </a:endParaRPr>
            </a:p>
            <a:p>
              <a:pPr indent="0" lvl="0" marL="0" rtl="0" algn="l">
                <a:spcBef>
                  <a:spcPts val="0"/>
                </a:spcBef>
                <a:spcAft>
                  <a:spcPts val="0"/>
                </a:spcAft>
                <a:buNone/>
              </a:pPr>
              <a:r>
                <a:rPr lang="en" sz="1200">
                  <a:solidFill>
                    <a:srgbClr val="FFFFFF"/>
                  </a:solidFill>
                  <a:latin typeface="Roboto"/>
                  <a:ea typeface="Roboto"/>
                  <a:cs typeface="Roboto"/>
                  <a:sym typeface="Roboto"/>
                </a:rPr>
                <a:t>LSD radix sort</a:t>
              </a:r>
              <a:endParaRPr sz="1200">
                <a:solidFill>
                  <a:srgbClr val="FFFFFF"/>
                </a:solidFill>
                <a:latin typeface="Roboto"/>
                <a:ea typeface="Roboto"/>
                <a:cs typeface="Roboto"/>
                <a:sym typeface="Roboto"/>
              </a:endParaRPr>
            </a:p>
            <a:p>
              <a:pPr indent="0" lvl="0" marL="0" rtl="0" algn="l">
                <a:spcBef>
                  <a:spcPts val="0"/>
                </a:spcBef>
                <a:spcAft>
                  <a:spcPts val="0"/>
                </a:spcAft>
                <a:buNone/>
              </a:pPr>
              <a:r>
                <a:rPr lang="en" sz="1200">
                  <a:solidFill>
                    <a:srgbClr val="FFFFFF"/>
                  </a:solidFill>
                  <a:latin typeface="Roboto"/>
                  <a:ea typeface="Roboto"/>
                  <a:cs typeface="Roboto"/>
                  <a:sym typeface="Roboto"/>
                </a:rPr>
                <a:t>MSD radix sort</a:t>
              </a:r>
              <a:endParaRPr/>
            </a:p>
          </p:txBody>
        </p:sp>
      </p:grpSp>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2" name="Shape 1152"/>
        <p:cNvGrpSpPr/>
        <p:nvPr/>
      </p:nvGrpSpPr>
      <p:grpSpPr>
        <a:xfrm>
          <a:off x="0" y="0"/>
          <a:ext cx="0" cy="0"/>
          <a:chOff x="0" y="0"/>
          <a:chExt cx="0" cy="0"/>
        </a:xfrm>
      </p:grpSpPr>
      <p:sp>
        <p:nvSpPr>
          <p:cNvPr id="1153" name="Google Shape;1153;p131"/>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2-3 Trees</a:t>
            </a:r>
            <a:endParaRPr/>
          </a:p>
        </p:txBody>
      </p:sp>
      <p:sp>
        <p:nvSpPr>
          <p:cNvPr id="1154" name="Google Shape;1154;p131"/>
          <p:cNvSpPr txBox="1"/>
          <p:nvPr>
            <p:ph idx="1" type="subTitle"/>
          </p:nvPr>
        </p:nvSpPr>
        <p:spPr>
          <a:xfrm>
            <a:off x="265500" y="2779467"/>
            <a:ext cx="4045200" cy="1235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Michael Chen</a:t>
            </a:r>
            <a:endParaRPr/>
          </a:p>
        </p:txBody>
      </p:sp>
      <p:sp>
        <p:nvSpPr>
          <p:cNvPr id="1155" name="Google Shape;1155;p131"/>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2" name="Shape 152"/>
        <p:cNvGrpSpPr/>
        <p:nvPr/>
      </p:nvGrpSpPr>
      <p:grpSpPr>
        <a:xfrm>
          <a:off x="0" y="0"/>
          <a:ext cx="0" cy="0"/>
          <a:chOff x="0" y="0"/>
          <a:chExt cx="0" cy="0"/>
        </a:xfrm>
      </p:grpSpPr>
      <p:sp>
        <p:nvSpPr>
          <p:cNvPr id="153" name="Google Shape;153;p24"/>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Selection Sort: Analysis</a:t>
            </a:r>
            <a:endParaRPr/>
          </a:p>
        </p:txBody>
      </p:sp>
      <p:sp>
        <p:nvSpPr>
          <p:cNvPr id="154" name="Google Shape;154;p24"/>
          <p:cNvSpPr txBox="1"/>
          <p:nvPr>
            <p:ph idx="1" type="body"/>
          </p:nvPr>
        </p:nvSpPr>
        <p:spPr>
          <a:xfrm>
            <a:off x="471900" y="1710800"/>
            <a:ext cx="82221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long does it take to find the min of a list?</a:t>
            </a:r>
            <a:r>
              <a:rPr lang="en">
                <a:solidFill>
                  <a:srgbClr val="000000"/>
                </a:solidFill>
              </a:rPr>
              <a:t> </a:t>
            </a:r>
            <a:endParaRPr>
              <a:solidFill>
                <a:srgbClr val="000000"/>
              </a:solidFill>
            </a:endParaRPr>
          </a:p>
          <a:p>
            <a:pPr indent="-317500" lvl="0" marL="457200" rtl="0" algn="l">
              <a:spcBef>
                <a:spcPts val="1600"/>
              </a:spcBef>
              <a:spcAft>
                <a:spcPts val="0"/>
              </a:spcAft>
              <a:buClr>
                <a:srgbClr val="000000"/>
              </a:buClr>
              <a:buSzPts val="1400"/>
              <a:buChar char="-"/>
            </a:pPr>
            <a:r>
              <a:rPr lang="en" sz="1400">
                <a:solidFill>
                  <a:srgbClr val="000000"/>
                </a:solidFill>
              </a:rPr>
              <a:t>O(N) </a:t>
            </a:r>
            <a:endParaRPr sz="1400">
              <a:solidFill>
                <a:srgbClr val="000000"/>
              </a:solidFill>
            </a:endParaRPr>
          </a:p>
          <a:p>
            <a:pPr indent="0" lvl="0" marL="0" rtl="0" algn="l">
              <a:spcBef>
                <a:spcPts val="1600"/>
              </a:spcBef>
              <a:spcAft>
                <a:spcPts val="0"/>
              </a:spcAft>
              <a:buNone/>
            </a:pPr>
            <a:r>
              <a:rPr lang="en"/>
              <a:t>How many times do we find the min? </a:t>
            </a:r>
            <a:endParaRPr/>
          </a:p>
          <a:p>
            <a:pPr indent="-317500" lvl="0" marL="457200" rtl="0" algn="l">
              <a:spcBef>
                <a:spcPts val="1600"/>
              </a:spcBef>
              <a:spcAft>
                <a:spcPts val="0"/>
              </a:spcAft>
              <a:buClr>
                <a:srgbClr val="000000"/>
              </a:buClr>
              <a:buSzPts val="1400"/>
              <a:buChar char="-"/>
            </a:pPr>
            <a:r>
              <a:rPr lang="en" sz="1400">
                <a:solidFill>
                  <a:srgbClr val="000000"/>
                </a:solidFill>
              </a:rPr>
              <a:t>N times. On a list of size N, then on a list of size N-1, so on..</a:t>
            </a:r>
            <a:endParaRPr sz="1400">
              <a:solidFill>
                <a:srgbClr val="000000"/>
              </a:solidFill>
            </a:endParaRPr>
          </a:p>
          <a:p>
            <a:pPr indent="0" lvl="0" marL="2286000" rtl="0" algn="l">
              <a:spcBef>
                <a:spcPts val="1600"/>
              </a:spcBef>
              <a:spcAft>
                <a:spcPts val="0"/>
              </a:spcAft>
              <a:buNone/>
            </a:pPr>
            <a:r>
              <a:rPr lang="en" sz="1200">
                <a:solidFill>
                  <a:srgbClr val="000000"/>
                </a:solidFill>
              </a:rPr>
              <a:t>N + N-1 + N-2 + …</a:t>
            </a:r>
            <a:r>
              <a:rPr lang="en" sz="1200">
                <a:solidFill>
                  <a:srgbClr val="000000"/>
                </a:solidFill>
              </a:rPr>
              <a:t> + 1 ~ </a:t>
            </a:r>
            <a:r>
              <a:rPr lang="en" sz="1200">
                <a:solidFill>
                  <a:srgbClr val="000000"/>
                </a:solidFill>
                <a:highlight>
                  <a:srgbClr val="FFFF00"/>
                </a:highlight>
              </a:rPr>
              <a:t>O(N^2)</a:t>
            </a:r>
            <a:endParaRPr sz="1200">
              <a:solidFill>
                <a:srgbClr val="000000"/>
              </a:solidFill>
              <a:highlight>
                <a:srgbClr val="FFFF00"/>
              </a:highlight>
            </a:endParaRPr>
          </a:p>
          <a:p>
            <a:pPr indent="0" lvl="0" marL="0" rtl="0" algn="l">
              <a:lnSpc>
                <a:spcPct val="100000"/>
              </a:lnSpc>
              <a:spcBef>
                <a:spcPts val="1600"/>
              </a:spcBef>
              <a:spcAft>
                <a:spcPts val="0"/>
              </a:spcAft>
              <a:buNone/>
            </a:pPr>
            <a:r>
              <a:rPr lang="en"/>
              <a:t>Can we make it faster? </a:t>
            </a:r>
            <a:endParaRPr/>
          </a:p>
          <a:p>
            <a:pPr indent="-317500" lvl="0" marL="457200" rtl="0" algn="l">
              <a:lnSpc>
                <a:spcPct val="100000"/>
              </a:lnSpc>
              <a:spcBef>
                <a:spcPts val="1600"/>
              </a:spcBef>
              <a:spcAft>
                <a:spcPts val="0"/>
              </a:spcAft>
              <a:buClr>
                <a:srgbClr val="000000"/>
              </a:buClr>
              <a:buSzPts val="1400"/>
              <a:buChar char="-"/>
            </a:pPr>
            <a:r>
              <a:rPr lang="en" sz="1400">
                <a:solidFill>
                  <a:srgbClr val="000000"/>
                </a:solidFill>
              </a:rPr>
              <a:t>No, there is no way around searching through the entire list to find the min</a:t>
            </a:r>
            <a:endParaRPr sz="1400">
              <a:solidFill>
                <a:srgbClr val="000000"/>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4">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4">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4">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4">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4">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4">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4">
                                            <p:txEl>
                                              <p:pRg end="6" st="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9" name="Shape 1159"/>
        <p:cNvGrpSpPr/>
        <p:nvPr/>
      </p:nvGrpSpPr>
      <p:grpSpPr>
        <a:xfrm>
          <a:off x="0" y="0"/>
          <a:ext cx="0" cy="0"/>
          <a:chOff x="0" y="0"/>
          <a:chExt cx="0" cy="0"/>
        </a:xfrm>
      </p:grpSpPr>
      <p:sp>
        <p:nvSpPr>
          <p:cNvPr id="1160" name="Google Shape;1160;p132"/>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2-3 Trees</a:t>
            </a:r>
            <a:endParaRPr/>
          </a:p>
        </p:txBody>
      </p:sp>
      <p:sp>
        <p:nvSpPr>
          <p:cNvPr id="1161" name="Google Shape;1161;p132"/>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Goal: minimize the height of the tree</a:t>
            </a:r>
            <a:endParaRPr/>
          </a:p>
          <a:p>
            <a:pPr indent="-317500" lvl="1" marL="914400" rtl="0" algn="l">
              <a:spcBef>
                <a:spcPts val="0"/>
              </a:spcBef>
              <a:spcAft>
                <a:spcPts val="0"/>
              </a:spcAft>
              <a:buSzPts val="1400"/>
              <a:buChar char="○"/>
            </a:pPr>
            <a:r>
              <a:rPr lang="en"/>
              <a:t>BST can be spindly, causing O(n) search</a:t>
            </a:r>
            <a:endParaRPr/>
          </a:p>
          <a:p>
            <a:pPr indent="-342900" lvl="0" marL="457200" rtl="0" algn="l">
              <a:spcBef>
                <a:spcPts val="0"/>
              </a:spcBef>
              <a:spcAft>
                <a:spcPts val="0"/>
              </a:spcAft>
              <a:buSzPts val="1800"/>
              <a:buChar char="●"/>
            </a:pPr>
            <a:r>
              <a:rPr lang="en"/>
              <a:t>Solution: keep the height of both sides of the tree equal; done by growing the tree at the root, not at the leaves </a:t>
            </a:r>
            <a:endParaRPr/>
          </a:p>
          <a:p>
            <a:pPr indent="-317500" lvl="1" marL="914400" rtl="0" algn="l">
              <a:spcBef>
                <a:spcPts val="0"/>
              </a:spcBef>
              <a:spcAft>
                <a:spcPts val="0"/>
              </a:spcAft>
              <a:buSzPts val="1400"/>
              <a:buChar char="○"/>
            </a:pPr>
            <a:r>
              <a:rPr lang="en"/>
              <a:t>Ensures O(log n) operations</a:t>
            </a:r>
            <a:endParaRPr/>
          </a:p>
        </p:txBody>
      </p:sp>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65" name="Shape 1165"/>
        <p:cNvGrpSpPr/>
        <p:nvPr/>
      </p:nvGrpSpPr>
      <p:grpSpPr>
        <a:xfrm>
          <a:off x="0" y="0"/>
          <a:ext cx="0" cy="0"/>
          <a:chOff x="0" y="0"/>
          <a:chExt cx="0" cy="0"/>
        </a:xfrm>
      </p:grpSpPr>
      <p:sp>
        <p:nvSpPr>
          <p:cNvPr id="1166" name="Google Shape;1166;p133"/>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2-3 Trees</a:t>
            </a:r>
            <a:endParaRPr/>
          </a:p>
        </p:txBody>
      </p:sp>
      <p:pic>
        <p:nvPicPr>
          <p:cNvPr id="1167" name="Google Shape;1167;p133"/>
          <p:cNvPicPr preferRelativeResize="0"/>
          <p:nvPr/>
        </p:nvPicPr>
        <p:blipFill>
          <a:blip r:embed="rId3">
            <a:alphaModFix/>
          </a:blip>
          <a:stretch>
            <a:fillRect/>
          </a:stretch>
        </p:blipFill>
        <p:spPr>
          <a:xfrm>
            <a:off x="3378025" y="2571750"/>
            <a:ext cx="2409825" cy="1314450"/>
          </a:xfrm>
          <a:prstGeom prst="rect">
            <a:avLst/>
          </a:prstGeom>
          <a:noFill/>
          <a:ln>
            <a:noFill/>
          </a:ln>
        </p:spPr>
      </p:pic>
      <p:cxnSp>
        <p:nvCxnSpPr>
          <p:cNvPr id="1168" name="Google Shape;1168;p133"/>
          <p:cNvCxnSpPr/>
          <p:nvPr/>
        </p:nvCxnSpPr>
        <p:spPr>
          <a:xfrm rot="10800000">
            <a:off x="2736175" y="2425100"/>
            <a:ext cx="1456800" cy="302100"/>
          </a:xfrm>
          <a:prstGeom prst="straightConnector1">
            <a:avLst/>
          </a:prstGeom>
          <a:noFill/>
          <a:ln cap="flat" cmpd="sng" w="9525">
            <a:solidFill>
              <a:schemeClr val="dk2"/>
            </a:solidFill>
            <a:prstDash val="solid"/>
            <a:round/>
            <a:headEnd len="med" w="med" type="triangle"/>
            <a:tailEnd len="med" w="med" type="none"/>
          </a:ln>
        </p:spPr>
      </p:cxnSp>
      <p:sp>
        <p:nvSpPr>
          <p:cNvPr id="1169" name="Google Shape;1169;p133"/>
          <p:cNvSpPr txBox="1"/>
          <p:nvPr/>
        </p:nvSpPr>
        <p:spPr>
          <a:xfrm>
            <a:off x="417525" y="1998775"/>
            <a:ext cx="2319000" cy="114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One element node, so it has two children nodes (left node is smaller, right node is larger)</a:t>
            </a:r>
            <a:endParaRPr>
              <a:latin typeface="Roboto"/>
              <a:ea typeface="Roboto"/>
              <a:cs typeface="Roboto"/>
              <a:sym typeface="Roboto"/>
            </a:endParaRPr>
          </a:p>
        </p:txBody>
      </p:sp>
      <p:cxnSp>
        <p:nvCxnSpPr>
          <p:cNvPr id="1170" name="Google Shape;1170;p133"/>
          <p:cNvCxnSpPr/>
          <p:nvPr/>
        </p:nvCxnSpPr>
        <p:spPr>
          <a:xfrm flipH="1">
            <a:off x="5214500" y="2571750"/>
            <a:ext cx="1057200" cy="537600"/>
          </a:xfrm>
          <a:prstGeom prst="straightConnector1">
            <a:avLst/>
          </a:prstGeom>
          <a:noFill/>
          <a:ln cap="flat" cmpd="sng" w="9525">
            <a:solidFill>
              <a:schemeClr val="dk2"/>
            </a:solidFill>
            <a:prstDash val="solid"/>
            <a:round/>
            <a:headEnd len="med" w="med" type="none"/>
            <a:tailEnd len="med" w="med" type="triangle"/>
          </a:ln>
        </p:spPr>
      </p:cxnSp>
      <p:sp>
        <p:nvSpPr>
          <p:cNvPr id="1171" name="Google Shape;1171;p133"/>
          <p:cNvSpPr txBox="1"/>
          <p:nvPr/>
        </p:nvSpPr>
        <p:spPr>
          <a:xfrm>
            <a:off x="6326400" y="2071225"/>
            <a:ext cx="2319000" cy="150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Two element node, so it has three children nodes (left node is smaller, middle node is between the two elements, right node is larger)</a:t>
            </a:r>
            <a:endParaRPr>
              <a:latin typeface="Roboto"/>
              <a:ea typeface="Roboto"/>
              <a:cs typeface="Roboto"/>
              <a:sym typeface="Roboto"/>
            </a:endParaRPr>
          </a:p>
        </p:txBody>
      </p:sp>
      <p:sp>
        <p:nvSpPr>
          <p:cNvPr id="1172" name="Google Shape;1172;p133"/>
          <p:cNvSpPr txBox="1"/>
          <p:nvPr/>
        </p:nvSpPr>
        <p:spPr>
          <a:xfrm>
            <a:off x="3144725" y="4130800"/>
            <a:ext cx="3029100" cy="63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Note that the heights of the left subtree and right subtree are equal! </a:t>
            </a:r>
            <a:endParaRPr>
              <a:latin typeface="Roboto"/>
              <a:ea typeface="Roboto"/>
              <a:cs typeface="Roboto"/>
              <a:sym typeface="Roboto"/>
            </a:endParaRPr>
          </a:p>
        </p:txBody>
      </p:sp>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76" name="Shape 1176"/>
        <p:cNvGrpSpPr/>
        <p:nvPr/>
      </p:nvGrpSpPr>
      <p:grpSpPr>
        <a:xfrm>
          <a:off x="0" y="0"/>
          <a:ext cx="0" cy="0"/>
          <a:chOff x="0" y="0"/>
          <a:chExt cx="0" cy="0"/>
        </a:xfrm>
      </p:grpSpPr>
      <p:sp>
        <p:nvSpPr>
          <p:cNvPr id="1177" name="Google Shape;1177;p134"/>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2-3 Insertion Practice</a:t>
            </a:r>
            <a:endParaRPr/>
          </a:p>
        </p:txBody>
      </p:sp>
      <p:sp>
        <p:nvSpPr>
          <p:cNvPr id="1178" name="Google Shape;1178;p134"/>
          <p:cNvSpPr/>
          <p:nvPr/>
        </p:nvSpPr>
        <p:spPr>
          <a:xfrm>
            <a:off x="3988650" y="1438125"/>
            <a:ext cx="479700" cy="4797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134"/>
          <p:cNvSpPr txBox="1"/>
          <p:nvPr/>
        </p:nvSpPr>
        <p:spPr>
          <a:xfrm>
            <a:off x="4033075" y="1482550"/>
            <a:ext cx="479700" cy="23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10</a:t>
            </a:r>
            <a:endParaRPr>
              <a:latin typeface="Roboto"/>
              <a:ea typeface="Roboto"/>
              <a:cs typeface="Roboto"/>
              <a:sym typeface="Roboto"/>
            </a:endParaRPr>
          </a:p>
        </p:txBody>
      </p:sp>
      <p:sp>
        <p:nvSpPr>
          <p:cNvPr id="1180" name="Google Shape;1180;p134"/>
          <p:cNvSpPr/>
          <p:nvPr/>
        </p:nvSpPr>
        <p:spPr>
          <a:xfrm>
            <a:off x="3359300" y="2159075"/>
            <a:ext cx="479700" cy="4797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134"/>
          <p:cNvSpPr txBox="1"/>
          <p:nvPr/>
        </p:nvSpPr>
        <p:spPr>
          <a:xfrm>
            <a:off x="3464550" y="2203500"/>
            <a:ext cx="479700" cy="23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6</a:t>
            </a:r>
            <a:endParaRPr>
              <a:latin typeface="Roboto"/>
              <a:ea typeface="Roboto"/>
              <a:cs typeface="Roboto"/>
              <a:sym typeface="Roboto"/>
            </a:endParaRPr>
          </a:p>
        </p:txBody>
      </p:sp>
      <p:sp>
        <p:nvSpPr>
          <p:cNvPr id="1182" name="Google Shape;1182;p134"/>
          <p:cNvSpPr/>
          <p:nvPr/>
        </p:nvSpPr>
        <p:spPr>
          <a:xfrm>
            <a:off x="4572000" y="2159075"/>
            <a:ext cx="479700" cy="4797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134"/>
          <p:cNvSpPr txBox="1"/>
          <p:nvPr/>
        </p:nvSpPr>
        <p:spPr>
          <a:xfrm>
            <a:off x="4616425" y="2203500"/>
            <a:ext cx="479700" cy="23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15</a:t>
            </a:r>
            <a:endParaRPr>
              <a:latin typeface="Roboto"/>
              <a:ea typeface="Roboto"/>
              <a:cs typeface="Roboto"/>
              <a:sym typeface="Roboto"/>
            </a:endParaRPr>
          </a:p>
        </p:txBody>
      </p:sp>
      <p:cxnSp>
        <p:nvCxnSpPr>
          <p:cNvPr id="1184" name="Google Shape;1184;p134"/>
          <p:cNvCxnSpPr>
            <a:stCxn id="1181" idx="0"/>
            <a:endCxn id="1178" idx="3"/>
          </p:cNvCxnSpPr>
          <p:nvPr/>
        </p:nvCxnSpPr>
        <p:spPr>
          <a:xfrm flipH="1" rot="10800000">
            <a:off x="3704400" y="1847700"/>
            <a:ext cx="354600" cy="355800"/>
          </a:xfrm>
          <a:prstGeom prst="straightConnector1">
            <a:avLst/>
          </a:prstGeom>
          <a:noFill/>
          <a:ln cap="flat" cmpd="sng" w="9525">
            <a:solidFill>
              <a:schemeClr val="dk2"/>
            </a:solidFill>
            <a:prstDash val="solid"/>
            <a:round/>
            <a:headEnd len="med" w="med" type="none"/>
            <a:tailEnd len="med" w="med" type="none"/>
          </a:ln>
        </p:spPr>
      </p:cxnSp>
      <p:cxnSp>
        <p:nvCxnSpPr>
          <p:cNvPr id="1185" name="Google Shape;1185;p134"/>
          <p:cNvCxnSpPr>
            <a:endCxn id="1178" idx="5"/>
          </p:cNvCxnSpPr>
          <p:nvPr/>
        </p:nvCxnSpPr>
        <p:spPr>
          <a:xfrm rot="10800000">
            <a:off x="4398100" y="1847575"/>
            <a:ext cx="292500" cy="354600"/>
          </a:xfrm>
          <a:prstGeom prst="straightConnector1">
            <a:avLst/>
          </a:prstGeom>
          <a:noFill/>
          <a:ln cap="flat" cmpd="sng" w="9525">
            <a:solidFill>
              <a:schemeClr val="dk2"/>
            </a:solidFill>
            <a:prstDash val="solid"/>
            <a:round/>
            <a:headEnd len="med" w="med" type="none"/>
            <a:tailEnd len="med" w="med" type="none"/>
          </a:ln>
        </p:spPr>
      </p:cxnSp>
      <p:sp>
        <p:nvSpPr>
          <p:cNvPr id="1186" name="Google Shape;1186;p134"/>
          <p:cNvSpPr txBox="1"/>
          <p:nvPr/>
        </p:nvSpPr>
        <p:spPr>
          <a:xfrm>
            <a:off x="2944800" y="3312550"/>
            <a:ext cx="2567400" cy="719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Insert 18</a:t>
            </a:r>
            <a:endParaRPr>
              <a:latin typeface="Roboto"/>
              <a:ea typeface="Roboto"/>
              <a:cs typeface="Roboto"/>
              <a:sym typeface="Roboto"/>
            </a:endParaRPr>
          </a:p>
        </p:txBody>
      </p:sp>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90" name="Shape 1190"/>
        <p:cNvGrpSpPr/>
        <p:nvPr/>
      </p:nvGrpSpPr>
      <p:grpSpPr>
        <a:xfrm>
          <a:off x="0" y="0"/>
          <a:ext cx="0" cy="0"/>
          <a:chOff x="0" y="0"/>
          <a:chExt cx="0" cy="0"/>
        </a:xfrm>
      </p:grpSpPr>
      <p:sp>
        <p:nvSpPr>
          <p:cNvPr id="1191" name="Google Shape;1191;p135"/>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2-3 Insertion Practice</a:t>
            </a:r>
            <a:endParaRPr/>
          </a:p>
        </p:txBody>
      </p:sp>
      <p:sp>
        <p:nvSpPr>
          <p:cNvPr id="1192" name="Google Shape;1192;p135"/>
          <p:cNvSpPr/>
          <p:nvPr/>
        </p:nvSpPr>
        <p:spPr>
          <a:xfrm>
            <a:off x="3988650" y="1438125"/>
            <a:ext cx="479700" cy="4797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135"/>
          <p:cNvSpPr txBox="1"/>
          <p:nvPr/>
        </p:nvSpPr>
        <p:spPr>
          <a:xfrm>
            <a:off x="4033075" y="1482550"/>
            <a:ext cx="479700" cy="23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10</a:t>
            </a:r>
            <a:endParaRPr>
              <a:latin typeface="Roboto"/>
              <a:ea typeface="Roboto"/>
              <a:cs typeface="Roboto"/>
              <a:sym typeface="Roboto"/>
            </a:endParaRPr>
          </a:p>
        </p:txBody>
      </p:sp>
      <p:sp>
        <p:nvSpPr>
          <p:cNvPr id="1194" name="Google Shape;1194;p135"/>
          <p:cNvSpPr/>
          <p:nvPr/>
        </p:nvSpPr>
        <p:spPr>
          <a:xfrm>
            <a:off x="3359300" y="2159075"/>
            <a:ext cx="479700" cy="4797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135"/>
          <p:cNvSpPr txBox="1"/>
          <p:nvPr/>
        </p:nvSpPr>
        <p:spPr>
          <a:xfrm>
            <a:off x="3464550" y="2203500"/>
            <a:ext cx="479700" cy="23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6</a:t>
            </a:r>
            <a:endParaRPr>
              <a:latin typeface="Roboto"/>
              <a:ea typeface="Roboto"/>
              <a:cs typeface="Roboto"/>
              <a:sym typeface="Roboto"/>
            </a:endParaRPr>
          </a:p>
        </p:txBody>
      </p:sp>
      <p:sp>
        <p:nvSpPr>
          <p:cNvPr id="1196" name="Google Shape;1196;p135"/>
          <p:cNvSpPr/>
          <p:nvPr/>
        </p:nvSpPr>
        <p:spPr>
          <a:xfrm>
            <a:off x="4572000" y="2159075"/>
            <a:ext cx="479700" cy="4797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135"/>
          <p:cNvSpPr txBox="1"/>
          <p:nvPr/>
        </p:nvSpPr>
        <p:spPr>
          <a:xfrm>
            <a:off x="4616425" y="2203500"/>
            <a:ext cx="479700" cy="23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15</a:t>
            </a:r>
            <a:endParaRPr>
              <a:latin typeface="Roboto"/>
              <a:ea typeface="Roboto"/>
              <a:cs typeface="Roboto"/>
              <a:sym typeface="Roboto"/>
            </a:endParaRPr>
          </a:p>
        </p:txBody>
      </p:sp>
      <p:cxnSp>
        <p:nvCxnSpPr>
          <p:cNvPr id="1198" name="Google Shape;1198;p135"/>
          <p:cNvCxnSpPr>
            <a:stCxn id="1195" idx="0"/>
            <a:endCxn id="1192" idx="3"/>
          </p:cNvCxnSpPr>
          <p:nvPr/>
        </p:nvCxnSpPr>
        <p:spPr>
          <a:xfrm flipH="1" rot="10800000">
            <a:off x="3704400" y="1847700"/>
            <a:ext cx="354600" cy="355800"/>
          </a:xfrm>
          <a:prstGeom prst="straightConnector1">
            <a:avLst/>
          </a:prstGeom>
          <a:noFill/>
          <a:ln cap="flat" cmpd="sng" w="9525">
            <a:solidFill>
              <a:schemeClr val="dk2"/>
            </a:solidFill>
            <a:prstDash val="solid"/>
            <a:round/>
            <a:headEnd len="med" w="med" type="none"/>
            <a:tailEnd len="med" w="med" type="none"/>
          </a:ln>
        </p:spPr>
      </p:cxnSp>
      <p:cxnSp>
        <p:nvCxnSpPr>
          <p:cNvPr id="1199" name="Google Shape;1199;p135"/>
          <p:cNvCxnSpPr>
            <a:endCxn id="1192" idx="5"/>
          </p:cNvCxnSpPr>
          <p:nvPr/>
        </p:nvCxnSpPr>
        <p:spPr>
          <a:xfrm rot="10800000">
            <a:off x="4398100" y="1847575"/>
            <a:ext cx="292500" cy="354600"/>
          </a:xfrm>
          <a:prstGeom prst="straightConnector1">
            <a:avLst/>
          </a:prstGeom>
          <a:noFill/>
          <a:ln cap="flat" cmpd="sng" w="9525">
            <a:solidFill>
              <a:schemeClr val="dk2"/>
            </a:solidFill>
            <a:prstDash val="solid"/>
            <a:round/>
            <a:headEnd len="med" w="med" type="none"/>
            <a:tailEnd len="med" w="med" type="none"/>
          </a:ln>
        </p:spPr>
      </p:cxnSp>
      <p:sp>
        <p:nvSpPr>
          <p:cNvPr id="1200" name="Google Shape;1200;p135"/>
          <p:cNvSpPr txBox="1"/>
          <p:nvPr/>
        </p:nvSpPr>
        <p:spPr>
          <a:xfrm>
            <a:off x="2944800" y="3312550"/>
            <a:ext cx="2567400" cy="719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Insert 18</a:t>
            </a:r>
            <a:endParaRPr>
              <a:latin typeface="Roboto"/>
              <a:ea typeface="Roboto"/>
              <a:cs typeface="Roboto"/>
              <a:sym typeface="Roboto"/>
            </a:endParaRPr>
          </a:p>
        </p:txBody>
      </p:sp>
      <p:sp>
        <p:nvSpPr>
          <p:cNvPr id="1201" name="Google Shape;1201;p135"/>
          <p:cNvSpPr txBox="1"/>
          <p:nvPr/>
        </p:nvSpPr>
        <p:spPr>
          <a:xfrm>
            <a:off x="4805950" y="1110400"/>
            <a:ext cx="1181400" cy="45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18 &gt; 10</a:t>
            </a:r>
            <a:endParaRPr>
              <a:latin typeface="Roboto"/>
              <a:ea typeface="Roboto"/>
              <a:cs typeface="Roboto"/>
              <a:sym typeface="Roboto"/>
            </a:endParaRPr>
          </a:p>
        </p:txBody>
      </p:sp>
      <p:cxnSp>
        <p:nvCxnSpPr>
          <p:cNvPr id="1202" name="Google Shape;1202;p135"/>
          <p:cNvCxnSpPr/>
          <p:nvPr/>
        </p:nvCxnSpPr>
        <p:spPr>
          <a:xfrm>
            <a:off x="4779275" y="1607900"/>
            <a:ext cx="426300" cy="4887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06" name="Shape 1206"/>
        <p:cNvGrpSpPr/>
        <p:nvPr/>
      </p:nvGrpSpPr>
      <p:grpSpPr>
        <a:xfrm>
          <a:off x="0" y="0"/>
          <a:ext cx="0" cy="0"/>
          <a:chOff x="0" y="0"/>
          <a:chExt cx="0" cy="0"/>
        </a:xfrm>
      </p:grpSpPr>
      <p:sp>
        <p:nvSpPr>
          <p:cNvPr id="1207" name="Google Shape;1207;p136"/>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2-3 Insertion Practice</a:t>
            </a:r>
            <a:endParaRPr/>
          </a:p>
        </p:txBody>
      </p:sp>
      <p:sp>
        <p:nvSpPr>
          <p:cNvPr id="1208" name="Google Shape;1208;p136"/>
          <p:cNvSpPr/>
          <p:nvPr/>
        </p:nvSpPr>
        <p:spPr>
          <a:xfrm>
            <a:off x="3988650" y="1438125"/>
            <a:ext cx="479700" cy="4797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136"/>
          <p:cNvSpPr txBox="1"/>
          <p:nvPr/>
        </p:nvSpPr>
        <p:spPr>
          <a:xfrm>
            <a:off x="4033075" y="1482550"/>
            <a:ext cx="479700" cy="23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10</a:t>
            </a:r>
            <a:endParaRPr>
              <a:latin typeface="Roboto"/>
              <a:ea typeface="Roboto"/>
              <a:cs typeface="Roboto"/>
              <a:sym typeface="Roboto"/>
            </a:endParaRPr>
          </a:p>
        </p:txBody>
      </p:sp>
      <p:sp>
        <p:nvSpPr>
          <p:cNvPr id="1210" name="Google Shape;1210;p136"/>
          <p:cNvSpPr/>
          <p:nvPr/>
        </p:nvSpPr>
        <p:spPr>
          <a:xfrm>
            <a:off x="3359300" y="2159075"/>
            <a:ext cx="479700" cy="4797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136"/>
          <p:cNvSpPr txBox="1"/>
          <p:nvPr/>
        </p:nvSpPr>
        <p:spPr>
          <a:xfrm>
            <a:off x="3464550" y="2203500"/>
            <a:ext cx="479700" cy="23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6</a:t>
            </a:r>
            <a:endParaRPr>
              <a:latin typeface="Roboto"/>
              <a:ea typeface="Roboto"/>
              <a:cs typeface="Roboto"/>
              <a:sym typeface="Roboto"/>
            </a:endParaRPr>
          </a:p>
        </p:txBody>
      </p:sp>
      <p:sp>
        <p:nvSpPr>
          <p:cNvPr id="1212" name="Google Shape;1212;p136"/>
          <p:cNvSpPr/>
          <p:nvPr/>
        </p:nvSpPr>
        <p:spPr>
          <a:xfrm>
            <a:off x="4572000" y="2159075"/>
            <a:ext cx="882300" cy="4797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136"/>
          <p:cNvSpPr txBox="1"/>
          <p:nvPr/>
        </p:nvSpPr>
        <p:spPr>
          <a:xfrm>
            <a:off x="4616425" y="2203500"/>
            <a:ext cx="895800" cy="23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15    18</a:t>
            </a:r>
            <a:endParaRPr>
              <a:latin typeface="Roboto"/>
              <a:ea typeface="Roboto"/>
              <a:cs typeface="Roboto"/>
              <a:sym typeface="Roboto"/>
            </a:endParaRPr>
          </a:p>
        </p:txBody>
      </p:sp>
      <p:cxnSp>
        <p:nvCxnSpPr>
          <p:cNvPr id="1214" name="Google Shape;1214;p136"/>
          <p:cNvCxnSpPr>
            <a:stCxn id="1211" idx="0"/>
            <a:endCxn id="1208" idx="3"/>
          </p:cNvCxnSpPr>
          <p:nvPr/>
        </p:nvCxnSpPr>
        <p:spPr>
          <a:xfrm flipH="1" rot="10800000">
            <a:off x="3704400" y="1847700"/>
            <a:ext cx="354600" cy="355800"/>
          </a:xfrm>
          <a:prstGeom prst="straightConnector1">
            <a:avLst/>
          </a:prstGeom>
          <a:noFill/>
          <a:ln cap="flat" cmpd="sng" w="9525">
            <a:solidFill>
              <a:schemeClr val="dk2"/>
            </a:solidFill>
            <a:prstDash val="solid"/>
            <a:round/>
            <a:headEnd len="med" w="med" type="none"/>
            <a:tailEnd len="med" w="med" type="none"/>
          </a:ln>
        </p:spPr>
      </p:cxnSp>
      <p:cxnSp>
        <p:nvCxnSpPr>
          <p:cNvPr id="1215" name="Google Shape;1215;p136"/>
          <p:cNvCxnSpPr>
            <a:endCxn id="1208" idx="5"/>
          </p:cNvCxnSpPr>
          <p:nvPr/>
        </p:nvCxnSpPr>
        <p:spPr>
          <a:xfrm rot="10800000">
            <a:off x="4398100" y="1847575"/>
            <a:ext cx="292500" cy="354600"/>
          </a:xfrm>
          <a:prstGeom prst="straightConnector1">
            <a:avLst/>
          </a:prstGeom>
          <a:noFill/>
          <a:ln cap="flat" cmpd="sng" w="9525">
            <a:solidFill>
              <a:schemeClr val="dk2"/>
            </a:solidFill>
            <a:prstDash val="solid"/>
            <a:round/>
            <a:headEnd len="med" w="med" type="none"/>
            <a:tailEnd len="med" w="med" type="none"/>
          </a:ln>
        </p:spPr>
      </p:cxnSp>
      <p:sp>
        <p:nvSpPr>
          <p:cNvPr id="1216" name="Google Shape;1216;p136"/>
          <p:cNvSpPr txBox="1"/>
          <p:nvPr/>
        </p:nvSpPr>
        <p:spPr>
          <a:xfrm>
            <a:off x="2944800" y="3312550"/>
            <a:ext cx="2567400" cy="719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Insert 18</a:t>
            </a:r>
            <a:endParaRPr>
              <a:latin typeface="Roboto"/>
              <a:ea typeface="Roboto"/>
              <a:cs typeface="Roboto"/>
              <a:sym typeface="Roboto"/>
            </a:endParaRPr>
          </a:p>
        </p:txBody>
      </p:sp>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20" name="Shape 1220"/>
        <p:cNvGrpSpPr/>
        <p:nvPr/>
      </p:nvGrpSpPr>
      <p:grpSpPr>
        <a:xfrm>
          <a:off x="0" y="0"/>
          <a:ext cx="0" cy="0"/>
          <a:chOff x="0" y="0"/>
          <a:chExt cx="0" cy="0"/>
        </a:xfrm>
      </p:grpSpPr>
      <p:sp>
        <p:nvSpPr>
          <p:cNvPr id="1221" name="Google Shape;1221;p137"/>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2-3 Insertion Practice</a:t>
            </a:r>
            <a:endParaRPr/>
          </a:p>
        </p:txBody>
      </p:sp>
      <p:sp>
        <p:nvSpPr>
          <p:cNvPr id="1222" name="Google Shape;1222;p137"/>
          <p:cNvSpPr/>
          <p:nvPr/>
        </p:nvSpPr>
        <p:spPr>
          <a:xfrm>
            <a:off x="3988650" y="1438125"/>
            <a:ext cx="479700" cy="4797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137"/>
          <p:cNvSpPr txBox="1"/>
          <p:nvPr/>
        </p:nvSpPr>
        <p:spPr>
          <a:xfrm>
            <a:off x="4033075" y="1482550"/>
            <a:ext cx="479700" cy="23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10</a:t>
            </a:r>
            <a:endParaRPr>
              <a:latin typeface="Roboto"/>
              <a:ea typeface="Roboto"/>
              <a:cs typeface="Roboto"/>
              <a:sym typeface="Roboto"/>
            </a:endParaRPr>
          </a:p>
        </p:txBody>
      </p:sp>
      <p:sp>
        <p:nvSpPr>
          <p:cNvPr id="1224" name="Google Shape;1224;p137"/>
          <p:cNvSpPr/>
          <p:nvPr/>
        </p:nvSpPr>
        <p:spPr>
          <a:xfrm>
            <a:off x="3359300" y="2159075"/>
            <a:ext cx="479700" cy="4797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137"/>
          <p:cNvSpPr txBox="1"/>
          <p:nvPr/>
        </p:nvSpPr>
        <p:spPr>
          <a:xfrm>
            <a:off x="3464550" y="2203500"/>
            <a:ext cx="479700" cy="23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6</a:t>
            </a:r>
            <a:endParaRPr>
              <a:latin typeface="Roboto"/>
              <a:ea typeface="Roboto"/>
              <a:cs typeface="Roboto"/>
              <a:sym typeface="Roboto"/>
            </a:endParaRPr>
          </a:p>
        </p:txBody>
      </p:sp>
      <p:sp>
        <p:nvSpPr>
          <p:cNvPr id="1226" name="Google Shape;1226;p137"/>
          <p:cNvSpPr/>
          <p:nvPr/>
        </p:nvSpPr>
        <p:spPr>
          <a:xfrm>
            <a:off x="4572000" y="2159075"/>
            <a:ext cx="882300" cy="4797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137"/>
          <p:cNvSpPr txBox="1"/>
          <p:nvPr/>
        </p:nvSpPr>
        <p:spPr>
          <a:xfrm>
            <a:off x="4616425" y="2203500"/>
            <a:ext cx="895800" cy="23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15    18</a:t>
            </a:r>
            <a:endParaRPr>
              <a:latin typeface="Roboto"/>
              <a:ea typeface="Roboto"/>
              <a:cs typeface="Roboto"/>
              <a:sym typeface="Roboto"/>
            </a:endParaRPr>
          </a:p>
        </p:txBody>
      </p:sp>
      <p:cxnSp>
        <p:nvCxnSpPr>
          <p:cNvPr id="1228" name="Google Shape;1228;p137"/>
          <p:cNvCxnSpPr>
            <a:stCxn id="1225" idx="0"/>
            <a:endCxn id="1222" idx="3"/>
          </p:cNvCxnSpPr>
          <p:nvPr/>
        </p:nvCxnSpPr>
        <p:spPr>
          <a:xfrm flipH="1" rot="10800000">
            <a:off x="3704400" y="1847700"/>
            <a:ext cx="354600" cy="355800"/>
          </a:xfrm>
          <a:prstGeom prst="straightConnector1">
            <a:avLst/>
          </a:prstGeom>
          <a:noFill/>
          <a:ln cap="flat" cmpd="sng" w="9525">
            <a:solidFill>
              <a:schemeClr val="dk2"/>
            </a:solidFill>
            <a:prstDash val="solid"/>
            <a:round/>
            <a:headEnd len="med" w="med" type="none"/>
            <a:tailEnd len="med" w="med" type="none"/>
          </a:ln>
        </p:spPr>
      </p:cxnSp>
      <p:cxnSp>
        <p:nvCxnSpPr>
          <p:cNvPr id="1229" name="Google Shape;1229;p137"/>
          <p:cNvCxnSpPr>
            <a:endCxn id="1222" idx="5"/>
          </p:cNvCxnSpPr>
          <p:nvPr/>
        </p:nvCxnSpPr>
        <p:spPr>
          <a:xfrm rot="10800000">
            <a:off x="4398100" y="1847575"/>
            <a:ext cx="292500" cy="354600"/>
          </a:xfrm>
          <a:prstGeom prst="straightConnector1">
            <a:avLst/>
          </a:prstGeom>
          <a:noFill/>
          <a:ln cap="flat" cmpd="sng" w="9525">
            <a:solidFill>
              <a:schemeClr val="dk2"/>
            </a:solidFill>
            <a:prstDash val="solid"/>
            <a:round/>
            <a:headEnd len="med" w="med" type="none"/>
            <a:tailEnd len="med" w="med" type="none"/>
          </a:ln>
        </p:spPr>
      </p:cxnSp>
      <p:sp>
        <p:nvSpPr>
          <p:cNvPr id="1230" name="Google Shape;1230;p137"/>
          <p:cNvSpPr txBox="1"/>
          <p:nvPr/>
        </p:nvSpPr>
        <p:spPr>
          <a:xfrm>
            <a:off x="2944800" y="3312550"/>
            <a:ext cx="2567400" cy="719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Insert 17</a:t>
            </a:r>
            <a:endParaRPr>
              <a:latin typeface="Roboto"/>
              <a:ea typeface="Roboto"/>
              <a:cs typeface="Roboto"/>
              <a:sym typeface="Roboto"/>
            </a:endParaRPr>
          </a:p>
        </p:txBody>
      </p:sp>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34" name="Shape 1234"/>
        <p:cNvGrpSpPr/>
        <p:nvPr/>
      </p:nvGrpSpPr>
      <p:grpSpPr>
        <a:xfrm>
          <a:off x="0" y="0"/>
          <a:ext cx="0" cy="0"/>
          <a:chOff x="0" y="0"/>
          <a:chExt cx="0" cy="0"/>
        </a:xfrm>
      </p:grpSpPr>
      <p:sp>
        <p:nvSpPr>
          <p:cNvPr id="1235" name="Google Shape;1235;p138"/>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2-3 Insertion Practice</a:t>
            </a:r>
            <a:endParaRPr/>
          </a:p>
        </p:txBody>
      </p:sp>
      <p:sp>
        <p:nvSpPr>
          <p:cNvPr id="1236" name="Google Shape;1236;p138"/>
          <p:cNvSpPr/>
          <p:nvPr/>
        </p:nvSpPr>
        <p:spPr>
          <a:xfrm>
            <a:off x="3988650" y="1438125"/>
            <a:ext cx="479700" cy="4797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138"/>
          <p:cNvSpPr txBox="1"/>
          <p:nvPr/>
        </p:nvSpPr>
        <p:spPr>
          <a:xfrm>
            <a:off x="4033075" y="1482550"/>
            <a:ext cx="479700" cy="23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10</a:t>
            </a:r>
            <a:endParaRPr>
              <a:latin typeface="Roboto"/>
              <a:ea typeface="Roboto"/>
              <a:cs typeface="Roboto"/>
              <a:sym typeface="Roboto"/>
            </a:endParaRPr>
          </a:p>
        </p:txBody>
      </p:sp>
      <p:sp>
        <p:nvSpPr>
          <p:cNvPr id="1238" name="Google Shape;1238;p138"/>
          <p:cNvSpPr/>
          <p:nvPr/>
        </p:nvSpPr>
        <p:spPr>
          <a:xfrm>
            <a:off x="3359300" y="2159075"/>
            <a:ext cx="479700" cy="4797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138"/>
          <p:cNvSpPr txBox="1"/>
          <p:nvPr/>
        </p:nvSpPr>
        <p:spPr>
          <a:xfrm>
            <a:off x="3464550" y="2203500"/>
            <a:ext cx="479700" cy="23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6</a:t>
            </a:r>
            <a:endParaRPr>
              <a:latin typeface="Roboto"/>
              <a:ea typeface="Roboto"/>
              <a:cs typeface="Roboto"/>
              <a:sym typeface="Roboto"/>
            </a:endParaRPr>
          </a:p>
        </p:txBody>
      </p:sp>
      <p:sp>
        <p:nvSpPr>
          <p:cNvPr id="1240" name="Google Shape;1240;p138"/>
          <p:cNvSpPr/>
          <p:nvPr/>
        </p:nvSpPr>
        <p:spPr>
          <a:xfrm>
            <a:off x="4572000" y="2159075"/>
            <a:ext cx="882300" cy="4797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138"/>
          <p:cNvSpPr txBox="1"/>
          <p:nvPr/>
        </p:nvSpPr>
        <p:spPr>
          <a:xfrm>
            <a:off x="4616425" y="2203500"/>
            <a:ext cx="895800" cy="23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15    18</a:t>
            </a:r>
            <a:endParaRPr>
              <a:latin typeface="Roboto"/>
              <a:ea typeface="Roboto"/>
              <a:cs typeface="Roboto"/>
              <a:sym typeface="Roboto"/>
            </a:endParaRPr>
          </a:p>
        </p:txBody>
      </p:sp>
      <p:cxnSp>
        <p:nvCxnSpPr>
          <p:cNvPr id="1242" name="Google Shape;1242;p138"/>
          <p:cNvCxnSpPr>
            <a:stCxn id="1239" idx="0"/>
            <a:endCxn id="1236" idx="3"/>
          </p:cNvCxnSpPr>
          <p:nvPr/>
        </p:nvCxnSpPr>
        <p:spPr>
          <a:xfrm flipH="1" rot="10800000">
            <a:off x="3704400" y="1847700"/>
            <a:ext cx="354600" cy="355800"/>
          </a:xfrm>
          <a:prstGeom prst="straightConnector1">
            <a:avLst/>
          </a:prstGeom>
          <a:noFill/>
          <a:ln cap="flat" cmpd="sng" w="9525">
            <a:solidFill>
              <a:schemeClr val="dk2"/>
            </a:solidFill>
            <a:prstDash val="solid"/>
            <a:round/>
            <a:headEnd len="med" w="med" type="none"/>
            <a:tailEnd len="med" w="med" type="none"/>
          </a:ln>
        </p:spPr>
      </p:cxnSp>
      <p:cxnSp>
        <p:nvCxnSpPr>
          <p:cNvPr id="1243" name="Google Shape;1243;p138"/>
          <p:cNvCxnSpPr>
            <a:endCxn id="1236" idx="5"/>
          </p:cNvCxnSpPr>
          <p:nvPr/>
        </p:nvCxnSpPr>
        <p:spPr>
          <a:xfrm rot="10800000">
            <a:off x="4398100" y="1847575"/>
            <a:ext cx="292500" cy="354600"/>
          </a:xfrm>
          <a:prstGeom prst="straightConnector1">
            <a:avLst/>
          </a:prstGeom>
          <a:noFill/>
          <a:ln cap="flat" cmpd="sng" w="9525">
            <a:solidFill>
              <a:schemeClr val="dk2"/>
            </a:solidFill>
            <a:prstDash val="solid"/>
            <a:round/>
            <a:headEnd len="med" w="med" type="none"/>
            <a:tailEnd len="med" w="med" type="none"/>
          </a:ln>
        </p:spPr>
      </p:cxnSp>
      <p:sp>
        <p:nvSpPr>
          <p:cNvPr id="1244" name="Google Shape;1244;p138"/>
          <p:cNvSpPr txBox="1"/>
          <p:nvPr/>
        </p:nvSpPr>
        <p:spPr>
          <a:xfrm>
            <a:off x="2944800" y="3312550"/>
            <a:ext cx="2567400" cy="719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Insert 17</a:t>
            </a:r>
            <a:endParaRPr>
              <a:latin typeface="Roboto"/>
              <a:ea typeface="Roboto"/>
              <a:cs typeface="Roboto"/>
              <a:sym typeface="Roboto"/>
            </a:endParaRPr>
          </a:p>
        </p:txBody>
      </p:sp>
      <p:sp>
        <p:nvSpPr>
          <p:cNvPr id="1245" name="Google Shape;1245;p138"/>
          <p:cNvSpPr txBox="1"/>
          <p:nvPr/>
        </p:nvSpPr>
        <p:spPr>
          <a:xfrm>
            <a:off x="4788175" y="1194125"/>
            <a:ext cx="817200" cy="35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17 &gt; 10</a:t>
            </a:r>
            <a:endParaRPr>
              <a:latin typeface="Roboto"/>
              <a:ea typeface="Roboto"/>
              <a:cs typeface="Roboto"/>
              <a:sym typeface="Roboto"/>
            </a:endParaRPr>
          </a:p>
        </p:txBody>
      </p:sp>
      <p:cxnSp>
        <p:nvCxnSpPr>
          <p:cNvPr id="1246" name="Google Shape;1246;p138"/>
          <p:cNvCxnSpPr/>
          <p:nvPr/>
        </p:nvCxnSpPr>
        <p:spPr>
          <a:xfrm>
            <a:off x="4681550" y="1607900"/>
            <a:ext cx="328800" cy="3819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50" name="Shape 1250"/>
        <p:cNvGrpSpPr/>
        <p:nvPr/>
      </p:nvGrpSpPr>
      <p:grpSpPr>
        <a:xfrm>
          <a:off x="0" y="0"/>
          <a:ext cx="0" cy="0"/>
          <a:chOff x="0" y="0"/>
          <a:chExt cx="0" cy="0"/>
        </a:xfrm>
      </p:grpSpPr>
      <p:sp>
        <p:nvSpPr>
          <p:cNvPr id="1251" name="Google Shape;1251;p139"/>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2-3 Insertion Practice</a:t>
            </a:r>
            <a:endParaRPr/>
          </a:p>
        </p:txBody>
      </p:sp>
      <p:sp>
        <p:nvSpPr>
          <p:cNvPr id="1252" name="Google Shape;1252;p139"/>
          <p:cNvSpPr/>
          <p:nvPr/>
        </p:nvSpPr>
        <p:spPr>
          <a:xfrm>
            <a:off x="3988650" y="1438125"/>
            <a:ext cx="479700" cy="4797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139"/>
          <p:cNvSpPr txBox="1"/>
          <p:nvPr/>
        </p:nvSpPr>
        <p:spPr>
          <a:xfrm>
            <a:off x="4033075" y="1482550"/>
            <a:ext cx="479700" cy="23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10</a:t>
            </a:r>
            <a:endParaRPr>
              <a:latin typeface="Roboto"/>
              <a:ea typeface="Roboto"/>
              <a:cs typeface="Roboto"/>
              <a:sym typeface="Roboto"/>
            </a:endParaRPr>
          </a:p>
        </p:txBody>
      </p:sp>
      <p:sp>
        <p:nvSpPr>
          <p:cNvPr id="1254" name="Google Shape;1254;p139"/>
          <p:cNvSpPr/>
          <p:nvPr/>
        </p:nvSpPr>
        <p:spPr>
          <a:xfrm>
            <a:off x="3359300" y="2159075"/>
            <a:ext cx="479700" cy="4797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139"/>
          <p:cNvSpPr txBox="1"/>
          <p:nvPr/>
        </p:nvSpPr>
        <p:spPr>
          <a:xfrm>
            <a:off x="3464550" y="2203500"/>
            <a:ext cx="479700" cy="23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6</a:t>
            </a:r>
            <a:endParaRPr>
              <a:latin typeface="Roboto"/>
              <a:ea typeface="Roboto"/>
              <a:cs typeface="Roboto"/>
              <a:sym typeface="Roboto"/>
            </a:endParaRPr>
          </a:p>
        </p:txBody>
      </p:sp>
      <p:sp>
        <p:nvSpPr>
          <p:cNvPr id="1256" name="Google Shape;1256;p139"/>
          <p:cNvSpPr/>
          <p:nvPr/>
        </p:nvSpPr>
        <p:spPr>
          <a:xfrm>
            <a:off x="4572000" y="2159075"/>
            <a:ext cx="1380000" cy="4797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139"/>
          <p:cNvSpPr txBox="1"/>
          <p:nvPr/>
        </p:nvSpPr>
        <p:spPr>
          <a:xfrm>
            <a:off x="4616425" y="2203500"/>
            <a:ext cx="1380000" cy="23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15     17      18</a:t>
            </a:r>
            <a:endParaRPr>
              <a:latin typeface="Roboto"/>
              <a:ea typeface="Roboto"/>
              <a:cs typeface="Roboto"/>
              <a:sym typeface="Roboto"/>
            </a:endParaRPr>
          </a:p>
        </p:txBody>
      </p:sp>
      <p:cxnSp>
        <p:nvCxnSpPr>
          <p:cNvPr id="1258" name="Google Shape;1258;p139"/>
          <p:cNvCxnSpPr>
            <a:stCxn id="1255" idx="0"/>
            <a:endCxn id="1252" idx="3"/>
          </p:cNvCxnSpPr>
          <p:nvPr/>
        </p:nvCxnSpPr>
        <p:spPr>
          <a:xfrm flipH="1" rot="10800000">
            <a:off x="3704400" y="1847700"/>
            <a:ext cx="354600" cy="355800"/>
          </a:xfrm>
          <a:prstGeom prst="straightConnector1">
            <a:avLst/>
          </a:prstGeom>
          <a:noFill/>
          <a:ln cap="flat" cmpd="sng" w="9525">
            <a:solidFill>
              <a:schemeClr val="dk2"/>
            </a:solidFill>
            <a:prstDash val="solid"/>
            <a:round/>
            <a:headEnd len="med" w="med" type="none"/>
            <a:tailEnd len="med" w="med" type="none"/>
          </a:ln>
        </p:spPr>
      </p:cxnSp>
      <p:cxnSp>
        <p:nvCxnSpPr>
          <p:cNvPr id="1259" name="Google Shape;1259;p139"/>
          <p:cNvCxnSpPr>
            <a:endCxn id="1252" idx="5"/>
          </p:cNvCxnSpPr>
          <p:nvPr/>
        </p:nvCxnSpPr>
        <p:spPr>
          <a:xfrm rot="10800000">
            <a:off x="4398100" y="1847575"/>
            <a:ext cx="292500" cy="354600"/>
          </a:xfrm>
          <a:prstGeom prst="straightConnector1">
            <a:avLst/>
          </a:prstGeom>
          <a:noFill/>
          <a:ln cap="flat" cmpd="sng" w="9525">
            <a:solidFill>
              <a:schemeClr val="dk2"/>
            </a:solidFill>
            <a:prstDash val="solid"/>
            <a:round/>
            <a:headEnd len="med" w="med" type="none"/>
            <a:tailEnd len="med" w="med" type="none"/>
          </a:ln>
        </p:spPr>
      </p:cxnSp>
      <p:sp>
        <p:nvSpPr>
          <p:cNvPr id="1260" name="Google Shape;1260;p139"/>
          <p:cNvSpPr txBox="1"/>
          <p:nvPr/>
        </p:nvSpPr>
        <p:spPr>
          <a:xfrm>
            <a:off x="2944800" y="3312550"/>
            <a:ext cx="2567400" cy="719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Insert 17</a:t>
            </a:r>
            <a:endParaRPr>
              <a:latin typeface="Roboto"/>
              <a:ea typeface="Roboto"/>
              <a:cs typeface="Roboto"/>
              <a:sym typeface="Roboto"/>
            </a:endParaRPr>
          </a:p>
        </p:txBody>
      </p:sp>
      <p:sp>
        <p:nvSpPr>
          <p:cNvPr id="1261" name="Google Shape;1261;p139"/>
          <p:cNvSpPr txBox="1"/>
          <p:nvPr/>
        </p:nvSpPr>
        <p:spPr>
          <a:xfrm>
            <a:off x="6396050" y="1643425"/>
            <a:ext cx="1785600" cy="61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We can’t have three element nodes, so we must split!</a:t>
            </a:r>
            <a:endParaRPr>
              <a:latin typeface="Roboto"/>
              <a:ea typeface="Roboto"/>
              <a:cs typeface="Roboto"/>
              <a:sym typeface="Roboto"/>
            </a:endParaRPr>
          </a:p>
        </p:txBody>
      </p:sp>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65" name="Shape 1265"/>
        <p:cNvGrpSpPr/>
        <p:nvPr/>
      </p:nvGrpSpPr>
      <p:grpSpPr>
        <a:xfrm>
          <a:off x="0" y="0"/>
          <a:ext cx="0" cy="0"/>
          <a:chOff x="0" y="0"/>
          <a:chExt cx="0" cy="0"/>
        </a:xfrm>
      </p:grpSpPr>
      <p:sp>
        <p:nvSpPr>
          <p:cNvPr id="1266" name="Google Shape;1266;p140"/>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2-3 Insertion Practice</a:t>
            </a:r>
            <a:endParaRPr/>
          </a:p>
        </p:txBody>
      </p:sp>
      <p:sp>
        <p:nvSpPr>
          <p:cNvPr id="1267" name="Google Shape;1267;p140"/>
          <p:cNvSpPr/>
          <p:nvPr/>
        </p:nvSpPr>
        <p:spPr>
          <a:xfrm>
            <a:off x="3988650" y="1438125"/>
            <a:ext cx="915000" cy="4797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140"/>
          <p:cNvSpPr txBox="1"/>
          <p:nvPr/>
        </p:nvSpPr>
        <p:spPr>
          <a:xfrm>
            <a:off x="4033075" y="1482550"/>
            <a:ext cx="870600" cy="23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10     17</a:t>
            </a:r>
            <a:endParaRPr>
              <a:latin typeface="Roboto"/>
              <a:ea typeface="Roboto"/>
              <a:cs typeface="Roboto"/>
              <a:sym typeface="Roboto"/>
            </a:endParaRPr>
          </a:p>
        </p:txBody>
      </p:sp>
      <p:sp>
        <p:nvSpPr>
          <p:cNvPr id="1269" name="Google Shape;1269;p140"/>
          <p:cNvSpPr/>
          <p:nvPr/>
        </p:nvSpPr>
        <p:spPr>
          <a:xfrm>
            <a:off x="3359300" y="2159075"/>
            <a:ext cx="479700" cy="4797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140"/>
          <p:cNvSpPr txBox="1"/>
          <p:nvPr/>
        </p:nvSpPr>
        <p:spPr>
          <a:xfrm>
            <a:off x="3464550" y="2203500"/>
            <a:ext cx="479700" cy="23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6</a:t>
            </a:r>
            <a:endParaRPr>
              <a:latin typeface="Roboto"/>
              <a:ea typeface="Roboto"/>
              <a:cs typeface="Roboto"/>
              <a:sym typeface="Roboto"/>
            </a:endParaRPr>
          </a:p>
        </p:txBody>
      </p:sp>
      <p:cxnSp>
        <p:nvCxnSpPr>
          <p:cNvPr id="1271" name="Google Shape;1271;p140"/>
          <p:cNvCxnSpPr>
            <a:stCxn id="1270" idx="0"/>
            <a:endCxn id="1267" idx="3"/>
          </p:cNvCxnSpPr>
          <p:nvPr/>
        </p:nvCxnSpPr>
        <p:spPr>
          <a:xfrm flipH="1" rot="10800000">
            <a:off x="3704400" y="1847700"/>
            <a:ext cx="418200" cy="355800"/>
          </a:xfrm>
          <a:prstGeom prst="straightConnector1">
            <a:avLst/>
          </a:prstGeom>
          <a:noFill/>
          <a:ln cap="flat" cmpd="sng" w="9525">
            <a:solidFill>
              <a:schemeClr val="dk2"/>
            </a:solidFill>
            <a:prstDash val="solid"/>
            <a:round/>
            <a:headEnd len="med" w="med" type="none"/>
            <a:tailEnd len="med" w="med" type="none"/>
          </a:ln>
        </p:spPr>
      </p:cxnSp>
      <p:cxnSp>
        <p:nvCxnSpPr>
          <p:cNvPr id="1272" name="Google Shape;1272;p140"/>
          <p:cNvCxnSpPr>
            <a:endCxn id="1267" idx="5"/>
          </p:cNvCxnSpPr>
          <p:nvPr/>
        </p:nvCxnSpPr>
        <p:spPr>
          <a:xfrm rot="10800000">
            <a:off x="4769651" y="1847575"/>
            <a:ext cx="382800" cy="382200"/>
          </a:xfrm>
          <a:prstGeom prst="straightConnector1">
            <a:avLst/>
          </a:prstGeom>
          <a:noFill/>
          <a:ln cap="flat" cmpd="sng" w="9525">
            <a:solidFill>
              <a:schemeClr val="dk2"/>
            </a:solidFill>
            <a:prstDash val="solid"/>
            <a:round/>
            <a:headEnd len="med" w="med" type="none"/>
            <a:tailEnd len="med" w="med" type="none"/>
          </a:ln>
        </p:spPr>
      </p:cxnSp>
      <p:sp>
        <p:nvSpPr>
          <p:cNvPr id="1273" name="Google Shape;1273;p140"/>
          <p:cNvSpPr txBox="1"/>
          <p:nvPr/>
        </p:nvSpPr>
        <p:spPr>
          <a:xfrm>
            <a:off x="2900375" y="3881100"/>
            <a:ext cx="2567400" cy="719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Insert 17</a:t>
            </a:r>
            <a:endParaRPr>
              <a:latin typeface="Roboto"/>
              <a:ea typeface="Roboto"/>
              <a:cs typeface="Roboto"/>
              <a:sym typeface="Roboto"/>
            </a:endParaRPr>
          </a:p>
        </p:txBody>
      </p:sp>
      <p:sp>
        <p:nvSpPr>
          <p:cNvPr id="1274" name="Google Shape;1274;p140"/>
          <p:cNvSpPr/>
          <p:nvPr/>
        </p:nvSpPr>
        <p:spPr>
          <a:xfrm>
            <a:off x="4260288" y="2256325"/>
            <a:ext cx="479700" cy="4797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140"/>
          <p:cNvSpPr txBox="1"/>
          <p:nvPr/>
        </p:nvSpPr>
        <p:spPr>
          <a:xfrm>
            <a:off x="4304713" y="2300750"/>
            <a:ext cx="479700" cy="23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15</a:t>
            </a:r>
            <a:endParaRPr>
              <a:latin typeface="Roboto"/>
              <a:ea typeface="Roboto"/>
              <a:cs typeface="Roboto"/>
              <a:sym typeface="Roboto"/>
            </a:endParaRPr>
          </a:p>
        </p:txBody>
      </p:sp>
      <p:sp>
        <p:nvSpPr>
          <p:cNvPr id="1276" name="Google Shape;1276;p140"/>
          <p:cNvSpPr/>
          <p:nvPr/>
        </p:nvSpPr>
        <p:spPr>
          <a:xfrm>
            <a:off x="5056038" y="2180750"/>
            <a:ext cx="479700" cy="4797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140"/>
          <p:cNvSpPr txBox="1"/>
          <p:nvPr/>
        </p:nvSpPr>
        <p:spPr>
          <a:xfrm>
            <a:off x="5100463" y="2225175"/>
            <a:ext cx="479700" cy="23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18</a:t>
            </a:r>
            <a:endParaRPr>
              <a:latin typeface="Roboto"/>
              <a:ea typeface="Roboto"/>
              <a:cs typeface="Roboto"/>
              <a:sym typeface="Roboto"/>
            </a:endParaRPr>
          </a:p>
        </p:txBody>
      </p:sp>
      <p:sp>
        <p:nvSpPr>
          <p:cNvPr id="1278" name="Google Shape;1278;p140"/>
          <p:cNvSpPr txBox="1"/>
          <p:nvPr/>
        </p:nvSpPr>
        <p:spPr>
          <a:xfrm>
            <a:off x="6307225" y="1643425"/>
            <a:ext cx="2052000" cy="61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The 17 got pushed up into the parent to form a 2 element node, and we split the 15 and 18 into separate children nodes.</a:t>
            </a:r>
            <a:endParaRPr>
              <a:latin typeface="Roboto"/>
              <a:ea typeface="Roboto"/>
              <a:cs typeface="Roboto"/>
              <a:sym typeface="Roboto"/>
            </a:endParaRPr>
          </a:p>
        </p:txBody>
      </p:sp>
      <p:cxnSp>
        <p:nvCxnSpPr>
          <p:cNvPr id="1279" name="Google Shape;1279;p140"/>
          <p:cNvCxnSpPr>
            <a:stCxn id="1267" idx="4"/>
          </p:cNvCxnSpPr>
          <p:nvPr/>
        </p:nvCxnSpPr>
        <p:spPr>
          <a:xfrm>
            <a:off x="4446150" y="1917825"/>
            <a:ext cx="22200" cy="3387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83" name="Shape 1283"/>
        <p:cNvGrpSpPr/>
        <p:nvPr/>
      </p:nvGrpSpPr>
      <p:grpSpPr>
        <a:xfrm>
          <a:off x="0" y="0"/>
          <a:ext cx="0" cy="0"/>
          <a:chOff x="0" y="0"/>
          <a:chExt cx="0" cy="0"/>
        </a:xfrm>
      </p:grpSpPr>
      <p:sp>
        <p:nvSpPr>
          <p:cNvPr id="1284" name="Google Shape;1284;p141"/>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Spring 2018, Midterm 2, Problem 1</a:t>
            </a:r>
            <a:endParaRPr/>
          </a:p>
        </p:txBody>
      </p:sp>
      <p:sp>
        <p:nvSpPr>
          <p:cNvPr id="1285" name="Google Shape;1285;p141"/>
          <p:cNvSpPr txBox="1"/>
          <p:nvPr/>
        </p:nvSpPr>
        <p:spPr>
          <a:xfrm>
            <a:off x="1693800" y="1074875"/>
            <a:ext cx="5756400" cy="60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Draw the 2-3 tree that results from inserting 1, 2, 3, 7, 8, 9, 5 in that order</a:t>
            </a:r>
            <a:endParaRPr>
              <a:latin typeface="Roboto"/>
              <a:ea typeface="Roboto"/>
              <a:cs typeface="Roboto"/>
              <a:sym typeface="Roboto"/>
            </a:endParaRPr>
          </a:p>
        </p:txBody>
      </p:sp>
      <p:sp>
        <p:nvSpPr>
          <p:cNvPr id="1286" name="Google Shape;1286;p141"/>
          <p:cNvSpPr/>
          <p:nvPr/>
        </p:nvSpPr>
        <p:spPr>
          <a:xfrm>
            <a:off x="3988650" y="2728000"/>
            <a:ext cx="479700" cy="4797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141"/>
          <p:cNvSpPr txBox="1"/>
          <p:nvPr/>
        </p:nvSpPr>
        <p:spPr>
          <a:xfrm>
            <a:off x="4104150" y="2781325"/>
            <a:ext cx="248700" cy="23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1</a:t>
            </a:r>
            <a:endParaRPr>
              <a:latin typeface="Roboto"/>
              <a:ea typeface="Roboto"/>
              <a:cs typeface="Roboto"/>
              <a:sym typeface="Roboto"/>
            </a:endParaRPr>
          </a:p>
        </p:txBody>
      </p:sp>
      <p:sp>
        <p:nvSpPr>
          <p:cNvPr id="1288" name="Google Shape;1288;p141"/>
          <p:cNvSpPr txBox="1"/>
          <p:nvPr/>
        </p:nvSpPr>
        <p:spPr>
          <a:xfrm>
            <a:off x="1563475" y="2234725"/>
            <a:ext cx="1519200" cy="33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Insert 1:</a:t>
            </a:r>
            <a:endParaRPr>
              <a:latin typeface="Roboto"/>
              <a:ea typeface="Roboto"/>
              <a:cs typeface="Roboto"/>
              <a:sym typeface="Robo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8" name="Shape 158"/>
        <p:cNvGrpSpPr/>
        <p:nvPr/>
      </p:nvGrpSpPr>
      <p:grpSpPr>
        <a:xfrm>
          <a:off x="0" y="0"/>
          <a:ext cx="0" cy="0"/>
          <a:chOff x="0" y="0"/>
          <a:chExt cx="0" cy="0"/>
        </a:xfrm>
      </p:grpSpPr>
      <p:sp>
        <p:nvSpPr>
          <p:cNvPr id="159" name="Google Shape;159;p25"/>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Insertion Sort</a:t>
            </a:r>
            <a:endParaRPr/>
          </a:p>
        </p:txBody>
      </p:sp>
      <p:sp>
        <p:nvSpPr>
          <p:cNvPr id="160" name="Google Shape;160;p25"/>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Inversion? - A pair of elements that are out of order </a:t>
            </a:r>
            <a:endParaRPr/>
          </a:p>
          <a:p>
            <a:pPr indent="0" lvl="0" marL="0" rtl="0" algn="l">
              <a:spcBef>
                <a:spcPts val="1600"/>
              </a:spcBef>
              <a:spcAft>
                <a:spcPts val="0"/>
              </a:spcAft>
              <a:buNone/>
            </a:pPr>
            <a:r>
              <a:rPr lang="en"/>
              <a:t>0 1 1 2 3 4 </a:t>
            </a:r>
            <a:r>
              <a:rPr lang="en"/>
              <a:t>8 6</a:t>
            </a:r>
            <a:r>
              <a:rPr lang="en"/>
              <a:t> 9 5 7</a:t>
            </a:r>
            <a:endParaRPr/>
          </a:p>
          <a:p>
            <a:pPr indent="-342900" lvl="0" marL="457200" rtl="0" algn="l">
              <a:spcBef>
                <a:spcPts val="1600"/>
              </a:spcBef>
              <a:spcAft>
                <a:spcPts val="0"/>
              </a:spcAft>
              <a:buSzPts val="1800"/>
              <a:buChar char="-"/>
            </a:pPr>
            <a:r>
              <a:rPr lang="en"/>
              <a:t>8-6, 8-5, 8-7, 6-5, 9-5, 9-7</a:t>
            </a:r>
            <a:endParaRPr/>
          </a:p>
          <a:p>
            <a:pPr indent="0" lvl="0" marL="0" rtl="0" algn="l">
              <a:spcBef>
                <a:spcPts val="1600"/>
              </a:spcBef>
              <a:spcAft>
                <a:spcPts val="1600"/>
              </a:spcAft>
              <a:buNone/>
            </a:pPr>
            <a:r>
              <a:rPr lang="en"/>
              <a:t>Goal of all sorting: reduce number of inversions to 0</a:t>
            </a:r>
            <a:endParaRPr/>
          </a:p>
        </p:txBody>
      </p:sp>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92" name="Shape 1292"/>
        <p:cNvGrpSpPr/>
        <p:nvPr/>
      </p:nvGrpSpPr>
      <p:grpSpPr>
        <a:xfrm>
          <a:off x="0" y="0"/>
          <a:ext cx="0" cy="0"/>
          <a:chOff x="0" y="0"/>
          <a:chExt cx="0" cy="0"/>
        </a:xfrm>
      </p:grpSpPr>
      <p:sp>
        <p:nvSpPr>
          <p:cNvPr id="1293" name="Google Shape;1293;p142"/>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Spring 2018, Midterm 2, Problem 1</a:t>
            </a:r>
            <a:endParaRPr/>
          </a:p>
        </p:txBody>
      </p:sp>
      <p:sp>
        <p:nvSpPr>
          <p:cNvPr id="1294" name="Google Shape;1294;p142"/>
          <p:cNvSpPr txBox="1"/>
          <p:nvPr/>
        </p:nvSpPr>
        <p:spPr>
          <a:xfrm>
            <a:off x="1693800" y="1074875"/>
            <a:ext cx="5756400" cy="60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Draw the 2-3 tree that results from inserting 1, 2, 3, 7, 8, 9, 5 in that order</a:t>
            </a:r>
            <a:endParaRPr>
              <a:latin typeface="Roboto"/>
              <a:ea typeface="Roboto"/>
              <a:cs typeface="Roboto"/>
              <a:sym typeface="Roboto"/>
            </a:endParaRPr>
          </a:p>
        </p:txBody>
      </p:sp>
      <p:sp>
        <p:nvSpPr>
          <p:cNvPr id="1295" name="Google Shape;1295;p142"/>
          <p:cNvSpPr/>
          <p:nvPr/>
        </p:nvSpPr>
        <p:spPr>
          <a:xfrm>
            <a:off x="3988650" y="2728000"/>
            <a:ext cx="977100" cy="4797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142"/>
          <p:cNvSpPr txBox="1"/>
          <p:nvPr/>
        </p:nvSpPr>
        <p:spPr>
          <a:xfrm>
            <a:off x="4104150" y="2781325"/>
            <a:ext cx="861600" cy="23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1        2</a:t>
            </a:r>
            <a:endParaRPr>
              <a:latin typeface="Roboto"/>
              <a:ea typeface="Roboto"/>
              <a:cs typeface="Roboto"/>
              <a:sym typeface="Roboto"/>
            </a:endParaRPr>
          </a:p>
        </p:txBody>
      </p:sp>
      <p:sp>
        <p:nvSpPr>
          <p:cNvPr id="1297" name="Google Shape;1297;p142"/>
          <p:cNvSpPr txBox="1"/>
          <p:nvPr/>
        </p:nvSpPr>
        <p:spPr>
          <a:xfrm>
            <a:off x="1563475" y="2234725"/>
            <a:ext cx="1519200" cy="33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Insert 2:</a:t>
            </a:r>
            <a:endParaRPr>
              <a:latin typeface="Roboto"/>
              <a:ea typeface="Roboto"/>
              <a:cs typeface="Roboto"/>
              <a:sym typeface="Roboto"/>
            </a:endParaRPr>
          </a:p>
        </p:txBody>
      </p:sp>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01" name="Shape 1301"/>
        <p:cNvGrpSpPr/>
        <p:nvPr/>
      </p:nvGrpSpPr>
      <p:grpSpPr>
        <a:xfrm>
          <a:off x="0" y="0"/>
          <a:ext cx="0" cy="0"/>
          <a:chOff x="0" y="0"/>
          <a:chExt cx="0" cy="0"/>
        </a:xfrm>
      </p:grpSpPr>
      <p:sp>
        <p:nvSpPr>
          <p:cNvPr id="1302" name="Google Shape;1302;p143"/>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Spring 2018, Midterm 2, Problem 1</a:t>
            </a:r>
            <a:endParaRPr/>
          </a:p>
        </p:txBody>
      </p:sp>
      <p:sp>
        <p:nvSpPr>
          <p:cNvPr id="1303" name="Google Shape;1303;p143"/>
          <p:cNvSpPr txBox="1"/>
          <p:nvPr/>
        </p:nvSpPr>
        <p:spPr>
          <a:xfrm>
            <a:off x="1693800" y="1074875"/>
            <a:ext cx="5756400" cy="60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Draw the 2-3 tree that results from inserting 1, 2, 3, 7, 8, 9, 5 in that order</a:t>
            </a:r>
            <a:endParaRPr>
              <a:latin typeface="Roboto"/>
              <a:ea typeface="Roboto"/>
              <a:cs typeface="Roboto"/>
              <a:sym typeface="Roboto"/>
            </a:endParaRPr>
          </a:p>
        </p:txBody>
      </p:sp>
      <p:sp>
        <p:nvSpPr>
          <p:cNvPr id="1304" name="Google Shape;1304;p143"/>
          <p:cNvSpPr/>
          <p:nvPr/>
        </p:nvSpPr>
        <p:spPr>
          <a:xfrm>
            <a:off x="4064850" y="2728000"/>
            <a:ext cx="479700" cy="4797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143"/>
          <p:cNvSpPr txBox="1"/>
          <p:nvPr/>
        </p:nvSpPr>
        <p:spPr>
          <a:xfrm>
            <a:off x="4180350" y="2781325"/>
            <a:ext cx="248700" cy="23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2</a:t>
            </a:r>
            <a:endParaRPr>
              <a:latin typeface="Roboto"/>
              <a:ea typeface="Roboto"/>
              <a:cs typeface="Roboto"/>
              <a:sym typeface="Roboto"/>
            </a:endParaRPr>
          </a:p>
        </p:txBody>
      </p:sp>
      <p:sp>
        <p:nvSpPr>
          <p:cNvPr id="1306" name="Google Shape;1306;p143"/>
          <p:cNvSpPr txBox="1"/>
          <p:nvPr/>
        </p:nvSpPr>
        <p:spPr>
          <a:xfrm>
            <a:off x="1563475" y="2234725"/>
            <a:ext cx="1519200" cy="33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Insert 3:</a:t>
            </a:r>
            <a:endParaRPr>
              <a:latin typeface="Roboto"/>
              <a:ea typeface="Roboto"/>
              <a:cs typeface="Roboto"/>
              <a:sym typeface="Roboto"/>
            </a:endParaRPr>
          </a:p>
        </p:txBody>
      </p:sp>
      <p:cxnSp>
        <p:nvCxnSpPr>
          <p:cNvPr id="1307" name="Google Shape;1307;p143"/>
          <p:cNvCxnSpPr/>
          <p:nvPr/>
        </p:nvCxnSpPr>
        <p:spPr>
          <a:xfrm>
            <a:off x="4509025" y="3091425"/>
            <a:ext cx="444300" cy="355200"/>
          </a:xfrm>
          <a:prstGeom prst="straightConnector1">
            <a:avLst/>
          </a:prstGeom>
          <a:noFill/>
          <a:ln cap="flat" cmpd="sng" w="9525">
            <a:solidFill>
              <a:schemeClr val="dk2"/>
            </a:solidFill>
            <a:prstDash val="solid"/>
            <a:round/>
            <a:headEnd len="med" w="med" type="none"/>
            <a:tailEnd len="med" w="med" type="none"/>
          </a:ln>
        </p:spPr>
      </p:cxnSp>
      <p:sp>
        <p:nvSpPr>
          <p:cNvPr id="1308" name="Google Shape;1308;p143"/>
          <p:cNvSpPr/>
          <p:nvPr/>
        </p:nvSpPr>
        <p:spPr>
          <a:xfrm>
            <a:off x="3306000" y="3384525"/>
            <a:ext cx="479700" cy="4797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143"/>
          <p:cNvSpPr txBox="1"/>
          <p:nvPr/>
        </p:nvSpPr>
        <p:spPr>
          <a:xfrm>
            <a:off x="3421500" y="3437850"/>
            <a:ext cx="248700" cy="23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1</a:t>
            </a:r>
            <a:endParaRPr>
              <a:latin typeface="Roboto"/>
              <a:ea typeface="Roboto"/>
              <a:cs typeface="Roboto"/>
              <a:sym typeface="Roboto"/>
            </a:endParaRPr>
          </a:p>
        </p:txBody>
      </p:sp>
      <p:sp>
        <p:nvSpPr>
          <p:cNvPr id="1310" name="Google Shape;1310;p143"/>
          <p:cNvSpPr/>
          <p:nvPr/>
        </p:nvSpPr>
        <p:spPr>
          <a:xfrm>
            <a:off x="4797025" y="3384525"/>
            <a:ext cx="479700" cy="4797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143"/>
          <p:cNvSpPr txBox="1"/>
          <p:nvPr/>
        </p:nvSpPr>
        <p:spPr>
          <a:xfrm>
            <a:off x="4912525" y="3437850"/>
            <a:ext cx="248700" cy="23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3</a:t>
            </a:r>
            <a:endParaRPr>
              <a:latin typeface="Roboto"/>
              <a:ea typeface="Roboto"/>
              <a:cs typeface="Roboto"/>
              <a:sym typeface="Roboto"/>
            </a:endParaRPr>
          </a:p>
        </p:txBody>
      </p:sp>
      <p:cxnSp>
        <p:nvCxnSpPr>
          <p:cNvPr id="1312" name="Google Shape;1312;p143"/>
          <p:cNvCxnSpPr/>
          <p:nvPr/>
        </p:nvCxnSpPr>
        <p:spPr>
          <a:xfrm flipH="1">
            <a:off x="3713300" y="3082550"/>
            <a:ext cx="364200" cy="3375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16" name="Shape 1316"/>
        <p:cNvGrpSpPr/>
        <p:nvPr/>
      </p:nvGrpSpPr>
      <p:grpSpPr>
        <a:xfrm>
          <a:off x="0" y="0"/>
          <a:ext cx="0" cy="0"/>
          <a:chOff x="0" y="0"/>
          <a:chExt cx="0" cy="0"/>
        </a:xfrm>
      </p:grpSpPr>
      <p:sp>
        <p:nvSpPr>
          <p:cNvPr id="1317" name="Google Shape;1317;p144"/>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Spring 2018, Midterm 2, Problem 1</a:t>
            </a:r>
            <a:endParaRPr/>
          </a:p>
        </p:txBody>
      </p:sp>
      <p:sp>
        <p:nvSpPr>
          <p:cNvPr id="1318" name="Google Shape;1318;p144"/>
          <p:cNvSpPr txBox="1"/>
          <p:nvPr/>
        </p:nvSpPr>
        <p:spPr>
          <a:xfrm>
            <a:off x="1693800" y="1074875"/>
            <a:ext cx="5756400" cy="60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Draw the 2-3 tree that results from inserting 1, 2, 3, 7, 8, 9, 5 in that order</a:t>
            </a:r>
            <a:endParaRPr>
              <a:latin typeface="Roboto"/>
              <a:ea typeface="Roboto"/>
              <a:cs typeface="Roboto"/>
              <a:sym typeface="Roboto"/>
            </a:endParaRPr>
          </a:p>
        </p:txBody>
      </p:sp>
      <p:sp>
        <p:nvSpPr>
          <p:cNvPr id="1319" name="Google Shape;1319;p144"/>
          <p:cNvSpPr/>
          <p:nvPr/>
        </p:nvSpPr>
        <p:spPr>
          <a:xfrm>
            <a:off x="4064850" y="2728000"/>
            <a:ext cx="479700" cy="4797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144"/>
          <p:cNvSpPr txBox="1"/>
          <p:nvPr/>
        </p:nvSpPr>
        <p:spPr>
          <a:xfrm>
            <a:off x="4180350" y="2781325"/>
            <a:ext cx="248700" cy="23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2</a:t>
            </a:r>
            <a:endParaRPr>
              <a:latin typeface="Roboto"/>
              <a:ea typeface="Roboto"/>
              <a:cs typeface="Roboto"/>
              <a:sym typeface="Roboto"/>
            </a:endParaRPr>
          </a:p>
        </p:txBody>
      </p:sp>
      <p:sp>
        <p:nvSpPr>
          <p:cNvPr id="1321" name="Google Shape;1321;p144"/>
          <p:cNvSpPr txBox="1"/>
          <p:nvPr/>
        </p:nvSpPr>
        <p:spPr>
          <a:xfrm>
            <a:off x="1563475" y="2234725"/>
            <a:ext cx="1519200" cy="33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Insert 7:</a:t>
            </a:r>
            <a:endParaRPr>
              <a:latin typeface="Roboto"/>
              <a:ea typeface="Roboto"/>
              <a:cs typeface="Roboto"/>
              <a:sym typeface="Roboto"/>
            </a:endParaRPr>
          </a:p>
        </p:txBody>
      </p:sp>
      <p:cxnSp>
        <p:nvCxnSpPr>
          <p:cNvPr id="1322" name="Google Shape;1322;p144"/>
          <p:cNvCxnSpPr/>
          <p:nvPr/>
        </p:nvCxnSpPr>
        <p:spPr>
          <a:xfrm>
            <a:off x="4509025" y="3091425"/>
            <a:ext cx="444300" cy="355200"/>
          </a:xfrm>
          <a:prstGeom prst="straightConnector1">
            <a:avLst/>
          </a:prstGeom>
          <a:noFill/>
          <a:ln cap="flat" cmpd="sng" w="9525">
            <a:solidFill>
              <a:schemeClr val="dk2"/>
            </a:solidFill>
            <a:prstDash val="solid"/>
            <a:round/>
            <a:headEnd len="med" w="med" type="none"/>
            <a:tailEnd len="med" w="med" type="none"/>
          </a:ln>
        </p:spPr>
      </p:cxnSp>
      <p:sp>
        <p:nvSpPr>
          <p:cNvPr id="1323" name="Google Shape;1323;p144"/>
          <p:cNvSpPr/>
          <p:nvPr/>
        </p:nvSpPr>
        <p:spPr>
          <a:xfrm>
            <a:off x="3306000" y="3384525"/>
            <a:ext cx="479700" cy="4797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144"/>
          <p:cNvSpPr txBox="1"/>
          <p:nvPr/>
        </p:nvSpPr>
        <p:spPr>
          <a:xfrm>
            <a:off x="3421500" y="3437850"/>
            <a:ext cx="248700" cy="23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1</a:t>
            </a:r>
            <a:endParaRPr>
              <a:latin typeface="Roboto"/>
              <a:ea typeface="Roboto"/>
              <a:cs typeface="Roboto"/>
              <a:sym typeface="Roboto"/>
            </a:endParaRPr>
          </a:p>
        </p:txBody>
      </p:sp>
      <p:sp>
        <p:nvSpPr>
          <p:cNvPr id="1325" name="Google Shape;1325;p144"/>
          <p:cNvSpPr/>
          <p:nvPr/>
        </p:nvSpPr>
        <p:spPr>
          <a:xfrm>
            <a:off x="4797025" y="3384525"/>
            <a:ext cx="986100" cy="4797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144"/>
          <p:cNvSpPr txBox="1"/>
          <p:nvPr/>
        </p:nvSpPr>
        <p:spPr>
          <a:xfrm>
            <a:off x="4912525" y="3437850"/>
            <a:ext cx="870600" cy="23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3         7</a:t>
            </a:r>
            <a:endParaRPr>
              <a:latin typeface="Roboto"/>
              <a:ea typeface="Roboto"/>
              <a:cs typeface="Roboto"/>
              <a:sym typeface="Roboto"/>
            </a:endParaRPr>
          </a:p>
        </p:txBody>
      </p:sp>
      <p:cxnSp>
        <p:nvCxnSpPr>
          <p:cNvPr id="1327" name="Google Shape;1327;p144"/>
          <p:cNvCxnSpPr/>
          <p:nvPr/>
        </p:nvCxnSpPr>
        <p:spPr>
          <a:xfrm flipH="1">
            <a:off x="3713300" y="3082550"/>
            <a:ext cx="364200" cy="3375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1" name="Shape 1331"/>
        <p:cNvGrpSpPr/>
        <p:nvPr/>
      </p:nvGrpSpPr>
      <p:grpSpPr>
        <a:xfrm>
          <a:off x="0" y="0"/>
          <a:ext cx="0" cy="0"/>
          <a:chOff x="0" y="0"/>
          <a:chExt cx="0" cy="0"/>
        </a:xfrm>
      </p:grpSpPr>
      <p:sp>
        <p:nvSpPr>
          <p:cNvPr id="1332" name="Google Shape;1332;p145"/>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Spring 2018, Midterm 2, Problem 1</a:t>
            </a:r>
            <a:endParaRPr/>
          </a:p>
        </p:txBody>
      </p:sp>
      <p:sp>
        <p:nvSpPr>
          <p:cNvPr id="1333" name="Google Shape;1333;p145"/>
          <p:cNvSpPr txBox="1"/>
          <p:nvPr/>
        </p:nvSpPr>
        <p:spPr>
          <a:xfrm>
            <a:off x="1693800" y="1074875"/>
            <a:ext cx="5756400" cy="60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Draw the 2-3 tree that results from inserting 1, 2, 3, 7, 8, 9, 5 in that order</a:t>
            </a:r>
            <a:endParaRPr>
              <a:latin typeface="Roboto"/>
              <a:ea typeface="Roboto"/>
              <a:cs typeface="Roboto"/>
              <a:sym typeface="Roboto"/>
            </a:endParaRPr>
          </a:p>
        </p:txBody>
      </p:sp>
      <p:sp>
        <p:nvSpPr>
          <p:cNvPr id="1334" name="Google Shape;1334;p145"/>
          <p:cNvSpPr/>
          <p:nvPr/>
        </p:nvSpPr>
        <p:spPr>
          <a:xfrm>
            <a:off x="4064850" y="2728000"/>
            <a:ext cx="986100" cy="4797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145"/>
          <p:cNvSpPr txBox="1"/>
          <p:nvPr/>
        </p:nvSpPr>
        <p:spPr>
          <a:xfrm>
            <a:off x="4180350" y="2781325"/>
            <a:ext cx="812100" cy="23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2        7</a:t>
            </a:r>
            <a:endParaRPr>
              <a:latin typeface="Roboto"/>
              <a:ea typeface="Roboto"/>
              <a:cs typeface="Roboto"/>
              <a:sym typeface="Roboto"/>
            </a:endParaRPr>
          </a:p>
        </p:txBody>
      </p:sp>
      <p:sp>
        <p:nvSpPr>
          <p:cNvPr id="1336" name="Google Shape;1336;p145"/>
          <p:cNvSpPr txBox="1"/>
          <p:nvPr/>
        </p:nvSpPr>
        <p:spPr>
          <a:xfrm>
            <a:off x="1563475" y="2234725"/>
            <a:ext cx="1519200" cy="33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Insert 8:</a:t>
            </a:r>
            <a:endParaRPr>
              <a:latin typeface="Roboto"/>
              <a:ea typeface="Roboto"/>
              <a:cs typeface="Roboto"/>
              <a:sym typeface="Roboto"/>
            </a:endParaRPr>
          </a:p>
        </p:txBody>
      </p:sp>
      <p:cxnSp>
        <p:nvCxnSpPr>
          <p:cNvPr id="1337" name="Google Shape;1337;p145"/>
          <p:cNvCxnSpPr/>
          <p:nvPr/>
        </p:nvCxnSpPr>
        <p:spPr>
          <a:xfrm>
            <a:off x="5050950" y="3082550"/>
            <a:ext cx="444300" cy="355200"/>
          </a:xfrm>
          <a:prstGeom prst="straightConnector1">
            <a:avLst/>
          </a:prstGeom>
          <a:noFill/>
          <a:ln cap="flat" cmpd="sng" w="9525">
            <a:solidFill>
              <a:schemeClr val="dk2"/>
            </a:solidFill>
            <a:prstDash val="solid"/>
            <a:round/>
            <a:headEnd len="med" w="med" type="none"/>
            <a:tailEnd len="med" w="med" type="none"/>
          </a:ln>
        </p:spPr>
      </p:cxnSp>
      <p:sp>
        <p:nvSpPr>
          <p:cNvPr id="1338" name="Google Shape;1338;p145"/>
          <p:cNvSpPr/>
          <p:nvPr/>
        </p:nvSpPr>
        <p:spPr>
          <a:xfrm>
            <a:off x="3306000" y="3384525"/>
            <a:ext cx="479700" cy="4797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145"/>
          <p:cNvSpPr txBox="1"/>
          <p:nvPr/>
        </p:nvSpPr>
        <p:spPr>
          <a:xfrm>
            <a:off x="3421500" y="3437850"/>
            <a:ext cx="248700" cy="23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1</a:t>
            </a:r>
            <a:endParaRPr>
              <a:latin typeface="Roboto"/>
              <a:ea typeface="Roboto"/>
              <a:cs typeface="Roboto"/>
              <a:sym typeface="Roboto"/>
            </a:endParaRPr>
          </a:p>
        </p:txBody>
      </p:sp>
      <p:cxnSp>
        <p:nvCxnSpPr>
          <p:cNvPr id="1340" name="Google Shape;1340;p145"/>
          <p:cNvCxnSpPr/>
          <p:nvPr/>
        </p:nvCxnSpPr>
        <p:spPr>
          <a:xfrm flipH="1">
            <a:off x="3713300" y="3082550"/>
            <a:ext cx="364200" cy="337500"/>
          </a:xfrm>
          <a:prstGeom prst="straightConnector1">
            <a:avLst/>
          </a:prstGeom>
          <a:noFill/>
          <a:ln cap="flat" cmpd="sng" w="9525">
            <a:solidFill>
              <a:schemeClr val="dk2"/>
            </a:solidFill>
            <a:prstDash val="solid"/>
            <a:round/>
            <a:headEnd len="med" w="med" type="none"/>
            <a:tailEnd len="med" w="med" type="none"/>
          </a:ln>
        </p:spPr>
      </p:cxnSp>
      <p:sp>
        <p:nvSpPr>
          <p:cNvPr id="1341" name="Google Shape;1341;p145"/>
          <p:cNvSpPr/>
          <p:nvPr/>
        </p:nvSpPr>
        <p:spPr>
          <a:xfrm>
            <a:off x="4332150" y="3420050"/>
            <a:ext cx="479700" cy="4797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145"/>
          <p:cNvSpPr txBox="1"/>
          <p:nvPr/>
        </p:nvSpPr>
        <p:spPr>
          <a:xfrm>
            <a:off x="4447650" y="3473375"/>
            <a:ext cx="248700" cy="23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3</a:t>
            </a:r>
            <a:endParaRPr>
              <a:latin typeface="Roboto"/>
              <a:ea typeface="Roboto"/>
              <a:cs typeface="Roboto"/>
              <a:sym typeface="Roboto"/>
            </a:endParaRPr>
          </a:p>
        </p:txBody>
      </p:sp>
      <p:sp>
        <p:nvSpPr>
          <p:cNvPr id="1343" name="Google Shape;1343;p145"/>
          <p:cNvSpPr/>
          <p:nvPr/>
        </p:nvSpPr>
        <p:spPr>
          <a:xfrm>
            <a:off x="5402750" y="3420050"/>
            <a:ext cx="479700" cy="4797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145"/>
          <p:cNvSpPr txBox="1"/>
          <p:nvPr/>
        </p:nvSpPr>
        <p:spPr>
          <a:xfrm>
            <a:off x="5518250" y="3473375"/>
            <a:ext cx="248700" cy="23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8</a:t>
            </a:r>
            <a:endParaRPr>
              <a:latin typeface="Roboto"/>
              <a:ea typeface="Roboto"/>
              <a:cs typeface="Roboto"/>
              <a:sym typeface="Roboto"/>
            </a:endParaRPr>
          </a:p>
        </p:txBody>
      </p:sp>
      <p:cxnSp>
        <p:nvCxnSpPr>
          <p:cNvPr id="1345" name="Google Shape;1345;p145"/>
          <p:cNvCxnSpPr/>
          <p:nvPr/>
        </p:nvCxnSpPr>
        <p:spPr>
          <a:xfrm>
            <a:off x="4548300" y="3189150"/>
            <a:ext cx="9000" cy="2400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49" name="Shape 1349"/>
        <p:cNvGrpSpPr/>
        <p:nvPr/>
      </p:nvGrpSpPr>
      <p:grpSpPr>
        <a:xfrm>
          <a:off x="0" y="0"/>
          <a:ext cx="0" cy="0"/>
          <a:chOff x="0" y="0"/>
          <a:chExt cx="0" cy="0"/>
        </a:xfrm>
      </p:grpSpPr>
      <p:sp>
        <p:nvSpPr>
          <p:cNvPr id="1350" name="Google Shape;1350;p146"/>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Spring 2018, Midterm 2, Problem 1</a:t>
            </a:r>
            <a:endParaRPr/>
          </a:p>
        </p:txBody>
      </p:sp>
      <p:sp>
        <p:nvSpPr>
          <p:cNvPr id="1351" name="Google Shape;1351;p146"/>
          <p:cNvSpPr txBox="1"/>
          <p:nvPr/>
        </p:nvSpPr>
        <p:spPr>
          <a:xfrm>
            <a:off x="1693800" y="1074875"/>
            <a:ext cx="5756400" cy="60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Draw the 2-3 tree that results from inserting 1, 2, 3, 7, 8, 9, 5 in that order</a:t>
            </a:r>
            <a:endParaRPr>
              <a:latin typeface="Roboto"/>
              <a:ea typeface="Roboto"/>
              <a:cs typeface="Roboto"/>
              <a:sym typeface="Roboto"/>
            </a:endParaRPr>
          </a:p>
        </p:txBody>
      </p:sp>
      <p:sp>
        <p:nvSpPr>
          <p:cNvPr id="1352" name="Google Shape;1352;p146"/>
          <p:cNvSpPr/>
          <p:nvPr/>
        </p:nvSpPr>
        <p:spPr>
          <a:xfrm>
            <a:off x="4064850" y="2728000"/>
            <a:ext cx="986100" cy="4797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146"/>
          <p:cNvSpPr txBox="1"/>
          <p:nvPr/>
        </p:nvSpPr>
        <p:spPr>
          <a:xfrm>
            <a:off x="4180350" y="2781325"/>
            <a:ext cx="812100" cy="23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2        7</a:t>
            </a:r>
            <a:endParaRPr>
              <a:latin typeface="Roboto"/>
              <a:ea typeface="Roboto"/>
              <a:cs typeface="Roboto"/>
              <a:sym typeface="Roboto"/>
            </a:endParaRPr>
          </a:p>
        </p:txBody>
      </p:sp>
      <p:sp>
        <p:nvSpPr>
          <p:cNvPr id="1354" name="Google Shape;1354;p146"/>
          <p:cNvSpPr txBox="1"/>
          <p:nvPr/>
        </p:nvSpPr>
        <p:spPr>
          <a:xfrm>
            <a:off x="1563475" y="2234725"/>
            <a:ext cx="1519200" cy="33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Insert 9:</a:t>
            </a:r>
            <a:endParaRPr>
              <a:latin typeface="Roboto"/>
              <a:ea typeface="Roboto"/>
              <a:cs typeface="Roboto"/>
              <a:sym typeface="Roboto"/>
            </a:endParaRPr>
          </a:p>
        </p:txBody>
      </p:sp>
      <p:cxnSp>
        <p:nvCxnSpPr>
          <p:cNvPr id="1355" name="Google Shape;1355;p146"/>
          <p:cNvCxnSpPr/>
          <p:nvPr/>
        </p:nvCxnSpPr>
        <p:spPr>
          <a:xfrm>
            <a:off x="5050950" y="3082550"/>
            <a:ext cx="444300" cy="355200"/>
          </a:xfrm>
          <a:prstGeom prst="straightConnector1">
            <a:avLst/>
          </a:prstGeom>
          <a:noFill/>
          <a:ln cap="flat" cmpd="sng" w="9525">
            <a:solidFill>
              <a:schemeClr val="dk2"/>
            </a:solidFill>
            <a:prstDash val="solid"/>
            <a:round/>
            <a:headEnd len="med" w="med" type="none"/>
            <a:tailEnd len="med" w="med" type="none"/>
          </a:ln>
        </p:spPr>
      </p:cxnSp>
      <p:sp>
        <p:nvSpPr>
          <p:cNvPr id="1356" name="Google Shape;1356;p146"/>
          <p:cNvSpPr/>
          <p:nvPr/>
        </p:nvSpPr>
        <p:spPr>
          <a:xfrm>
            <a:off x="3306000" y="3384525"/>
            <a:ext cx="479700" cy="4797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146"/>
          <p:cNvSpPr txBox="1"/>
          <p:nvPr/>
        </p:nvSpPr>
        <p:spPr>
          <a:xfrm>
            <a:off x="3421500" y="3437850"/>
            <a:ext cx="248700" cy="23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1</a:t>
            </a:r>
            <a:endParaRPr>
              <a:latin typeface="Roboto"/>
              <a:ea typeface="Roboto"/>
              <a:cs typeface="Roboto"/>
              <a:sym typeface="Roboto"/>
            </a:endParaRPr>
          </a:p>
        </p:txBody>
      </p:sp>
      <p:cxnSp>
        <p:nvCxnSpPr>
          <p:cNvPr id="1358" name="Google Shape;1358;p146"/>
          <p:cNvCxnSpPr/>
          <p:nvPr/>
        </p:nvCxnSpPr>
        <p:spPr>
          <a:xfrm flipH="1">
            <a:off x="3713300" y="3082550"/>
            <a:ext cx="364200" cy="337500"/>
          </a:xfrm>
          <a:prstGeom prst="straightConnector1">
            <a:avLst/>
          </a:prstGeom>
          <a:noFill/>
          <a:ln cap="flat" cmpd="sng" w="9525">
            <a:solidFill>
              <a:schemeClr val="dk2"/>
            </a:solidFill>
            <a:prstDash val="solid"/>
            <a:round/>
            <a:headEnd len="med" w="med" type="none"/>
            <a:tailEnd len="med" w="med" type="none"/>
          </a:ln>
        </p:spPr>
      </p:cxnSp>
      <p:sp>
        <p:nvSpPr>
          <p:cNvPr id="1359" name="Google Shape;1359;p146"/>
          <p:cNvSpPr/>
          <p:nvPr/>
        </p:nvSpPr>
        <p:spPr>
          <a:xfrm>
            <a:off x="4332150" y="3420050"/>
            <a:ext cx="479700" cy="4797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146"/>
          <p:cNvSpPr txBox="1"/>
          <p:nvPr/>
        </p:nvSpPr>
        <p:spPr>
          <a:xfrm>
            <a:off x="4447650" y="3473375"/>
            <a:ext cx="248700" cy="23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3</a:t>
            </a:r>
            <a:endParaRPr>
              <a:latin typeface="Roboto"/>
              <a:ea typeface="Roboto"/>
              <a:cs typeface="Roboto"/>
              <a:sym typeface="Roboto"/>
            </a:endParaRPr>
          </a:p>
        </p:txBody>
      </p:sp>
      <p:sp>
        <p:nvSpPr>
          <p:cNvPr id="1361" name="Google Shape;1361;p146"/>
          <p:cNvSpPr/>
          <p:nvPr/>
        </p:nvSpPr>
        <p:spPr>
          <a:xfrm>
            <a:off x="5402750" y="3420050"/>
            <a:ext cx="1037700" cy="4797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146"/>
          <p:cNvSpPr txBox="1"/>
          <p:nvPr/>
        </p:nvSpPr>
        <p:spPr>
          <a:xfrm>
            <a:off x="5518250" y="3473375"/>
            <a:ext cx="812100" cy="23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8         9</a:t>
            </a:r>
            <a:endParaRPr>
              <a:latin typeface="Roboto"/>
              <a:ea typeface="Roboto"/>
              <a:cs typeface="Roboto"/>
              <a:sym typeface="Roboto"/>
            </a:endParaRPr>
          </a:p>
        </p:txBody>
      </p:sp>
      <p:cxnSp>
        <p:nvCxnSpPr>
          <p:cNvPr id="1363" name="Google Shape;1363;p146"/>
          <p:cNvCxnSpPr/>
          <p:nvPr/>
        </p:nvCxnSpPr>
        <p:spPr>
          <a:xfrm>
            <a:off x="4548300" y="3189150"/>
            <a:ext cx="9000" cy="2400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67" name="Shape 1367"/>
        <p:cNvGrpSpPr/>
        <p:nvPr/>
      </p:nvGrpSpPr>
      <p:grpSpPr>
        <a:xfrm>
          <a:off x="0" y="0"/>
          <a:ext cx="0" cy="0"/>
          <a:chOff x="0" y="0"/>
          <a:chExt cx="0" cy="0"/>
        </a:xfrm>
      </p:grpSpPr>
      <p:sp>
        <p:nvSpPr>
          <p:cNvPr id="1368" name="Google Shape;1368;p147"/>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Spring 2018, Midterm 2, Problem 1</a:t>
            </a:r>
            <a:endParaRPr/>
          </a:p>
        </p:txBody>
      </p:sp>
      <p:sp>
        <p:nvSpPr>
          <p:cNvPr id="1369" name="Google Shape;1369;p147"/>
          <p:cNvSpPr txBox="1"/>
          <p:nvPr/>
        </p:nvSpPr>
        <p:spPr>
          <a:xfrm>
            <a:off x="1693800" y="1074875"/>
            <a:ext cx="5756400" cy="60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Draw the 2-3 tree that results from inserting 1, 2, 3, 7, 8, 9, 5 in that order</a:t>
            </a:r>
            <a:endParaRPr>
              <a:latin typeface="Roboto"/>
              <a:ea typeface="Roboto"/>
              <a:cs typeface="Roboto"/>
              <a:sym typeface="Roboto"/>
            </a:endParaRPr>
          </a:p>
        </p:txBody>
      </p:sp>
      <p:sp>
        <p:nvSpPr>
          <p:cNvPr id="1370" name="Google Shape;1370;p147"/>
          <p:cNvSpPr/>
          <p:nvPr/>
        </p:nvSpPr>
        <p:spPr>
          <a:xfrm>
            <a:off x="4064850" y="2728000"/>
            <a:ext cx="986100" cy="4797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147"/>
          <p:cNvSpPr txBox="1"/>
          <p:nvPr/>
        </p:nvSpPr>
        <p:spPr>
          <a:xfrm>
            <a:off x="4180350" y="2781325"/>
            <a:ext cx="812100" cy="23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2        7</a:t>
            </a:r>
            <a:endParaRPr>
              <a:latin typeface="Roboto"/>
              <a:ea typeface="Roboto"/>
              <a:cs typeface="Roboto"/>
              <a:sym typeface="Roboto"/>
            </a:endParaRPr>
          </a:p>
        </p:txBody>
      </p:sp>
      <p:sp>
        <p:nvSpPr>
          <p:cNvPr id="1372" name="Google Shape;1372;p147"/>
          <p:cNvSpPr txBox="1"/>
          <p:nvPr/>
        </p:nvSpPr>
        <p:spPr>
          <a:xfrm>
            <a:off x="1563475" y="2234725"/>
            <a:ext cx="1519200" cy="33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Insert 5:</a:t>
            </a:r>
            <a:endParaRPr>
              <a:latin typeface="Roboto"/>
              <a:ea typeface="Roboto"/>
              <a:cs typeface="Roboto"/>
              <a:sym typeface="Roboto"/>
            </a:endParaRPr>
          </a:p>
        </p:txBody>
      </p:sp>
      <p:cxnSp>
        <p:nvCxnSpPr>
          <p:cNvPr id="1373" name="Google Shape;1373;p147"/>
          <p:cNvCxnSpPr/>
          <p:nvPr/>
        </p:nvCxnSpPr>
        <p:spPr>
          <a:xfrm>
            <a:off x="5050950" y="3082550"/>
            <a:ext cx="444300" cy="355200"/>
          </a:xfrm>
          <a:prstGeom prst="straightConnector1">
            <a:avLst/>
          </a:prstGeom>
          <a:noFill/>
          <a:ln cap="flat" cmpd="sng" w="9525">
            <a:solidFill>
              <a:schemeClr val="dk2"/>
            </a:solidFill>
            <a:prstDash val="solid"/>
            <a:round/>
            <a:headEnd len="med" w="med" type="none"/>
            <a:tailEnd len="med" w="med" type="none"/>
          </a:ln>
        </p:spPr>
      </p:cxnSp>
      <p:sp>
        <p:nvSpPr>
          <p:cNvPr id="1374" name="Google Shape;1374;p147"/>
          <p:cNvSpPr/>
          <p:nvPr/>
        </p:nvSpPr>
        <p:spPr>
          <a:xfrm>
            <a:off x="3306000" y="3384525"/>
            <a:ext cx="479700" cy="4797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147"/>
          <p:cNvSpPr txBox="1"/>
          <p:nvPr/>
        </p:nvSpPr>
        <p:spPr>
          <a:xfrm>
            <a:off x="3421500" y="3437850"/>
            <a:ext cx="248700" cy="23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1</a:t>
            </a:r>
            <a:endParaRPr>
              <a:latin typeface="Roboto"/>
              <a:ea typeface="Roboto"/>
              <a:cs typeface="Roboto"/>
              <a:sym typeface="Roboto"/>
            </a:endParaRPr>
          </a:p>
        </p:txBody>
      </p:sp>
      <p:cxnSp>
        <p:nvCxnSpPr>
          <p:cNvPr id="1376" name="Google Shape;1376;p147"/>
          <p:cNvCxnSpPr/>
          <p:nvPr/>
        </p:nvCxnSpPr>
        <p:spPr>
          <a:xfrm flipH="1">
            <a:off x="3713300" y="3082550"/>
            <a:ext cx="364200" cy="337500"/>
          </a:xfrm>
          <a:prstGeom prst="straightConnector1">
            <a:avLst/>
          </a:prstGeom>
          <a:noFill/>
          <a:ln cap="flat" cmpd="sng" w="9525">
            <a:solidFill>
              <a:schemeClr val="dk2"/>
            </a:solidFill>
            <a:prstDash val="solid"/>
            <a:round/>
            <a:headEnd len="med" w="med" type="none"/>
            <a:tailEnd len="med" w="med" type="none"/>
          </a:ln>
        </p:spPr>
      </p:cxnSp>
      <p:sp>
        <p:nvSpPr>
          <p:cNvPr id="1377" name="Google Shape;1377;p147"/>
          <p:cNvSpPr/>
          <p:nvPr/>
        </p:nvSpPr>
        <p:spPr>
          <a:xfrm>
            <a:off x="4103550" y="3420050"/>
            <a:ext cx="933600" cy="4797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147"/>
          <p:cNvSpPr txBox="1"/>
          <p:nvPr/>
        </p:nvSpPr>
        <p:spPr>
          <a:xfrm>
            <a:off x="4219050" y="3473375"/>
            <a:ext cx="651300" cy="23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3      5</a:t>
            </a:r>
            <a:endParaRPr>
              <a:latin typeface="Roboto"/>
              <a:ea typeface="Roboto"/>
              <a:cs typeface="Roboto"/>
              <a:sym typeface="Roboto"/>
            </a:endParaRPr>
          </a:p>
        </p:txBody>
      </p:sp>
      <p:sp>
        <p:nvSpPr>
          <p:cNvPr id="1379" name="Google Shape;1379;p147"/>
          <p:cNvSpPr/>
          <p:nvPr/>
        </p:nvSpPr>
        <p:spPr>
          <a:xfrm>
            <a:off x="5326550" y="3420050"/>
            <a:ext cx="1037700" cy="4797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147"/>
          <p:cNvSpPr txBox="1"/>
          <p:nvPr/>
        </p:nvSpPr>
        <p:spPr>
          <a:xfrm>
            <a:off x="5442050" y="3473375"/>
            <a:ext cx="812100" cy="23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8         9</a:t>
            </a:r>
            <a:endParaRPr>
              <a:latin typeface="Roboto"/>
              <a:ea typeface="Roboto"/>
              <a:cs typeface="Roboto"/>
              <a:sym typeface="Roboto"/>
            </a:endParaRPr>
          </a:p>
        </p:txBody>
      </p:sp>
      <p:cxnSp>
        <p:nvCxnSpPr>
          <p:cNvPr id="1381" name="Google Shape;1381;p147"/>
          <p:cNvCxnSpPr/>
          <p:nvPr/>
        </p:nvCxnSpPr>
        <p:spPr>
          <a:xfrm>
            <a:off x="4548300" y="3189150"/>
            <a:ext cx="9000" cy="2400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85" name="Shape 1385"/>
        <p:cNvGrpSpPr/>
        <p:nvPr/>
      </p:nvGrpSpPr>
      <p:grpSpPr>
        <a:xfrm>
          <a:off x="0" y="0"/>
          <a:ext cx="0" cy="0"/>
          <a:chOff x="0" y="0"/>
          <a:chExt cx="0" cy="0"/>
        </a:xfrm>
      </p:grpSpPr>
      <p:sp>
        <p:nvSpPr>
          <p:cNvPr id="1386" name="Google Shape;1386;p148"/>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LLRBs</a:t>
            </a:r>
            <a:endParaRPr/>
          </a:p>
        </p:txBody>
      </p:sp>
      <p:sp>
        <p:nvSpPr>
          <p:cNvPr id="1387" name="Google Shape;1387;p148"/>
          <p:cNvSpPr txBox="1"/>
          <p:nvPr>
            <p:ph idx="1" type="subTitle"/>
          </p:nvPr>
        </p:nvSpPr>
        <p:spPr>
          <a:xfrm>
            <a:off x="265500" y="2779467"/>
            <a:ext cx="4045200" cy="1235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Michael Chen</a:t>
            </a:r>
            <a:endParaRPr/>
          </a:p>
        </p:txBody>
      </p:sp>
      <p:sp>
        <p:nvSpPr>
          <p:cNvPr id="1388" name="Google Shape;1388;p148"/>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2" name="Shape 1392"/>
        <p:cNvGrpSpPr/>
        <p:nvPr/>
      </p:nvGrpSpPr>
      <p:grpSpPr>
        <a:xfrm>
          <a:off x="0" y="0"/>
          <a:ext cx="0" cy="0"/>
          <a:chOff x="0" y="0"/>
          <a:chExt cx="0" cy="0"/>
        </a:xfrm>
      </p:grpSpPr>
      <p:sp>
        <p:nvSpPr>
          <p:cNvPr id="1393" name="Google Shape;1393;p149"/>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LLRB Properties</a:t>
            </a:r>
            <a:endParaRPr/>
          </a:p>
        </p:txBody>
      </p:sp>
      <p:sp>
        <p:nvSpPr>
          <p:cNvPr id="1394" name="Google Shape;1394;p149"/>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Leaves have no data, and are always black</a:t>
            </a:r>
            <a:endParaRPr/>
          </a:p>
          <a:p>
            <a:pPr indent="-342900" lvl="0" marL="457200" rtl="0" algn="l">
              <a:spcBef>
                <a:spcPts val="0"/>
              </a:spcBef>
              <a:spcAft>
                <a:spcPts val="0"/>
              </a:spcAft>
              <a:buSzPts val="1800"/>
              <a:buChar char="●"/>
            </a:pPr>
            <a:r>
              <a:rPr lang="en"/>
              <a:t>Root must be black</a:t>
            </a:r>
            <a:endParaRPr/>
          </a:p>
          <a:p>
            <a:pPr indent="-342900" lvl="0" marL="457200" rtl="0" algn="l">
              <a:spcBef>
                <a:spcPts val="0"/>
              </a:spcBef>
              <a:spcAft>
                <a:spcPts val="0"/>
              </a:spcAft>
              <a:buSzPts val="1800"/>
              <a:buChar char="●"/>
            </a:pPr>
            <a:r>
              <a:rPr lang="en"/>
              <a:t>Every leaf has the same number of black ancestors</a:t>
            </a:r>
            <a:endParaRPr/>
          </a:p>
          <a:p>
            <a:pPr indent="-342900" lvl="0" marL="457200" rtl="0" algn="l">
              <a:spcBef>
                <a:spcPts val="0"/>
              </a:spcBef>
              <a:spcAft>
                <a:spcPts val="0"/>
              </a:spcAft>
              <a:buSzPts val="1800"/>
              <a:buChar char="●"/>
            </a:pPr>
            <a:r>
              <a:rPr lang="en"/>
              <a:t>Every node has exactly 2 children</a:t>
            </a:r>
            <a:endParaRPr/>
          </a:p>
          <a:p>
            <a:pPr indent="-342900" lvl="0" marL="457200" rtl="0" algn="l">
              <a:spcBef>
                <a:spcPts val="0"/>
              </a:spcBef>
              <a:spcAft>
                <a:spcPts val="0"/>
              </a:spcAft>
              <a:buSzPts val="1800"/>
              <a:buChar char="●"/>
            </a:pPr>
            <a:r>
              <a:rPr lang="en"/>
              <a:t>Every red node has two black children</a:t>
            </a:r>
            <a:endParaRPr/>
          </a:p>
          <a:p>
            <a:pPr indent="-342900" lvl="0" marL="457200" rtl="0" algn="l">
              <a:spcBef>
                <a:spcPts val="0"/>
              </a:spcBef>
              <a:spcAft>
                <a:spcPts val="0"/>
              </a:spcAft>
              <a:buSzPts val="1800"/>
              <a:buChar char="●"/>
            </a:pPr>
            <a:r>
              <a:rPr lang="en"/>
              <a:t>No node has two red children</a:t>
            </a:r>
            <a:endParaRPr/>
          </a:p>
        </p:txBody>
      </p:sp>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8" name="Shape 1398"/>
        <p:cNvGrpSpPr/>
        <p:nvPr/>
      </p:nvGrpSpPr>
      <p:grpSpPr>
        <a:xfrm>
          <a:off x="0" y="0"/>
          <a:ext cx="0" cy="0"/>
          <a:chOff x="0" y="0"/>
          <a:chExt cx="0" cy="0"/>
        </a:xfrm>
      </p:grpSpPr>
      <p:sp>
        <p:nvSpPr>
          <p:cNvPr id="1399" name="Google Shape;1399;p150"/>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Convert Right leaning to Left leaning</a:t>
            </a:r>
            <a:endParaRPr/>
          </a:p>
        </p:txBody>
      </p:sp>
      <p:pic>
        <p:nvPicPr>
          <p:cNvPr id="1400" name="Google Shape;1400;p150"/>
          <p:cNvPicPr preferRelativeResize="0"/>
          <p:nvPr/>
        </p:nvPicPr>
        <p:blipFill>
          <a:blip r:embed="rId3">
            <a:alphaModFix/>
          </a:blip>
          <a:stretch>
            <a:fillRect/>
          </a:stretch>
        </p:blipFill>
        <p:spPr>
          <a:xfrm>
            <a:off x="2017925" y="1286675"/>
            <a:ext cx="4752225" cy="1564900"/>
          </a:xfrm>
          <a:prstGeom prst="rect">
            <a:avLst/>
          </a:prstGeom>
          <a:noFill/>
          <a:ln>
            <a:noFill/>
          </a:ln>
        </p:spPr>
      </p:pic>
      <p:sp>
        <p:nvSpPr>
          <p:cNvPr id="1401" name="Google Shape;1401;p150"/>
          <p:cNvSpPr txBox="1"/>
          <p:nvPr/>
        </p:nvSpPr>
        <p:spPr>
          <a:xfrm>
            <a:off x="3011475" y="3295750"/>
            <a:ext cx="3331200" cy="126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The red node always has to be the left child. When inserting, if the red node is the right child (so D), we rotate the tree to the left, so the red right child becomes the black parent</a:t>
            </a:r>
            <a:endParaRPr>
              <a:latin typeface="Roboto"/>
              <a:ea typeface="Roboto"/>
              <a:cs typeface="Roboto"/>
              <a:sym typeface="Roboto"/>
            </a:endParaRPr>
          </a:p>
        </p:txBody>
      </p:sp>
      <p:cxnSp>
        <p:nvCxnSpPr>
          <p:cNvPr id="1402" name="Google Shape;1402;p150"/>
          <p:cNvCxnSpPr/>
          <p:nvPr/>
        </p:nvCxnSpPr>
        <p:spPr>
          <a:xfrm>
            <a:off x="1270325" y="2531775"/>
            <a:ext cx="968400" cy="0"/>
          </a:xfrm>
          <a:prstGeom prst="straightConnector1">
            <a:avLst/>
          </a:prstGeom>
          <a:noFill/>
          <a:ln cap="flat" cmpd="sng" w="9525">
            <a:solidFill>
              <a:schemeClr val="dk2"/>
            </a:solidFill>
            <a:prstDash val="solid"/>
            <a:round/>
            <a:headEnd len="med" w="med" type="none"/>
            <a:tailEnd len="med" w="med" type="triangle"/>
          </a:ln>
        </p:spPr>
      </p:cxnSp>
      <p:sp>
        <p:nvSpPr>
          <p:cNvPr id="1403" name="Google Shape;1403;p150"/>
          <p:cNvSpPr txBox="1"/>
          <p:nvPr/>
        </p:nvSpPr>
        <p:spPr>
          <a:xfrm>
            <a:off x="408425" y="2380725"/>
            <a:ext cx="861900" cy="30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Leaves</a:t>
            </a:r>
            <a:endParaRPr>
              <a:latin typeface="Roboto"/>
              <a:ea typeface="Roboto"/>
              <a:cs typeface="Roboto"/>
              <a:sym typeface="Roboto"/>
            </a:endParaRPr>
          </a:p>
        </p:txBody>
      </p:sp>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07" name="Shape 1407"/>
        <p:cNvGrpSpPr/>
        <p:nvPr/>
      </p:nvGrpSpPr>
      <p:grpSpPr>
        <a:xfrm>
          <a:off x="0" y="0"/>
          <a:ext cx="0" cy="0"/>
          <a:chOff x="0" y="0"/>
          <a:chExt cx="0" cy="0"/>
        </a:xfrm>
      </p:grpSpPr>
      <p:sp>
        <p:nvSpPr>
          <p:cNvPr id="1408" name="Google Shape;1408;p151"/>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Every red node has 2 black children</a:t>
            </a:r>
            <a:endParaRPr/>
          </a:p>
        </p:txBody>
      </p:sp>
      <p:pic>
        <p:nvPicPr>
          <p:cNvPr id="1409" name="Google Shape;1409;p151"/>
          <p:cNvPicPr preferRelativeResize="0"/>
          <p:nvPr/>
        </p:nvPicPr>
        <p:blipFill>
          <a:blip r:embed="rId3">
            <a:alphaModFix/>
          </a:blip>
          <a:stretch>
            <a:fillRect/>
          </a:stretch>
        </p:blipFill>
        <p:spPr>
          <a:xfrm>
            <a:off x="1938000" y="1020200"/>
            <a:ext cx="4933950" cy="1952625"/>
          </a:xfrm>
          <a:prstGeom prst="rect">
            <a:avLst/>
          </a:prstGeom>
          <a:noFill/>
          <a:ln>
            <a:noFill/>
          </a:ln>
        </p:spPr>
      </p:pic>
      <p:sp>
        <p:nvSpPr>
          <p:cNvPr id="1410" name="Google Shape;1410;p151"/>
          <p:cNvSpPr txBox="1"/>
          <p:nvPr/>
        </p:nvSpPr>
        <p:spPr>
          <a:xfrm>
            <a:off x="159875" y="1634550"/>
            <a:ext cx="1625700" cy="55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Note that D is red, yet has a red child</a:t>
            </a:r>
            <a:endParaRPr>
              <a:latin typeface="Roboto"/>
              <a:ea typeface="Roboto"/>
              <a:cs typeface="Roboto"/>
              <a:sym typeface="Roboto"/>
            </a:endParaRPr>
          </a:p>
        </p:txBody>
      </p:sp>
      <p:sp>
        <p:nvSpPr>
          <p:cNvPr id="1411" name="Google Shape;1411;p151"/>
          <p:cNvSpPr txBox="1"/>
          <p:nvPr/>
        </p:nvSpPr>
        <p:spPr>
          <a:xfrm>
            <a:off x="3384575" y="3464525"/>
            <a:ext cx="2798400" cy="99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To fix this, we rotate to the right, and recolor appropriately</a:t>
            </a:r>
            <a:endParaRPr>
              <a:latin typeface="Roboto"/>
              <a:ea typeface="Roboto"/>
              <a:cs typeface="Roboto"/>
              <a:sym typeface="Robo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4" name="Shape 164"/>
        <p:cNvGrpSpPr/>
        <p:nvPr/>
      </p:nvGrpSpPr>
      <p:grpSpPr>
        <a:xfrm>
          <a:off x="0" y="0"/>
          <a:ext cx="0" cy="0"/>
          <a:chOff x="0" y="0"/>
          <a:chExt cx="0" cy="0"/>
        </a:xfrm>
      </p:grpSpPr>
      <p:sp>
        <p:nvSpPr>
          <p:cNvPr id="165" name="Google Shape;165;p26"/>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Insertion Sort</a:t>
            </a:r>
            <a:endParaRPr/>
          </a:p>
        </p:txBody>
      </p:sp>
      <p:sp>
        <p:nvSpPr>
          <p:cNvPr id="166" name="Google Shape;166;p26"/>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AutoNum type="arabicPeriod"/>
            </a:pPr>
            <a:r>
              <a:rPr lang="en"/>
              <a:t>Set traveler from i = 0 to n-1</a:t>
            </a:r>
            <a:endParaRPr/>
          </a:p>
          <a:p>
            <a:pPr indent="-342900" lvl="0" marL="457200" rtl="0" algn="l">
              <a:spcBef>
                <a:spcPts val="0"/>
              </a:spcBef>
              <a:spcAft>
                <a:spcPts val="0"/>
              </a:spcAft>
              <a:buSzPts val="1800"/>
              <a:buAutoNum type="arabicPeriod"/>
            </a:pPr>
            <a:r>
              <a:rPr lang="en"/>
              <a:t>Swap item i backwards until it is in the right place</a:t>
            </a:r>
            <a:endParaRPr/>
          </a:p>
        </p:txBody>
      </p:sp>
      <p:pic>
        <p:nvPicPr>
          <p:cNvPr id="167" name="Google Shape;167;p26"/>
          <p:cNvPicPr preferRelativeResize="0"/>
          <p:nvPr/>
        </p:nvPicPr>
        <p:blipFill>
          <a:blip r:embed="rId3">
            <a:alphaModFix/>
          </a:blip>
          <a:stretch>
            <a:fillRect/>
          </a:stretch>
        </p:blipFill>
        <p:spPr>
          <a:xfrm>
            <a:off x="1962150" y="3211738"/>
            <a:ext cx="5219700" cy="1038225"/>
          </a:xfrm>
          <a:prstGeom prst="rect">
            <a:avLst/>
          </a:prstGeom>
          <a:noFill/>
          <a:ln>
            <a:noFill/>
          </a:ln>
        </p:spPr>
      </p:pic>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15" name="Shape 1415"/>
        <p:cNvGrpSpPr/>
        <p:nvPr/>
      </p:nvGrpSpPr>
      <p:grpSpPr>
        <a:xfrm>
          <a:off x="0" y="0"/>
          <a:ext cx="0" cy="0"/>
          <a:chOff x="0" y="0"/>
          <a:chExt cx="0" cy="0"/>
        </a:xfrm>
      </p:grpSpPr>
      <p:sp>
        <p:nvSpPr>
          <p:cNvPr id="1416" name="Google Shape;1416;p152"/>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No node has 2 red children</a:t>
            </a:r>
            <a:endParaRPr/>
          </a:p>
        </p:txBody>
      </p:sp>
      <p:pic>
        <p:nvPicPr>
          <p:cNvPr id="1417" name="Google Shape;1417;p152"/>
          <p:cNvPicPr preferRelativeResize="0"/>
          <p:nvPr/>
        </p:nvPicPr>
        <p:blipFill>
          <a:blip r:embed="rId3">
            <a:alphaModFix/>
          </a:blip>
          <a:stretch>
            <a:fillRect/>
          </a:stretch>
        </p:blipFill>
        <p:spPr>
          <a:xfrm>
            <a:off x="2026800" y="1375525"/>
            <a:ext cx="5181600" cy="1390650"/>
          </a:xfrm>
          <a:prstGeom prst="rect">
            <a:avLst/>
          </a:prstGeom>
          <a:noFill/>
          <a:ln>
            <a:noFill/>
          </a:ln>
        </p:spPr>
      </p:pic>
      <p:sp>
        <p:nvSpPr>
          <p:cNvPr id="1418" name="Google Shape;1418;p152"/>
          <p:cNvSpPr txBox="1"/>
          <p:nvPr/>
        </p:nvSpPr>
        <p:spPr>
          <a:xfrm>
            <a:off x="159875" y="1634550"/>
            <a:ext cx="1625700" cy="55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Note that D has 2 red children!</a:t>
            </a:r>
            <a:endParaRPr>
              <a:latin typeface="Roboto"/>
              <a:ea typeface="Roboto"/>
              <a:cs typeface="Roboto"/>
              <a:sym typeface="Roboto"/>
            </a:endParaRPr>
          </a:p>
        </p:txBody>
      </p:sp>
      <p:sp>
        <p:nvSpPr>
          <p:cNvPr id="1419" name="Google Shape;1419;p152"/>
          <p:cNvSpPr txBox="1"/>
          <p:nvPr/>
        </p:nvSpPr>
        <p:spPr>
          <a:xfrm>
            <a:off x="3384575" y="3388325"/>
            <a:ext cx="2798400" cy="99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To fix this, we flip the color of the black parent and its 2 red children, so now we have a red parent and 2 black children, which is what we want!</a:t>
            </a:r>
            <a:endParaRPr>
              <a:latin typeface="Roboto"/>
              <a:ea typeface="Roboto"/>
              <a:cs typeface="Roboto"/>
              <a:sym typeface="Roboto"/>
            </a:endParaRPr>
          </a:p>
        </p:txBody>
      </p:sp>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23" name="Shape 1423"/>
        <p:cNvGrpSpPr/>
        <p:nvPr/>
      </p:nvGrpSpPr>
      <p:grpSpPr>
        <a:xfrm>
          <a:off x="0" y="0"/>
          <a:ext cx="0" cy="0"/>
          <a:chOff x="0" y="0"/>
          <a:chExt cx="0" cy="0"/>
        </a:xfrm>
      </p:grpSpPr>
      <p:sp>
        <p:nvSpPr>
          <p:cNvPr id="1424" name="Google Shape;1424;p153"/>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Spring 2018, Midterm 2, Problem 1</a:t>
            </a:r>
            <a:endParaRPr/>
          </a:p>
        </p:txBody>
      </p:sp>
      <p:sp>
        <p:nvSpPr>
          <p:cNvPr id="1425" name="Google Shape;1425;p153"/>
          <p:cNvSpPr txBox="1"/>
          <p:nvPr/>
        </p:nvSpPr>
        <p:spPr>
          <a:xfrm>
            <a:off x="1764875" y="1048250"/>
            <a:ext cx="5803800" cy="59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Draw the LLRB that results from inserting 1, 2, 3, 7, 8 9, 5 in that order. </a:t>
            </a:r>
            <a:endParaRPr>
              <a:latin typeface="Roboto"/>
              <a:ea typeface="Roboto"/>
              <a:cs typeface="Roboto"/>
              <a:sym typeface="Roboto"/>
            </a:endParaRPr>
          </a:p>
        </p:txBody>
      </p:sp>
      <p:sp>
        <p:nvSpPr>
          <p:cNvPr id="1426" name="Google Shape;1426;p153"/>
          <p:cNvSpPr/>
          <p:nvPr/>
        </p:nvSpPr>
        <p:spPr>
          <a:xfrm>
            <a:off x="4113025" y="1959350"/>
            <a:ext cx="515100" cy="5151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rPr>
              <a:t>1</a:t>
            </a:r>
            <a:endParaRPr>
              <a:solidFill>
                <a:srgbClr val="FFFFFF"/>
              </a:solidFill>
            </a:endParaRPr>
          </a:p>
        </p:txBody>
      </p:sp>
      <p:sp>
        <p:nvSpPr>
          <p:cNvPr id="1427" name="Google Shape;1427;p153"/>
          <p:cNvSpPr txBox="1"/>
          <p:nvPr/>
        </p:nvSpPr>
        <p:spPr>
          <a:xfrm>
            <a:off x="1741150" y="1879400"/>
            <a:ext cx="1243800" cy="27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Insert 1 </a:t>
            </a:r>
            <a:endParaRPr>
              <a:latin typeface="Roboto"/>
              <a:ea typeface="Roboto"/>
              <a:cs typeface="Roboto"/>
              <a:sym typeface="Roboto"/>
            </a:endParaRPr>
          </a:p>
        </p:txBody>
      </p:sp>
      <p:sp>
        <p:nvSpPr>
          <p:cNvPr id="1428" name="Google Shape;1428;p153"/>
          <p:cNvSpPr txBox="1"/>
          <p:nvPr/>
        </p:nvSpPr>
        <p:spPr>
          <a:xfrm>
            <a:off x="2784925" y="3868900"/>
            <a:ext cx="3171300" cy="66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When we insert into an empty tree, we insert black node (since the root must be black)</a:t>
            </a:r>
            <a:endParaRPr>
              <a:latin typeface="Roboto"/>
              <a:ea typeface="Roboto"/>
              <a:cs typeface="Roboto"/>
              <a:sym typeface="Roboto"/>
            </a:endParaRPr>
          </a:p>
        </p:txBody>
      </p:sp>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32" name="Shape 1432"/>
        <p:cNvGrpSpPr/>
        <p:nvPr/>
      </p:nvGrpSpPr>
      <p:grpSpPr>
        <a:xfrm>
          <a:off x="0" y="0"/>
          <a:ext cx="0" cy="0"/>
          <a:chOff x="0" y="0"/>
          <a:chExt cx="0" cy="0"/>
        </a:xfrm>
      </p:grpSpPr>
      <p:sp>
        <p:nvSpPr>
          <p:cNvPr id="1433" name="Google Shape;1433;p154"/>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Spring 2018, Midterm 2, Problem 1</a:t>
            </a:r>
            <a:endParaRPr/>
          </a:p>
        </p:txBody>
      </p:sp>
      <p:sp>
        <p:nvSpPr>
          <p:cNvPr id="1434" name="Google Shape;1434;p154"/>
          <p:cNvSpPr txBox="1"/>
          <p:nvPr/>
        </p:nvSpPr>
        <p:spPr>
          <a:xfrm>
            <a:off x="1764875" y="1048250"/>
            <a:ext cx="5803800" cy="59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Draw the LLRB that results from inserting 1, 2, 3, 7, 8 9, 5 in that order. </a:t>
            </a:r>
            <a:endParaRPr>
              <a:latin typeface="Roboto"/>
              <a:ea typeface="Roboto"/>
              <a:cs typeface="Roboto"/>
              <a:sym typeface="Roboto"/>
            </a:endParaRPr>
          </a:p>
        </p:txBody>
      </p:sp>
      <p:sp>
        <p:nvSpPr>
          <p:cNvPr id="1435" name="Google Shape;1435;p154"/>
          <p:cNvSpPr/>
          <p:nvPr/>
        </p:nvSpPr>
        <p:spPr>
          <a:xfrm>
            <a:off x="3180275" y="1950450"/>
            <a:ext cx="515100" cy="5151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rPr>
              <a:t>1</a:t>
            </a:r>
            <a:endParaRPr>
              <a:solidFill>
                <a:srgbClr val="FFFFFF"/>
              </a:solidFill>
            </a:endParaRPr>
          </a:p>
        </p:txBody>
      </p:sp>
      <p:sp>
        <p:nvSpPr>
          <p:cNvPr id="1436" name="Google Shape;1436;p154"/>
          <p:cNvSpPr txBox="1"/>
          <p:nvPr/>
        </p:nvSpPr>
        <p:spPr>
          <a:xfrm>
            <a:off x="1741150" y="1879400"/>
            <a:ext cx="1243800" cy="27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Insert 2 </a:t>
            </a:r>
            <a:endParaRPr>
              <a:latin typeface="Roboto"/>
              <a:ea typeface="Roboto"/>
              <a:cs typeface="Roboto"/>
              <a:sym typeface="Roboto"/>
            </a:endParaRPr>
          </a:p>
        </p:txBody>
      </p:sp>
      <p:sp>
        <p:nvSpPr>
          <p:cNvPr id="1437" name="Google Shape;1437;p154"/>
          <p:cNvSpPr txBox="1"/>
          <p:nvPr/>
        </p:nvSpPr>
        <p:spPr>
          <a:xfrm>
            <a:off x="2784925" y="3868900"/>
            <a:ext cx="3171300" cy="66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We always insert red nodes. Here, we must also rotate left to ensure left-leaning</a:t>
            </a:r>
            <a:endParaRPr>
              <a:latin typeface="Roboto"/>
              <a:ea typeface="Roboto"/>
              <a:cs typeface="Roboto"/>
              <a:sym typeface="Roboto"/>
            </a:endParaRPr>
          </a:p>
        </p:txBody>
      </p:sp>
      <p:sp>
        <p:nvSpPr>
          <p:cNvPr id="1438" name="Google Shape;1438;p154"/>
          <p:cNvSpPr/>
          <p:nvPr/>
        </p:nvSpPr>
        <p:spPr>
          <a:xfrm>
            <a:off x="3847900" y="2562850"/>
            <a:ext cx="515100" cy="515100"/>
          </a:xfrm>
          <a:prstGeom prst="ellipse">
            <a:avLst/>
          </a:prstGeom>
          <a:solidFill>
            <a:srgbClr val="FF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rPr>
              <a:t>2</a:t>
            </a:r>
            <a:endParaRPr>
              <a:solidFill>
                <a:srgbClr val="FFFFFF"/>
              </a:solidFill>
            </a:endParaRPr>
          </a:p>
        </p:txBody>
      </p:sp>
      <p:cxnSp>
        <p:nvCxnSpPr>
          <p:cNvPr id="1439" name="Google Shape;1439;p154"/>
          <p:cNvCxnSpPr/>
          <p:nvPr/>
        </p:nvCxnSpPr>
        <p:spPr>
          <a:xfrm>
            <a:off x="3659975" y="2389650"/>
            <a:ext cx="248700" cy="240000"/>
          </a:xfrm>
          <a:prstGeom prst="straightConnector1">
            <a:avLst/>
          </a:prstGeom>
          <a:noFill/>
          <a:ln cap="flat" cmpd="sng" w="9525">
            <a:solidFill>
              <a:schemeClr val="dk2"/>
            </a:solidFill>
            <a:prstDash val="solid"/>
            <a:round/>
            <a:headEnd len="med" w="med" type="none"/>
            <a:tailEnd len="med" w="med" type="none"/>
          </a:ln>
        </p:spPr>
      </p:cxnSp>
      <p:cxnSp>
        <p:nvCxnSpPr>
          <p:cNvPr id="1440" name="Google Shape;1440;p154"/>
          <p:cNvCxnSpPr/>
          <p:nvPr/>
        </p:nvCxnSpPr>
        <p:spPr>
          <a:xfrm>
            <a:off x="4699325" y="2522900"/>
            <a:ext cx="524100" cy="0"/>
          </a:xfrm>
          <a:prstGeom prst="straightConnector1">
            <a:avLst/>
          </a:prstGeom>
          <a:noFill/>
          <a:ln cap="flat" cmpd="sng" w="9525">
            <a:solidFill>
              <a:schemeClr val="dk2"/>
            </a:solidFill>
            <a:prstDash val="solid"/>
            <a:round/>
            <a:headEnd len="med" w="med" type="none"/>
            <a:tailEnd len="med" w="med" type="triangle"/>
          </a:ln>
        </p:spPr>
      </p:cxnSp>
      <p:sp>
        <p:nvSpPr>
          <p:cNvPr id="1441" name="Google Shape;1441;p154"/>
          <p:cNvSpPr/>
          <p:nvPr/>
        </p:nvSpPr>
        <p:spPr>
          <a:xfrm>
            <a:off x="5864450" y="2625100"/>
            <a:ext cx="515100" cy="515100"/>
          </a:xfrm>
          <a:prstGeom prst="ellipse">
            <a:avLst/>
          </a:prstGeom>
          <a:solidFill>
            <a:srgbClr val="FF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rPr>
              <a:t>1</a:t>
            </a:r>
            <a:endParaRPr>
              <a:solidFill>
                <a:srgbClr val="FFFFFF"/>
              </a:solidFill>
            </a:endParaRPr>
          </a:p>
        </p:txBody>
      </p:sp>
      <p:sp>
        <p:nvSpPr>
          <p:cNvPr id="1442" name="Google Shape;1442;p154"/>
          <p:cNvSpPr/>
          <p:nvPr/>
        </p:nvSpPr>
        <p:spPr>
          <a:xfrm>
            <a:off x="6290950" y="1877625"/>
            <a:ext cx="515100" cy="5151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rPr>
              <a:t>2</a:t>
            </a:r>
            <a:endParaRPr>
              <a:solidFill>
                <a:srgbClr val="FFFFFF"/>
              </a:solidFill>
            </a:endParaRPr>
          </a:p>
        </p:txBody>
      </p:sp>
      <p:cxnSp>
        <p:nvCxnSpPr>
          <p:cNvPr id="1443" name="Google Shape;1443;p154"/>
          <p:cNvCxnSpPr/>
          <p:nvPr/>
        </p:nvCxnSpPr>
        <p:spPr>
          <a:xfrm flipH="1" rot="10800000">
            <a:off x="6209500" y="2380800"/>
            <a:ext cx="204300" cy="2487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47" name="Shape 1447"/>
        <p:cNvGrpSpPr/>
        <p:nvPr/>
      </p:nvGrpSpPr>
      <p:grpSpPr>
        <a:xfrm>
          <a:off x="0" y="0"/>
          <a:ext cx="0" cy="0"/>
          <a:chOff x="0" y="0"/>
          <a:chExt cx="0" cy="0"/>
        </a:xfrm>
      </p:grpSpPr>
      <p:sp>
        <p:nvSpPr>
          <p:cNvPr id="1448" name="Google Shape;1448;p155"/>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Spring 2018, Midterm 2, Problem 1</a:t>
            </a:r>
            <a:endParaRPr/>
          </a:p>
        </p:txBody>
      </p:sp>
      <p:sp>
        <p:nvSpPr>
          <p:cNvPr id="1449" name="Google Shape;1449;p155"/>
          <p:cNvSpPr txBox="1"/>
          <p:nvPr/>
        </p:nvSpPr>
        <p:spPr>
          <a:xfrm>
            <a:off x="1764875" y="1048250"/>
            <a:ext cx="5803800" cy="59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Draw the LLRB that results from inserting 1, 2, 3, 7, 8 9, 5 in that order. </a:t>
            </a:r>
            <a:endParaRPr>
              <a:latin typeface="Roboto"/>
              <a:ea typeface="Roboto"/>
              <a:cs typeface="Roboto"/>
              <a:sym typeface="Roboto"/>
            </a:endParaRPr>
          </a:p>
        </p:txBody>
      </p:sp>
      <p:sp>
        <p:nvSpPr>
          <p:cNvPr id="1450" name="Google Shape;1450;p155"/>
          <p:cNvSpPr txBox="1"/>
          <p:nvPr/>
        </p:nvSpPr>
        <p:spPr>
          <a:xfrm>
            <a:off x="445750" y="1879400"/>
            <a:ext cx="1243800" cy="27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Insert 3 </a:t>
            </a:r>
            <a:endParaRPr>
              <a:latin typeface="Roboto"/>
              <a:ea typeface="Roboto"/>
              <a:cs typeface="Roboto"/>
              <a:sym typeface="Roboto"/>
            </a:endParaRPr>
          </a:p>
        </p:txBody>
      </p:sp>
      <p:sp>
        <p:nvSpPr>
          <p:cNvPr id="1451" name="Google Shape;1451;p155"/>
          <p:cNvSpPr txBox="1"/>
          <p:nvPr/>
        </p:nvSpPr>
        <p:spPr>
          <a:xfrm>
            <a:off x="2784925" y="3868900"/>
            <a:ext cx="3171300" cy="66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After inserting 3, we have two red children, so we must flip color. We also flip the root’s color, since it must always be black.</a:t>
            </a:r>
            <a:endParaRPr>
              <a:latin typeface="Roboto"/>
              <a:ea typeface="Roboto"/>
              <a:cs typeface="Roboto"/>
              <a:sym typeface="Roboto"/>
            </a:endParaRPr>
          </a:p>
        </p:txBody>
      </p:sp>
      <p:cxnSp>
        <p:nvCxnSpPr>
          <p:cNvPr id="1452" name="Google Shape;1452;p155"/>
          <p:cNvCxnSpPr/>
          <p:nvPr/>
        </p:nvCxnSpPr>
        <p:spPr>
          <a:xfrm>
            <a:off x="3403925" y="2522900"/>
            <a:ext cx="524100" cy="0"/>
          </a:xfrm>
          <a:prstGeom prst="straightConnector1">
            <a:avLst/>
          </a:prstGeom>
          <a:noFill/>
          <a:ln cap="flat" cmpd="sng" w="9525">
            <a:solidFill>
              <a:schemeClr val="dk2"/>
            </a:solidFill>
            <a:prstDash val="solid"/>
            <a:round/>
            <a:headEnd len="med" w="med" type="none"/>
            <a:tailEnd len="med" w="med" type="triangle"/>
          </a:ln>
        </p:spPr>
      </p:cxnSp>
      <p:sp>
        <p:nvSpPr>
          <p:cNvPr id="1453" name="Google Shape;1453;p155"/>
          <p:cNvSpPr/>
          <p:nvPr/>
        </p:nvSpPr>
        <p:spPr>
          <a:xfrm>
            <a:off x="1558950" y="2621325"/>
            <a:ext cx="515100" cy="515100"/>
          </a:xfrm>
          <a:prstGeom prst="ellipse">
            <a:avLst/>
          </a:prstGeom>
          <a:solidFill>
            <a:srgbClr val="FF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rPr>
              <a:t>1</a:t>
            </a:r>
            <a:endParaRPr>
              <a:solidFill>
                <a:srgbClr val="FFFFFF"/>
              </a:solidFill>
            </a:endParaRPr>
          </a:p>
        </p:txBody>
      </p:sp>
      <p:sp>
        <p:nvSpPr>
          <p:cNvPr id="1454" name="Google Shape;1454;p155"/>
          <p:cNvSpPr/>
          <p:nvPr/>
        </p:nvSpPr>
        <p:spPr>
          <a:xfrm>
            <a:off x="1985450" y="1873850"/>
            <a:ext cx="515100" cy="5151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rPr>
              <a:t>2</a:t>
            </a:r>
            <a:endParaRPr>
              <a:solidFill>
                <a:srgbClr val="FFFFFF"/>
              </a:solidFill>
            </a:endParaRPr>
          </a:p>
        </p:txBody>
      </p:sp>
      <p:cxnSp>
        <p:nvCxnSpPr>
          <p:cNvPr id="1455" name="Google Shape;1455;p155"/>
          <p:cNvCxnSpPr/>
          <p:nvPr/>
        </p:nvCxnSpPr>
        <p:spPr>
          <a:xfrm flipH="1" rot="10800000">
            <a:off x="1904000" y="2377025"/>
            <a:ext cx="204300" cy="248700"/>
          </a:xfrm>
          <a:prstGeom prst="straightConnector1">
            <a:avLst/>
          </a:prstGeom>
          <a:noFill/>
          <a:ln cap="flat" cmpd="sng" w="9525">
            <a:solidFill>
              <a:schemeClr val="dk2"/>
            </a:solidFill>
            <a:prstDash val="solid"/>
            <a:round/>
            <a:headEnd len="med" w="med" type="none"/>
            <a:tailEnd len="med" w="med" type="none"/>
          </a:ln>
        </p:spPr>
      </p:cxnSp>
      <p:sp>
        <p:nvSpPr>
          <p:cNvPr id="1456" name="Google Shape;1456;p155"/>
          <p:cNvSpPr/>
          <p:nvPr/>
        </p:nvSpPr>
        <p:spPr>
          <a:xfrm>
            <a:off x="2439800" y="2625100"/>
            <a:ext cx="515100" cy="515100"/>
          </a:xfrm>
          <a:prstGeom prst="ellipse">
            <a:avLst/>
          </a:prstGeom>
          <a:solidFill>
            <a:srgbClr val="FF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rPr>
              <a:t>3</a:t>
            </a:r>
            <a:endParaRPr>
              <a:solidFill>
                <a:srgbClr val="FFFFFF"/>
              </a:solidFill>
            </a:endParaRPr>
          </a:p>
        </p:txBody>
      </p:sp>
      <p:cxnSp>
        <p:nvCxnSpPr>
          <p:cNvPr id="1457" name="Google Shape;1457;p155"/>
          <p:cNvCxnSpPr/>
          <p:nvPr/>
        </p:nvCxnSpPr>
        <p:spPr>
          <a:xfrm>
            <a:off x="2391225" y="2363000"/>
            <a:ext cx="213300" cy="275400"/>
          </a:xfrm>
          <a:prstGeom prst="straightConnector1">
            <a:avLst/>
          </a:prstGeom>
          <a:noFill/>
          <a:ln cap="flat" cmpd="sng" w="9525">
            <a:solidFill>
              <a:schemeClr val="dk2"/>
            </a:solidFill>
            <a:prstDash val="solid"/>
            <a:round/>
            <a:headEnd len="med" w="med" type="none"/>
            <a:tailEnd len="med" w="med" type="none"/>
          </a:ln>
        </p:spPr>
      </p:cxnSp>
      <p:sp>
        <p:nvSpPr>
          <p:cNvPr id="1458" name="Google Shape;1458;p155"/>
          <p:cNvSpPr/>
          <p:nvPr/>
        </p:nvSpPr>
        <p:spPr>
          <a:xfrm>
            <a:off x="4340825" y="2637200"/>
            <a:ext cx="515100" cy="5151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rPr>
              <a:t>1</a:t>
            </a:r>
            <a:endParaRPr>
              <a:solidFill>
                <a:srgbClr val="FFFFFF"/>
              </a:solidFill>
            </a:endParaRPr>
          </a:p>
        </p:txBody>
      </p:sp>
      <p:sp>
        <p:nvSpPr>
          <p:cNvPr id="1459" name="Google Shape;1459;p155"/>
          <p:cNvSpPr/>
          <p:nvPr/>
        </p:nvSpPr>
        <p:spPr>
          <a:xfrm>
            <a:off x="4767325" y="1889725"/>
            <a:ext cx="515100" cy="515100"/>
          </a:xfrm>
          <a:prstGeom prst="ellipse">
            <a:avLst/>
          </a:prstGeom>
          <a:solidFill>
            <a:srgbClr val="FF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rPr>
              <a:t>2</a:t>
            </a:r>
            <a:endParaRPr>
              <a:solidFill>
                <a:srgbClr val="FFFFFF"/>
              </a:solidFill>
            </a:endParaRPr>
          </a:p>
        </p:txBody>
      </p:sp>
      <p:cxnSp>
        <p:nvCxnSpPr>
          <p:cNvPr id="1460" name="Google Shape;1460;p155"/>
          <p:cNvCxnSpPr/>
          <p:nvPr/>
        </p:nvCxnSpPr>
        <p:spPr>
          <a:xfrm flipH="1" rot="10800000">
            <a:off x="4685875" y="2392900"/>
            <a:ext cx="204300" cy="248700"/>
          </a:xfrm>
          <a:prstGeom prst="straightConnector1">
            <a:avLst/>
          </a:prstGeom>
          <a:noFill/>
          <a:ln cap="flat" cmpd="sng" w="9525">
            <a:solidFill>
              <a:schemeClr val="dk2"/>
            </a:solidFill>
            <a:prstDash val="solid"/>
            <a:round/>
            <a:headEnd len="med" w="med" type="none"/>
            <a:tailEnd len="med" w="med" type="none"/>
          </a:ln>
        </p:spPr>
      </p:cxnSp>
      <p:sp>
        <p:nvSpPr>
          <p:cNvPr id="1461" name="Google Shape;1461;p155"/>
          <p:cNvSpPr/>
          <p:nvPr/>
        </p:nvSpPr>
        <p:spPr>
          <a:xfrm>
            <a:off x="5221675" y="2640975"/>
            <a:ext cx="515100" cy="5151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rPr>
              <a:t>3</a:t>
            </a:r>
            <a:endParaRPr>
              <a:solidFill>
                <a:srgbClr val="FFFFFF"/>
              </a:solidFill>
            </a:endParaRPr>
          </a:p>
        </p:txBody>
      </p:sp>
      <p:cxnSp>
        <p:nvCxnSpPr>
          <p:cNvPr id="1462" name="Google Shape;1462;p155"/>
          <p:cNvCxnSpPr/>
          <p:nvPr/>
        </p:nvCxnSpPr>
        <p:spPr>
          <a:xfrm>
            <a:off x="5173100" y="2378875"/>
            <a:ext cx="213300" cy="275400"/>
          </a:xfrm>
          <a:prstGeom prst="straightConnector1">
            <a:avLst/>
          </a:prstGeom>
          <a:noFill/>
          <a:ln cap="flat" cmpd="sng" w="9525">
            <a:solidFill>
              <a:schemeClr val="dk2"/>
            </a:solidFill>
            <a:prstDash val="solid"/>
            <a:round/>
            <a:headEnd len="med" w="med" type="none"/>
            <a:tailEnd len="med" w="med" type="none"/>
          </a:ln>
        </p:spPr>
      </p:cxnSp>
      <p:cxnSp>
        <p:nvCxnSpPr>
          <p:cNvPr id="1463" name="Google Shape;1463;p155"/>
          <p:cNvCxnSpPr/>
          <p:nvPr/>
        </p:nvCxnSpPr>
        <p:spPr>
          <a:xfrm>
            <a:off x="6068275" y="2571750"/>
            <a:ext cx="524100" cy="0"/>
          </a:xfrm>
          <a:prstGeom prst="straightConnector1">
            <a:avLst/>
          </a:prstGeom>
          <a:noFill/>
          <a:ln cap="flat" cmpd="sng" w="9525">
            <a:solidFill>
              <a:schemeClr val="dk2"/>
            </a:solidFill>
            <a:prstDash val="solid"/>
            <a:round/>
            <a:headEnd len="med" w="med" type="none"/>
            <a:tailEnd len="med" w="med" type="triangle"/>
          </a:ln>
        </p:spPr>
      </p:cxnSp>
      <p:sp>
        <p:nvSpPr>
          <p:cNvPr id="1464" name="Google Shape;1464;p155"/>
          <p:cNvSpPr/>
          <p:nvPr/>
        </p:nvSpPr>
        <p:spPr>
          <a:xfrm>
            <a:off x="7005175" y="2686050"/>
            <a:ext cx="515100" cy="5151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rPr>
              <a:t>1</a:t>
            </a:r>
            <a:endParaRPr>
              <a:solidFill>
                <a:srgbClr val="FFFFFF"/>
              </a:solidFill>
            </a:endParaRPr>
          </a:p>
        </p:txBody>
      </p:sp>
      <p:sp>
        <p:nvSpPr>
          <p:cNvPr id="1465" name="Google Shape;1465;p155"/>
          <p:cNvSpPr/>
          <p:nvPr/>
        </p:nvSpPr>
        <p:spPr>
          <a:xfrm>
            <a:off x="7431675" y="1938575"/>
            <a:ext cx="515100" cy="5151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rPr>
              <a:t>2</a:t>
            </a:r>
            <a:endParaRPr>
              <a:solidFill>
                <a:srgbClr val="FFFFFF"/>
              </a:solidFill>
            </a:endParaRPr>
          </a:p>
        </p:txBody>
      </p:sp>
      <p:cxnSp>
        <p:nvCxnSpPr>
          <p:cNvPr id="1466" name="Google Shape;1466;p155"/>
          <p:cNvCxnSpPr/>
          <p:nvPr/>
        </p:nvCxnSpPr>
        <p:spPr>
          <a:xfrm flipH="1" rot="10800000">
            <a:off x="7350225" y="2441750"/>
            <a:ext cx="204300" cy="248700"/>
          </a:xfrm>
          <a:prstGeom prst="straightConnector1">
            <a:avLst/>
          </a:prstGeom>
          <a:noFill/>
          <a:ln cap="flat" cmpd="sng" w="9525">
            <a:solidFill>
              <a:schemeClr val="dk2"/>
            </a:solidFill>
            <a:prstDash val="solid"/>
            <a:round/>
            <a:headEnd len="med" w="med" type="none"/>
            <a:tailEnd len="med" w="med" type="none"/>
          </a:ln>
        </p:spPr>
      </p:cxnSp>
      <p:sp>
        <p:nvSpPr>
          <p:cNvPr id="1467" name="Google Shape;1467;p155"/>
          <p:cNvSpPr/>
          <p:nvPr/>
        </p:nvSpPr>
        <p:spPr>
          <a:xfrm>
            <a:off x="7886025" y="2689825"/>
            <a:ext cx="515100" cy="5151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rPr>
              <a:t>3</a:t>
            </a:r>
            <a:endParaRPr>
              <a:solidFill>
                <a:srgbClr val="FFFFFF"/>
              </a:solidFill>
            </a:endParaRPr>
          </a:p>
        </p:txBody>
      </p:sp>
      <p:cxnSp>
        <p:nvCxnSpPr>
          <p:cNvPr id="1468" name="Google Shape;1468;p155"/>
          <p:cNvCxnSpPr/>
          <p:nvPr/>
        </p:nvCxnSpPr>
        <p:spPr>
          <a:xfrm>
            <a:off x="7837450" y="2427725"/>
            <a:ext cx="213300" cy="2754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72" name="Shape 1472"/>
        <p:cNvGrpSpPr/>
        <p:nvPr/>
      </p:nvGrpSpPr>
      <p:grpSpPr>
        <a:xfrm>
          <a:off x="0" y="0"/>
          <a:ext cx="0" cy="0"/>
          <a:chOff x="0" y="0"/>
          <a:chExt cx="0" cy="0"/>
        </a:xfrm>
      </p:grpSpPr>
      <p:sp>
        <p:nvSpPr>
          <p:cNvPr id="1473" name="Google Shape;1473;p156"/>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Spring 2018, Midterm 2, Problem 1</a:t>
            </a:r>
            <a:endParaRPr/>
          </a:p>
        </p:txBody>
      </p:sp>
      <p:sp>
        <p:nvSpPr>
          <p:cNvPr id="1474" name="Google Shape;1474;p156"/>
          <p:cNvSpPr txBox="1"/>
          <p:nvPr/>
        </p:nvSpPr>
        <p:spPr>
          <a:xfrm>
            <a:off x="1764875" y="1048250"/>
            <a:ext cx="5803800" cy="59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Draw the LLRB that results from inserting 1, 2, 3, 7, 8 9, 5 in that order. </a:t>
            </a:r>
            <a:endParaRPr>
              <a:latin typeface="Roboto"/>
              <a:ea typeface="Roboto"/>
              <a:cs typeface="Roboto"/>
              <a:sym typeface="Roboto"/>
            </a:endParaRPr>
          </a:p>
        </p:txBody>
      </p:sp>
      <p:sp>
        <p:nvSpPr>
          <p:cNvPr id="1475" name="Google Shape;1475;p156"/>
          <p:cNvSpPr txBox="1"/>
          <p:nvPr/>
        </p:nvSpPr>
        <p:spPr>
          <a:xfrm>
            <a:off x="1741150" y="1879400"/>
            <a:ext cx="1243800" cy="27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Insert 7 </a:t>
            </a:r>
            <a:endParaRPr>
              <a:latin typeface="Roboto"/>
              <a:ea typeface="Roboto"/>
              <a:cs typeface="Roboto"/>
              <a:sym typeface="Roboto"/>
            </a:endParaRPr>
          </a:p>
        </p:txBody>
      </p:sp>
      <p:sp>
        <p:nvSpPr>
          <p:cNvPr id="1476" name="Google Shape;1476;p156"/>
          <p:cNvSpPr txBox="1"/>
          <p:nvPr/>
        </p:nvSpPr>
        <p:spPr>
          <a:xfrm>
            <a:off x="2809975" y="4224250"/>
            <a:ext cx="3171300" cy="66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After inserting 7, we need to rotate left to ensure left-leaning. </a:t>
            </a:r>
            <a:endParaRPr>
              <a:latin typeface="Roboto"/>
              <a:ea typeface="Roboto"/>
              <a:cs typeface="Roboto"/>
              <a:sym typeface="Roboto"/>
            </a:endParaRPr>
          </a:p>
        </p:txBody>
      </p:sp>
      <p:cxnSp>
        <p:nvCxnSpPr>
          <p:cNvPr id="1477" name="Google Shape;1477;p156"/>
          <p:cNvCxnSpPr/>
          <p:nvPr/>
        </p:nvCxnSpPr>
        <p:spPr>
          <a:xfrm>
            <a:off x="4699325" y="2522900"/>
            <a:ext cx="524100" cy="0"/>
          </a:xfrm>
          <a:prstGeom prst="straightConnector1">
            <a:avLst/>
          </a:prstGeom>
          <a:noFill/>
          <a:ln cap="flat" cmpd="sng" w="9525">
            <a:solidFill>
              <a:schemeClr val="dk2"/>
            </a:solidFill>
            <a:prstDash val="solid"/>
            <a:round/>
            <a:headEnd len="med" w="med" type="none"/>
            <a:tailEnd len="med" w="med" type="triangle"/>
          </a:ln>
        </p:spPr>
      </p:cxnSp>
      <p:sp>
        <p:nvSpPr>
          <p:cNvPr id="1478" name="Google Shape;1478;p156"/>
          <p:cNvSpPr/>
          <p:nvPr/>
        </p:nvSpPr>
        <p:spPr>
          <a:xfrm>
            <a:off x="2900125" y="2637200"/>
            <a:ext cx="515100" cy="5151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rPr>
              <a:t>1</a:t>
            </a:r>
            <a:endParaRPr>
              <a:solidFill>
                <a:srgbClr val="FFFFFF"/>
              </a:solidFill>
            </a:endParaRPr>
          </a:p>
        </p:txBody>
      </p:sp>
      <p:sp>
        <p:nvSpPr>
          <p:cNvPr id="1479" name="Google Shape;1479;p156"/>
          <p:cNvSpPr/>
          <p:nvPr/>
        </p:nvSpPr>
        <p:spPr>
          <a:xfrm>
            <a:off x="3326625" y="1889725"/>
            <a:ext cx="515100" cy="5151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rPr>
              <a:t>2</a:t>
            </a:r>
            <a:endParaRPr>
              <a:solidFill>
                <a:srgbClr val="FFFFFF"/>
              </a:solidFill>
            </a:endParaRPr>
          </a:p>
        </p:txBody>
      </p:sp>
      <p:cxnSp>
        <p:nvCxnSpPr>
          <p:cNvPr id="1480" name="Google Shape;1480;p156"/>
          <p:cNvCxnSpPr/>
          <p:nvPr/>
        </p:nvCxnSpPr>
        <p:spPr>
          <a:xfrm flipH="1" rot="10800000">
            <a:off x="3245175" y="2392900"/>
            <a:ext cx="204300" cy="248700"/>
          </a:xfrm>
          <a:prstGeom prst="straightConnector1">
            <a:avLst/>
          </a:prstGeom>
          <a:noFill/>
          <a:ln cap="flat" cmpd="sng" w="9525">
            <a:solidFill>
              <a:schemeClr val="dk2"/>
            </a:solidFill>
            <a:prstDash val="solid"/>
            <a:round/>
            <a:headEnd len="med" w="med" type="none"/>
            <a:tailEnd len="med" w="med" type="none"/>
          </a:ln>
        </p:spPr>
      </p:cxnSp>
      <p:sp>
        <p:nvSpPr>
          <p:cNvPr id="1481" name="Google Shape;1481;p156"/>
          <p:cNvSpPr/>
          <p:nvPr/>
        </p:nvSpPr>
        <p:spPr>
          <a:xfrm>
            <a:off x="3780975" y="2640975"/>
            <a:ext cx="515100" cy="5151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rPr>
              <a:t>3</a:t>
            </a:r>
            <a:endParaRPr>
              <a:solidFill>
                <a:srgbClr val="FFFFFF"/>
              </a:solidFill>
            </a:endParaRPr>
          </a:p>
        </p:txBody>
      </p:sp>
      <p:cxnSp>
        <p:nvCxnSpPr>
          <p:cNvPr id="1482" name="Google Shape;1482;p156"/>
          <p:cNvCxnSpPr/>
          <p:nvPr/>
        </p:nvCxnSpPr>
        <p:spPr>
          <a:xfrm>
            <a:off x="3732400" y="2378875"/>
            <a:ext cx="213300" cy="275400"/>
          </a:xfrm>
          <a:prstGeom prst="straightConnector1">
            <a:avLst/>
          </a:prstGeom>
          <a:noFill/>
          <a:ln cap="flat" cmpd="sng" w="9525">
            <a:solidFill>
              <a:schemeClr val="dk2"/>
            </a:solidFill>
            <a:prstDash val="solid"/>
            <a:round/>
            <a:headEnd len="med" w="med" type="none"/>
            <a:tailEnd len="med" w="med" type="none"/>
          </a:ln>
        </p:spPr>
      </p:cxnSp>
      <p:sp>
        <p:nvSpPr>
          <p:cNvPr id="1483" name="Google Shape;1483;p156"/>
          <p:cNvSpPr/>
          <p:nvPr/>
        </p:nvSpPr>
        <p:spPr>
          <a:xfrm>
            <a:off x="4484125" y="3361900"/>
            <a:ext cx="515100" cy="515100"/>
          </a:xfrm>
          <a:prstGeom prst="ellipse">
            <a:avLst/>
          </a:prstGeom>
          <a:solidFill>
            <a:srgbClr val="FF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rPr>
              <a:t>7</a:t>
            </a:r>
            <a:endParaRPr>
              <a:solidFill>
                <a:srgbClr val="FFFFFF"/>
              </a:solidFill>
            </a:endParaRPr>
          </a:p>
        </p:txBody>
      </p:sp>
      <p:cxnSp>
        <p:nvCxnSpPr>
          <p:cNvPr id="1484" name="Google Shape;1484;p156"/>
          <p:cNvCxnSpPr/>
          <p:nvPr/>
        </p:nvCxnSpPr>
        <p:spPr>
          <a:xfrm>
            <a:off x="4246275" y="3100325"/>
            <a:ext cx="302100" cy="328800"/>
          </a:xfrm>
          <a:prstGeom prst="straightConnector1">
            <a:avLst/>
          </a:prstGeom>
          <a:noFill/>
          <a:ln cap="flat" cmpd="sng" w="9525">
            <a:solidFill>
              <a:schemeClr val="dk2"/>
            </a:solidFill>
            <a:prstDash val="solid"/>
            <a:round/>
            <a:headEnd len="med" w="med" type="none"/>
            <a:tailEnd len="med" w="med" type="none"/>
          </a:ln>
        </p:spPr>
      </p:cxnSp>
      <p:sp>
        <p:nvSpPr>
          <p:cNvPr id="1485" name="Google Shape;1485;p156"/>
          <p:cNvSpPr/>
          <p:nvPr/>
        </p:nvSpPr>
        <p:spPr>
          <a:xfrm>
            <a:off x="5628700" y="2626875"/>
            <a:ext cx="515100" cy="5151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rPr>
              <a:t>1</a:t>
            </a:r>
            <a:endParaRPr>
              <a:solidFill>
                <a:srgbClr val="FFFFFF"/>
              </a:solidFill>
            </a:endParaRPr>
          </a:p>
        </p:txBody>
      </p:sp>
      <p:sp>
        <p:nvSpPr>
          <p:cNvPr id="1486" name="Google Shape;1486;p156"/>
          <p:cNvSpPr/>
          <p:nvPr/>
        </p:nvSpPr>
        <p:spPr>
          <a:xfrm>
            <a:off x="6055200" y="1879400"/>
            <a:ext cx="515100" cy="5151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rPr>
              <a:t>2</a:t>
            </a:r>
            <a:endParaRPr>
              <a:solidFill>
                <a:srgbClr val="FFFFFF"/>
              </a:solidFill>
            </a:endParaRPr>
          </a:p>
        </p:txBody>
      </p:sp>
      <p:cxnSp>
        <p:nvCxnSpPr>
          <p:cNvPr id="1487" name="Google Shape;1487;p156"/>
          <p:cNvCxnSpPr/>
          <p:nvPr/>
        </p:nvCxnSpPr>
        <p:spPr>
          <a:xfrm flipH="1" rot="10800000">
            <a:off x="5973750" y="2382575"/>
            <a:ext cx="204300" cy="248700"/>
          </a:xfrm>
          <a:prstGeom prst="straightConnector1">
            <a:avLst/>
          </a:prstGeom>
          <a:noFill/>
          <a:ln cap="flat" cmpd="sng" w="9525">
            <a:solidFill>
              <a:schemeClr val="dk2"/>
            </a:solidFill>
            <a:prstDash val="solid"/>
            <a:round/>
            <a:headEnd len="med" w="med" type="none"/>
            <a:tailEnd len="med" w="med" type="none"/>
          </a:ln>
        </p:spPr>
      </p:cxnSp>
      <p:sp>
        <p:nvSpPr>
          <p:cNvPr id="1488" name="Google Shape;1488;p156"/>
          <p:cNvSpPr/>
          <p:nvPr/>
        </p:nvSpPr>
        <p:spPr>
          <a:xfrm>
            <a:off x="6092025" y="3418800"/>
            <a:ext cx="515100" cy="515100"/>
          </a:xfrm>
          <a:prstGeom prst="ellipse">
            <a:avLst/>
          </a:prstGeom>
          <a:solidFill>
            <a:srgbClr val="FF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rPr>
              <a:t>3</a:t>
            </a:r>
            <a:endParaRPr>
              <a:solidFill>
                <a:srgbClr val="FFFFFF"/>
              </a:solidFill>
            </a:endParaRPr>
          </a:p>
        </p:txBody>
      </p:sp>
      <p:cxnSp>
        <p:nvCxnSpPr>
          <p:cNvPr id="1489" name="Google Shape;1489;p156"/>
          <p:cNvCxnSpPr/>
          <p:nvPr/>
        </p:nvCxnSpPr>
        <p:spPr>
          <a:xfrm>
            <a:off x="6460975" y="2368550"/>
            <a:ext cx="213300" cy="275400"/>
          </a:xfrm>
          <a:prstGeom prst="straightConnector1">
            <a:avLst/>
          </a:prstGeom>
          <a:noFill/>
          <a:ln cap="flat" cmpd="sng" w="9525">
            <a:solidFill>
              <a:schemeClr val="dk2"/>
            </a:solidFill>
            <a:prstDash val="solid"/>
            <a:round/>
            <a:headEnd len="med" w="med" type="none"/>
            <a:tailEnd len="med" w="med" type="none"/>
          </a:ln>
        </p:spPr>
      </p:cxnSp>
      <p:sp>
        <p:nvSpPr>
          <p:cNvPr id="1490" name="Google Shape;1490;p156"/>
          <p:cNvSpPr/>
          <p:nvPr/>
        </p:nvSpPr>
        <p:spPr>
          <a:xfrm>
            <a:off x="6510925" y="2649100"/>
            <a:ext cx="515100" cy="5151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rPr>
              <a:t>7</a:t>
            </a:r>
            <a:endParaRPr>
              <a:solidFill>
                <a:srgbClr val="FFFFFF"/>
              </a:solidFill>
            </a:endParaRPr>
          </a:p>
        </p:txBody>
      </p:sp>
      <p:cxnSp>
        <p:nvCxnSpPr>
          <p:cNvPr id="1491" name="Google Shape;1491;p156"/>
          <p:cNvCxnSpPr/>
          <p:nvPr/>
        </p:nvCxnSpPr>
        <p:spPr>
          <a:xfrm flipH="1" rot="10800000">
            <a:off x="6467125" y="3162475"/>
            <a:ext cx="186600" cy="2754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95" name="Shape 1495"/>
        <p:cNvGrpSpPr/>
        <p:nvPr/>
      </p:nvGrpSpPr>
      <p:grpSpPr>
        <a:xfrm>
          <a:off x="0" y="0"/>
          <a:ext cx="0" cy="0"/>
          <a:chOff x="0" y="0"/>
          <a:chExt cx="0" cy="0"/>
        </a:xfrm>
      </p:grpSpPr>
      <p:sp>
        <p:nvSpPr>
          <p:cNvPr id="1496" name="Google Shape;1496;p157"/>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Spring 2018, Midterm 2, Problem 1</a:t>
            </a:r>
            <a:endParaRPr/>
          </a:p>
        </p:txBody>
      </p:sp>
      <p:sp>
        <p:nvSpPr>
          <p:cNvPr id="1497" name="Google Shape;1497;p157"/>
          <p:cNvSpPr txBox="1"/>
          <p:nvPr/>
        </p:nvSpPr>
        <p:spPr>
          <a:xfrm>
            <a:off x="1764875" y="1048250"/>
            <a:ext cx="5803800" cy="59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Draw the LLRB that results from inserting 1, 2, 3, 7, 8 9, 5 in that order. </a:t>
            </a:r>
            <a:endParaRPr>
              <a:latin typeface="Roboto"/>
              <a:ea typeface="Roboto"/>
              <a:cs typeface="Roboto"/>
              <a:sym typeface="Roboto"/>
            </a:endParaRPr>
          </a:p>
        </p:txBody>
      </p:sp>
      <p:sp>
        <p:nvSpPr>
          <p:cNvPr id="1498" name="Google Shape;1498;p157"/>
          <p:cNvSpPr txBox="1"/>
          <p:nvPr/>
        </p:nvSpPr>
        <p:spPr>
          <a:xfrm>
            <a:off x="474575" y="1870525"/>
            <a:ext cx="1243800" cy="27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Insert 8 </a:t>
            </a:r>
            <a:endParaRPr>
              <a:latin typeface="Roboto"/>
              <a:ea typeface="Roboto"/>
              <a:cs typeface="Roboto"/>
              <a:sym typeface="Roboto"/>
            </a:endParaRPr>
          </a:p>
        </p:txBody>
      </p:sp>
      <p:sp>
        <p:nvSpPr>
          <p:cNvPr id="1499" name="Google Shape;1499;p157"/>
          <p:cNvSpPr txBox="1"/>
          <p:nvPr/>
        </p:nvSpPr>
        <p:spPr>
          <a:xfrm>
            <a:off x="2015175" y="4202725"/>
            <a:ext cx="5274000" cy="66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After inserting 8, we have to flip color so 7 does not have 2 red children. We have to rotate as well, to ensure left leaning. </a:t>
            </a:r>
            <a:endParaRPr>
              <a:latin typeface="Roboto"/>
              <a:ea typeface="Roboto"/>
              <a:cs typeface="Roboto"/>
              <a:sym typeface="Roboto"/>
            </a:endParaRPr>
          </a:p>
        </p:txBody>
      </p:sp>
      <p:cxnSp>
        <p:nvCxnSpPr>
          <p:cNvPr id="1500" name="Google Shape;1500;p157"/>
          <p:cNvCxnSpPr/>
          <p:nvPr/>
        </p:nvCxnSpPr>
        <p:spPr>
          <a:xfrm>
            <a:off x="3432750" y="2514025"/>
            <a:ext cx="524100" cy="0"/>
          </a:xfrm>
          <a:prstGeom prst="straightConnector1">
            <a:avLst/>
          </a:prstGeom>
          <a:noFill/>
          <a:ln cap="flat" cmpd="sng" w="9525">
            <a:solidFill>
              <a:schemeClr val="dk2"/>
            </a:solidFill>
            <a:prstDash val="solid"/>
            <a:round/>
            <a:headEnd len="med" w="med" type="none"/>
            <a:tailEnd len="med" w="med" type="triangle"/>
          </a:ln>
        </p:spPr>
      </p:cxnSp>
      <p:sp>
        <p:nvSpPr>
          <p:cNvPr id="1501" name="Google Shape;1501;p157"/>
          <p:cNvSpPr/>
          <p:nvPr/>
        </p:nvSpPr>
        <p:spPr>
          <a:xfrm>
            <a:off x="1787300" y="2459475"/>
            <a:ext cx="515100" cy="5151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rPr>
              <a:t>1</a:t>
            </a:r>
            <a:endParaRPr>
              <a:solidFill>
                <a:srgbClr val="FFFFFF"/>
              </a:solidFill>
            </a:endParaRPr>
          </a:p>
        </p:txBody>
      </p:sp>
      <p:sp>
        <p:nvSpPr>
          <p:cNvPr id="1502" name="Google Shape;1502;p157"/>
          <p:cNvSpPr/>
          <p:nvPr/>
        </p:nvSpPr>
        <p:spPr>
          <a:xfrm>
            <a:off x="2213800" y="1712000"/>
            <a:ext cx="515100" cy="5151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rPr>
              <a:t>2</a:t>
            </a:r>
            <a:endParaRPr>
              <a:solidFill>
                <a:srgbClr val="FFFFFF"/>
              </a:solidFill>
            </a:endParaRPr>
          </a:p>
        </p:txBody>
      </p:sp>
      <p:cxnSp>
        <p:nvCxnSpPr>
          <p:cNvPr id="1503" name="Google Shape;1503;p157"/>
          <p:cNvCxnSpPr/>
          <p:nvPr/>
        </p:nvCxnSpPr>
        <p:spPr>
          <a:xfrm flipH="1" rot="10800000">
            <a:off x="2132350" y="2215175"/>
            <a:ext cx="204300" cy="248700"/>
          </a:xfrm>
          <a:prstGeom prst="straightConnector1">
            <a:avLst/>
          </a:prstGeom>
          <a:noFill/>
          <a:ln cap="flat" cmpd="sng" w="9525">
            <a:solidFill>
              <a:schemeClr val="dk2"/>
            </a:solidFill>
            <a:prstDash val="solid"/>
            <a:round/>
            <a:headEnd len="med" w="med" type="none"/>
            <a:tailEnd len="med" w="med" type="none"/>
          </a:ln>
        </p:spPr>
      </p:cxnSp>
      <p:sp>
        <p:nvSpPr>
          <p:cNvPr id="1504" name="Google Shape;1504;p157"/>
          <p:cNvSpPr/>
          <p:nvPr/>
        </p:nvSpPr>
        <p:spPr>
          <a:xfrm>
            <a:off x="2250625" y="3251400"/>
            <a:ext cx="515100" cy="515100"/>
          </a:xfrm>
          <a:prstGeom prst="ellipse">
            <a:avLst/>
          </a:prstGeom>
          <a:solidFill>
            <a:srgbClr val="FF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rPr>
              <a:t>3</a:t>
            </a:r>
            <a:endParaRPr>
              <a:solidFill>
                <a:srgbClr val="FFFFFF"/>
              </a:solidFill>
            </a:endParaRPr>
          </a:p>
        </p:txBody>
      </p:sp>
      <p:cxnSp>
        <p:nvCxnSpPr>
          <p:cNvPr id="1505" name="Google Shape;1505;p157"/>
          <p:cNvCxnSpPr/>
          <p:nvPr/>
        </p:nvCxnSpPr>
        <p:spPr>
          <a:xfrm>
            <a:off x="2619575" y="2201150"/>
            <a:ext cx="213300" cy="275400"/>
          </a:xfrm>
          <a:prstGeom prst="straightConnector1">
            <a:avLst/>
          </a:prstGeom>
          <a:noFill/>
          <a:ln cap="flat" cmpd="sng" w="9525">
            <a:solidFill>
              <a:schemeClr val="dk2"/>
            </a:solidFill>
            <a:prstDash val="solid"/>
            <a:round/>
            <a:headEnd len="med" w="med" type="none"/>
            <a:tailEnd len="med" w="med" type="none"/>
          </a:ln>
        </p:spPr>
      </p:cxnSp>
      <p:sp>
        <p:nvSpPr>
          <p:cNvPr id="1506" name="Google Shape;1506;p157"/>
          <p:cNvSpPr/>
          <p:nvPr/>
        </p:nvSpPr>
        <p:spPr>
          <a:xfrm>
            <a:off x="2669525" y="2481700"/>
            <a:ext cx="515100" cy="5151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rPr>
              <a:t>7</a:t>
            </a:r>
            <a:endParaRPr>
              <a:solidFill>
                <a:srgbClr val="FFFFFF"/>
              </a:solidFill>
            </a:endParaRPr>
          </a:p>
        </p:txBody>
      </p:sp>
      <p:cxnSp>
        <p:nvCxnSpPr>
          <p:cNvPr id="1507" name="Google Shape;1507;p157"/>
          <p:cNvCxnSpPr/>
          <p:nvPr/>
        </p:nvCxnSpPr>
        <p:spPr>
          <a:xfrm flipH="1" rot="10800000">
            <a:off x="2625725" y="2995075"/>
            <a:ext cx="186600" cy="275400"/>
          </a:xfrm>
          <a:prstGeom prst="straightConnector1">
            <a:avLst/>
          </a:prstGeom>
          <a:noFill/>
          <a:ln cap="flat" cmpd="sng" w="9525">
            <a:solidFill>
              <a:schemeClr val="dk2"/>
            </a:solidFill>
            <a:prstDash val="solid"/>
            <a:round/>
            <a:headEnd len="med" w="med" type="none"/>
            <a:tailEnd len="med" w="med" type="none"/>
          </a:ln>
        </p:spPr>
      </p:cxnSp>
      <p:sp>
        <p:nvSpPr>
          <p:cNvPr id="1508" name="Google Shape;1508;p157"/>
          <p:cNvSpPr/>
          <p:nvPr/>
        </p:nvSpPr>
        <p:spPr>
          <a:xfrm>
            <a:off x="3104825" y="3251400"/>
            <a:ext cx="515100" cy="515100"/>
          </a:xfrm>
          <a:prstGeom prst="ellipse">
            <a:avLst/>
          </a:prstGeom>
          <a:solidFill>
            <a:srgbClr val="FF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rPr>
              <a:t>8</a:t>
            </a:r>
            <a:endParaRPr>
              <a:solidFill>
                <a:srgbClr val="FFFFFF"/>
              </a:solidFill>
            </a:endParaRPr>
          </a:p>
        </p:txBody>
      </p:sp>
      <p:cxnSp>
        <p:nvCxnSpPr>
          <p:cNvPr id="1509" name="Google Shape;1509;p157"/>
          <p:cNvCxnSpPr/>
          <p:nvPr/>
        </p:nvCxnSpPr>
        <p:spPr>
          <a:xfrm>
            <a:off x="3092125" y="2974575"/>
            <a:ext cx="213300" cy="275400"/>
          </a:xfrm>
          <a:prstGeom prst="straightConnector1">
            <a:avLst/>
          </a:prstGeom>
          <a:noFill/>
          <a:ln cap="flat" cmpd="sng" w="9525">
            <a:solidFill>
              <a:schemeClr val="dk2"/>
            </a:solidFill>
            <a:prstDash val="solid"/>
            <a:round/>
            <a:headEnd len="med" w="med" type="none"/>
            <a:tailEnd len="med" w="med" type="none"/>
          </a:ln>
        </p:spPr>
      </p:cxnSp>
      <p:cxnSp>
        <p:nvCxnSpPr>
          <p:cNvPr id="1510" name="Google Shape;1510;p157"/>
          <p:cNvCxnSpPr/>
          <p:nvPr/>
        </p:nvCxnSpPr>
        <p:spPr>
          <a:xfrm>
            <a:off x="5850425" y="2491800"/>
            <a:ext cx="524100" cy="0"/>
          </a:xfrm>
          <a:prstGeom prst="straightConnector1">
            <a:avLst/>
          </a:prstGeom>
          <a:noFill/>
          <a:ln cap="flat" cmpd="sng" w="9525">
            <a:solidFill>
              <a:schemeClr val="dk2"/>
            </a:solidFill>
            <a:prstDash val="solid"/>
            <a:round/>
            <a:headEnd len="med" w="med" type="none"/>
            <a:tailEnd len="med" w="med" type="triangle"/>
          </a:ln>
        </p:spPr>
      </p:cxnSp>
      <p:sp>
        <p:nvSpPr>
          <p:cNvPr id="1511" name="Google Shape;1511;p157"/>
          <p:cNvSpPr/>
          <p:nvPr/>
        </p:nvSpPr>
        <p:spPr>
          <a:xfrm>
            <a:off x="4204975" y="2437250"/>
            <a:ext cx="515100" cy="5151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rPr>
              <a:t>1</a:t>
            </a:r>
            <a:endParaRPr>
              <a:solidFill>
                <a:srgbClr val="FFFFFF"/>
              </a:solidFill>
            </a:endParaRPr>
          </a:p>
        </p:txBody>
      </p:sp>
      <p:sp>
        <p:nvSpPr>
          <p:cNvPr id="1512" name="Google Shape;1512;p157"/>
          <p:cNvSpPr/>
          <p:nvPr/>
        </p:nvSpPr>
        <p:spPr>
          <a:xfrm>
            <a:off x="4631475" y="1689775"/>
            <a:ext cx="515100" cy="5151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rPr>
              <a:t>2</a:t>
            </a:r>
            <a:endParaRPr>
              <a:solidFill>
                <a:srgbClr val="FFFFFF"/>
              </a:solidFill>
            </a:endParaRPr>
          </a:p>
        </p:txBody>
      </p:sp>
      <p:cxnSp>
        <p:nvCxnSpPr>
          <p:cNvPr id="1513" name="Google Shape;1513;p157"/>
          <p:cNvCxnSpPr/>
          <p:nvPr/>
        </p:nvCxnSpPr>
        <p:spPr>
          <a:xfrm flipH="1" rot="10800000">
            <a:off x="4550025" y="2192950"/>
            <a:ext cx="204300" cy="248700"/>
          </a:xfrm>
          <a:prstGeom prst="straightConnector1">
            <a:avLst/>
          </a:prstGeom>
          <a:noFill/>
          <a:ln cap="flat" cmpd="sng" w="9525">
            <a:solidFill>
              <a:schemeClr val="dk2"/>
            </a:solidFill>
            <a:prstDash val="solid"/>
            <a:round/>
            <a:headEnd len="med" w="med" type="none"/>
            <a:tailEnd len="med" w="med" type="none"/>
          </a:ln>
        </p:spPr>
      </p:cxnSp>
      <p:sp>
        <p:nvSpPr>
          <p:cNvPr id="1514" name="Google Shape;1514;p157"/>
          <p:cNvSpPr/>
          <p:nvPr/>
        </p:nvSpPr>
        <p:spPr>
          <a:xfrm>
            <a:off x="4668300" y="3229175"/>
            <a:ext cx="515100" cy="5151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rPr>
              <a:t>3</a:t>
            </a:r>
            <a:endParaRPr>
              <a:solidFill>
                <a:srgbClr val="FFFFFF"/>
              </a:solidFill>
            </a:endParaRPr>
          </a:p>
        </p:txBody>
      </p:sp>
      <p:cxnSp>
        <p:nvCxnSpPr>
          <p:cNvPr id="1515" name="Google Shape;1515;p157"/>
          <p:cNvCxnSpPr/>
          <p:nvPr/>
        </p:nvCxnSpPr>
        <p:spPr>
          <a:xfrm>
            <a:off x="5037250" y="2178925"/>
            <a:ext cx="213300" cy="275400"/>
          </a:xfrm>
          <a:prstGeom prst="straightConnector1">
            <a:avLst/>
          </a:prstGeom>
          <a:noFill/>
          <a:ln cap="flat" cmpd="sng" w="9525">
            <a:solidFill>
              <a:schemeClr val="dk2"/>
            </a:solidFill>
            <a:prstDash val="solid"/>
            <a:round/>
            <a:headEnd len="med" w="med" type="none"/>
            <a:tailEnd len="med" w="med" type="none"/>
          </a:ln>
        </p:spPr>
      </p:cxnSp>
      <p:sp>
        <p:nvSpPr>
          <p:cNvPr id="1516" name="Google Shape;1516;p157"/>
          <p:cNvSpPr/>
          <p:nvPr/>
        </p:nvSpPr>
        <p:spPr>
          <a:xfrm>
            <a:off x="5087200" y="2459475"/>
            <a:ext cx="515100" cy="515100"/>
          </a:xfrm>
          <a:prstGeom prst="ellipse">
            <a:avLst/>
          </a:prstGeom>
          <a:solidFill>
            <a:srgbClr val="FF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rPr>
              <a:t>7</a:t>
            </a:r>
            <a:endParaRPr>
              <a:solidFill>
                <a:srgbClr val="FFFFFF"/>
              </a:solidFill>
            </a:endParaRPr>
          </a:p>
        </p:txBody>
      </p:sp>
      <p:cxnSp>
        <p:nvCxnSpPr>
          <p:cNvPr id="1517" name="Google Shape;1517;p157"/>
          <p:cNvCxnSpPr/>
          <p:nvPr/>
        </p:nvCxnSpPr>
        <p:spPr>
          <a:xfrm flipH="1" rot="10800000">
            <a:off x="5043400" y="2972850"/>
            <a:ext cx="186600" cy="275400"/>
          </a:xfrm>
          <a:prstGeom prst="straightConnector1">
            <a:avLst/>
          </a:prstGeom>
          <a:noFill/>
          <a:ln cap="flat" cmpd="sng" w="9525">
            <a:solidFill>
              <a:schemeClr val="dk2"/>
            </a:solidFill>
            <a:prstDash val="solid"/>
            <a:round/>
            <a:headEnd len="med" w="med" type="none"/>
            <a:tailEnd len="med" w="med" type="none"/>
          </a:ln>
        </p:spPr>
      </p:cxnSp>
      <p:sp>
        <p:nvSpPr>
          <p:cNvPr id="1518" name="Google Shape;1518;p157"/>
          <p:cNvSpPr/>
          <p:nvPr/>
        </p:nvSpPr>
        <p:spPr>
          <a:xfrm>
            <a:off x="5522500" y="3229175"/>
            <a:ext cx="515100" cy="5151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rPr>
              <a:t>8</a:t>
            </a:r>
            <a:endParaRPr>
              <a:solidFill>
                <a:srgbClr val="FFFFFF"/>
              </a:solidFill>
            </a:endParaRPr>
          </a:p>
        </p:txBody>
      </p:sp>
      <p:cxnSp>
        <p:nvCxnSpPr>
          <p:cNvPr id="1519" name="Google Shape;1519;p157"/>
          <p:cNvCxnSpPr/>
          <p:nvPr/>
        </p:nvCxnSpPr>
        <p:spPr>
          <a:xfrm>
            <a:off x="5509800" y="2952350"/>
            <a:ext cx="213300" cy="275400"/>
          </a:xfrm>
          <a:prstGeom prst="straightConnector1">
            <a:avLst/>
          </a:prstGeom>
          <a:noFill/>
          <a:ln cap="flat" cmpd="sng" w="9525">
            <a:solidFill>
              <a:schemeClr val="dk2"/>
            </a:solidFill>
            <a:prstDash val="solid"/>
            <a:round/>
            <a:headEnd len="med" w="med" type="none"/>
            <a:tailEnd len="med" w="med" type="none"/>
          </a:ln>
        </p:spPr>
      </p:cxnSp>
      <p:sp>
        <p:nvSpPr>
          <p:cNvPr id="1520" name="Google Shape;1520;p157"/>
          <p:cNvSpPr/>
          <p:nvPr/>
        </p:nvSpPr>
        <p:spPr>
          <a:xfrm>
            <a:off x="6808850" y="2513450"/>
            <a:ext cx="515100" cy="515100"/>
          </a:xfrm>
          <a:prstGeom prst="ellipse">
            <a:avLst/>
          </a:prstGeom>
          <a:solidFill>
            <a:srgbClr val="FF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rPr>
              <a:t>2</a:t>
            </a:r>
            <a:endParaRPr>
              <a:solidFill>
                <a:srgbClr val="FFFFFF"/>
              </a:solidFill>
            </a:endParaRPr>
          </a:p>
        </p:txBody>
      </p:sp>
      <p:sp>
        <p:nvSpPr>
          <p:cNvPr id="1521" name="Google Shape;1521;p157"/>
          <p:cNvSpPr/>
          <p:nvPr/>
        </p:nvSpPr>
        <p:spPr>
          <a:xfrm>
            <a:off x="7235350" y="1765975"/>
            <a:ext cx="515100" cy="5151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rPr>
              <a:t>7</a:t>
            </a:r>
            <a:endParaRPr>
              <a:solidFill>
                <a:srgbClr val="FFFFFF"/>
              </a:solidFill>
            </a:endParaRPr>
          </a:p>
        </p:txBody>
      </p:sp>
      <p:cxnSp>
        <p:nvCxnSpPr>
          <p:cNvPr id="1522" name="Google Shape;1522;p157"/>
          <p:cNvCxnSpPr/>
          <p:nvPr/>
        </p:nvCxnSpPr>
        <p:spPr>
          <a:xfrm flipH="1" rot="10800000">
            <a:off x="7153900" y="2269150"/>
            <a:ext cx="204300" cy="248700"/>
          </a:xfrm>
          <a:prstGeom prst="straightConnector1">
            <a:avLst/>
          </a:prstGeom>
          <a:noFill/>
          <a:ln cap="flat" cmpd="sng" w="9525">
            <a:solidFill>
              <a:schemeClr val="dk2"/>
            </a:solidFill>
            <a:prstDash val="solid"/>
            <a:round/>
            <a:headEnd len="med" w="med" type="none"/>
            <a:tailEnd len="med" w="med" type="none"/>
          </a:ln>
        </p:spPr>
      </p:cxnSp>
      <p:sp>
        <p:nvSpPr>
          <p:cNvPr id="1523" name="Google Shape;1523;p157"/>
          <p:cNvSpPr/>
          <p:nvPr/>
        </p:nvSpPr>
        <p:spPr>
          <a:xfrm>
            <a:off x="7195975" y="3229175"/>
            <a:ext cx="515100" cy="5151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rPr>
              <a:t>3</a:t>
            </a:r>
            <a:endParaRPr>
              <a:solidFill>
                <a:srgbClr val="FFFFFF"/>
              </a:solidFill>
            </a:endParaRPr>
          </a:p>
        </p:txBody>
      </p:sp>
      <p:cxnSp>
        <p:nvCxnSpPr>
          <p:cNvPr id="1524" name="Google Shape;1524;p157"/>
          <p:cNvCxnSpPr/>
          <p:nvPr/>
        </p:nvCxnSpPr>
        <p:spPr>
          <a:xfrm>
            <a:off x="7641125" y="2255125"/>
            <a:ext cx="213300" cy="275400"/>
          </a:xfrm>
          <a:prstGeom prst="straightConnector1">
            <a:avLst/>
          </a:prstGeom>
          <a:noFill/>
          <a:ln cap="flat" cmpd="sng" w="9525">
            <a:solidFill>
              <a:schemeClr val="dk2"/>
            </a:solidFill>
            <a:prstDash val="solid"/>
            <a:round/>
            <a:headEnd len="med" w="med" type="none"/>
            <a:tailEnd len="med" w="med" type="none"/>
          </a:ln>
        </p:spPr>
      </p:cxnSp>
      <p:sp>
        <p:nvSpPr>
          <p:cNvPr id="1525" name="Google Shape;1525;p157"/>
          <p:cNvSpPr/>
          <p:nvPr/>
        </p:nvSpPr>
        <p:spPr>
          <a:xfrm>
            <a:off x="7691075" y="2535675"/>
            <a:ext cx="515100" cy="5151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rPr>
              <a:t>8</a:t>
            </a:r>
            <a:endParaRPr>
              <a:solidFill>
                <a:srgbClr val="FFFFFF"/>
              </a:solidFill>
            </a:endParaRPr>
          </a:p>
        </p:txBody>
      </p:sp>
      <p:sp>
        <p:nvSpPr>
          <p:cNvPr id="1526" name="Google Shape;1526;p157"/>
          <p:cNvSpPr/>
          <p:nvPr/>
        </p:nvSpPr>
        <p:spPr>
          <a:xfrm>
            <a:off x="6418313" y="3181075"/>
            <a:ext cx="515100" cy="5151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rPr>
              <a:t>1</a:t>
            </a:r>
            <a:endParaRPr>
              <a:solidFill>
                <a:srgbClr val="FFFFFF"/>
              </a:solidFill>
            </a:endParaRPr>
          </a:p>
        </p:txBody>
      </p:sp>
      <p:cxnSp>
        <p:nvCxnSpPr>
          <p:cNvPr id="1527" name="Google Shape;1527;p157"/>
          <p:cNvCxnSpPr/>
          <p:nvPr/>
        </p:nvCxnSpPr>
        <p:spPr>
          <a:xfrm flipH="1" rot="10800000">
            <a:off x="6763363" y="2980875"/>
            <a:ext cx="156900" cy="204600"/>
          </a:xfrm>
          <a:prstGeom prst="straightConnector1">
            <a:avLst/>
          </a:prstGeom>
          <a:noFill/>
          <a:ln cap="flat" cmpd="sng" w="9525">
            <a:solidFill>
              <a:schemeClr val="dk2"/>
            </a:solidFill>
            <a:prstDash val="solid"/>
            <a:round/>
            <a:headEnd len="med" w="med" type="none"/>
            <a:tailEnd len="med" w="med" type="none"/>
          </a:ln>
        </p:spPr>
      </p:cxnSp>
      <p:cxnSp>
        <p:nvCxnSpPr>
          <p:cNvPr id="1528" name="Google Shape;1528;p157"/>
          <p:cNvCxnSpPr/>
          <p:nvPr/>
        </p:nvCxnSpPr>
        <p:spPr>
          <a:xfrm>
            <a:off x="7231100" y="3020375"/>
            <a:ext cx="186600" cy="1953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32" name="Shape 1532"/>
        <p:cNvGrpSpPr/>
        <p:nvPr/>
      </p:nvGrpSpPr>
      <p:grpSpPr>
        <a:xfrm>
          <a:off x="0" y="0"/>
          <a:ext cx="0" cy="0"/>
          <a:chOff x="0" y="0"/>
          <a:chExt cx="0" cy="0"/>
        </a:xfrm>
      </p:grpSpPr>
      <p:sp>
        <p:nvSpPr>
          <p:cNvPr id="1533" name="Google Shape;1533;p158"/>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Spring 2018, Midterm 2, Problem 1</a:t>
            </a:r>
            <a:endParaRPr/>
          </a:p>
        </p:txBody>
      </p:sp>
      <p:sp>
        <p:nvSpPr>
          <p:cNvPr id="1534" name="Google Shape;1534;p158"/>
          <p:cNvSpPr txBox="1"/>
          <p:nvPr/>
        </p:nvSpPr>
        <p:spPr>
          <a:xfrm>
            <a:off x="1764875" y="1048250"/>
            <a:ext cx="5803800" cy="59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Draw the LLRB that results from inserting 1, 2, 3, 7, 8 9, 5 in that order. </a:t>
            </a:r>
            <a:endParaRPr>
              <a:latin typeface="Roboto"/>
              <a:ea typeface="Roboto"/>
              <a:cs typeface="Roboto"/>
              <a:sym typeface="Roboto"/>
            </a:endParaRPr>
          </a:p>
        </p:txBody>
      </p:sp>
      <p:sp>
        <p:nvSpPr>
          <p:cNvPr id="1535" name="Google Shape;1535;p158"/>
          <p:cNvSpPr txBox="1"/>
          <p:nvPr/>
        </p:nvSpPr>
        <p:spPr>
          <a:xfrm>
            <a:off x="474575" y="1870525"/>
            <a:ext cx="1243800" cy="27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Insert 9 </a:t>
            </a:r>
            <a:endParaRPr>
              <a:latin typeface="Roboto"/>
              <a:ea typeface="Roboto"/>
              <a:cs typeface="Roboto"/>
              <a:sym typeface="Roboto"/>
            </a:endParaRPr>
          </a:p>
        </p:txBody>
      </p:sp>
      <p:sp>
        <p:nvSpPr>
          <p:cNvPr id="1536" name="Google Shape;1536;p158"/>
          <p:cNvSpPr txBox="1"/>
          <p:nvPr/>
        </p:nvSpPr>
        <p:spPr>
          <a:xfrm>
            <a:off x="2015175" y="4126525"/>
            <a:ext cx="5274000" cy="66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After inserting 9, we have to rotate left to ensure left-leaning.</a:t>
            </a:r>
            <a:endParaRPr>
              <a:latin typeface="Roboto"/>
              <a:ea typeface="Roboto"/>
              <a:cs typeface="Roboto"/>
              <a:sym typeface="Roboto"/>
            </a:endParaRPr>
          </a:p>
        </p:txBody>
      </p:sp>
      <p:cxnSp>
        <p:nvCxnSpPr>
          <p:cNvPr id="1537" name="Google Shape;1537;p158"/>
          <p:cNvCxnSpPr/>
          <p:nvPr/>
        </p:nvCxnSpPr>
        <p:spPr>
          <a:xfrm>
            <a:off x="4481000" y="2481700"/>
            <a:ext cx="524100" cy="0"/>
          </a:xfrm>
          <a:prstGeom prst="straightConnector1">
            <a:avLst/>
          </a:prstGeom>
          <a:noFill/>
          <a:ln cap="flat" cmpd="sng" w="9525">
            <a:solidFill>
              <a:schemeClr val="dk2"/>
            </a:solidFill>
            <a:prstDash val="solid"/>
            <a:round/>
            <a:headEnd len="med" w="med" type="none"/>
            <a:tailEnd len="med" w="med" type="triangle"/>
          </a:ln>
        </p:spPr>
      </p:cxnSp>
      <p:sp>
        <p:nvSpPr>
          <p:cNvPr id="1538" name="Google Shape;1538;p158"/>
          <p:cNvSpPr/>
          <p:nvPr/>
        </p:nvSpPr>
        <p:spPr>
          <a:xfrm>
            <a:off x="2279675" y="2479300"/>
            <a:ext cx="515100" cy="515100"/>
          </a:xfrm>
          <a:prstGeom prst="ellipse">
            <a:avLst/>
          </a:prstGeom>
          <a:solidFill>
            <a:srgbClr val="FF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rPr>
              <a:t>2</a:t>
            </a:r>
            <a:endParaRPr>
              <a:solidFill>
                <a:srgbClr val="FFFFFF"/>
              </a:solidFill>
            </a:endParaRPr>
          </a:p>
        </p:txBody>
      </p:sp>
      <p:sp>
        <p:nvSpPr>
          <p:cNvPr id="1539" name="Google Shape;1539;p158"/>
          <p:cNvSpPr/>
          <p:nvPr/>
        </p:nvSpPr>
        <p:spPr>
          <a:xfrm>
            <a:off x="2706175" y="1731825"/>
            <a:ext cx="515100" cy="5151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rPr>
              <a:t>7</a:t>
            </a:r>
            <a:endParaRPr>
              <a:solidFill>
                <a:srgbClr val="FFFFFF"/>
              </a:solidFill>
            </a:endParaRPr>
          </a:p>
        </p:txBody>
      </p:sp>
      <p:cxnSp>
        <p:nvCxnSpPr>
          <p:cNvPr id="1540" name="Google Shape;1540;p158"/>
          <p:cNvCxnSpPr/>
          <p:nvPr/>
        </p:nvCxnSpPr>
        <p:spPr>
          <a:xfrm flipH="1" rot="10800000">
            <a:off x="2624725" y="2235000"/>
            <a:ext cx="204300" cy="248700"/>
          </a:xfrm>
          <a:prstGeom prst="straightConnector1">
            <a:avLst/>
          </a:prstGeom>
          <a:noFill/>
          <a:ln cap="flat" cmpd="sng" w="9525">
            <a:solidFill>
              <a:schemeClr val="dk2"/>
            </a:solidFill>
            <a:prstDash val="solid"/>
            <a:round/>
            <a:headEnd len="med" w="med" type="none"/>
            <a:tailEnd len="med" w="med" type="none"/>
          </a:ln>
        </p:spPr>
      </p:cxnSp>
      <p:sp>
        <p:nvSpPr>
          <p:cNvPr id="1541" name="Google Shape;1541;p158"/>
          <p:cNvSpPr/>
          <p:nvPr/>
        </p:nvSpPr>
        <p:spPr>
          <a:xfrm>
            <a:off x="2666800" y="3195025"/>
            <a:ext cx="515100" cy="5151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rPr>
              <a:t>3</a:t>
            </a:r>
            <a:endParaRPr>
              <a:solidFill>
                <a:srgbClr val="FFFFFF"/>
              </a:solidFill>
            </a:endParaRPr>
          </a:p>
        </p:txBody>
      </p:sp>
      <p:cxnSp>
        <p:nvCxnSpPr>
          <p:cNvPr id="1542" name="Google Shape;1542;p158"/>
          <p:cNvCxnSpPr/>
          <p:nvPr/>
        </p:nvCxnSpPr>
        <p:spPr>
          <a:xfrm>
            <a:off x="3111950" y="2220975"/>
            <a:ext cx="213300" cy="275400"/>
          </a:xfrm>
          <a:prstGeom prst="straightConnector1">
            <a:avLst/>
          </a:prstGeom>
          <a:noFill/>
          <a:ln cap="flat" cmpd="sng" w="9525">
            <a:solidFill>
              <a:schemeClr val="dk2"/>
            </a:solidFill>
            <a:prstDash val="solid"/>
            <a:round/>
            <a:headEnd len="med" w="med" type="none"/>
            <a:tailEnd len="med" w="med" type="none"/>
          </a:ln>
        </p:spPr>
      </p:cxnSp>
      <p:sp>
        <p:nvSpPr>
          <p:cNvPr id="1543" name="Google Shape;1543;p158"/>
          <p:cNvSpPr/>
          <p:nvPr/>
        </p:nvSpPr>
        <p:spPr>
          <a:xfrm>
            <a:off x="3161900" y="2501525"/>
            <a:ext cx="515100" cy="5151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rPr>
              <a:t>8</a:t>
            </a:r>
            <a:endParaRPr>
              <a:solidFill>
                <a:srgbClr val="FFFFFF"/>
              </a:solidFill>
            </a:endParaRPr>
          </a:p>
        </p:txBody>
      </p:sp>
      <p:sp>
        <p:nvSpPr>
          <p:cNvPr id="1544" name="Google Shape;1544;p158"/>
          <p:cNvSpPr/>
          <p:nvPr/>
        </p:nvSpPr>
        <p:spPr>
          <a:xfrm>
            <a:off x="1889138" y="3146925"/>
            <a:ext cx="515100" cy="5151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rPr>
              <a:t>1</a:t>
            </a:r>
            <a:endParaRPr>
              <a:solidFill>
                <a:srgbClr val="FFFFFF"/>
              </a:solidFill>
            </a:endParaRPr>
          </a:p>
        </p:txBody>
      </p:sp>
      <p:cxnSp>
        <p:nvCxnSpPr>
          <p:cNvPr id="1545" name="Google Shape;1545;p158"/>
          <p:cNvCxnSpPr/>
          <p:nvPr/>
        </p:nvCxnSpPr>
        <p:spPr>
          <a:xfrm flipH="1" rot="10800000">
            <a:off x="2234188" y="2946725"/>
            <a:ext cx="156900" cy="204600"/>
          </a:xfrm>
          <a:prstGeom prst="straightConnector1">
            <a:avLst/>
          </a:prstGeom>
          <a:noFill/>
          <a:ln cap="flat" cmpd="sng" w="9525">
            <a:solidFill>
              <a:schemeClr val="dk2"/>
            </a:solidFill>
            <a:prstDash val="solid"/>
            <a:round/>
            <a:headEnd len="med" w="med" type="none"/>
            <a:tailEnd len="med" w="med" type="none"/>
          </a:ln>
        </p:spPr>
      </p:cxnSp>
      <p:cxnSp>
        <p:nvCxnSpPr>
          <p:cNvPr id="1546" name="Google Shape;1546;p158"/>
          <p:cNvCxnSpPr/>
          <p:nvPr/>
        </p:nvCxnSpPr>
        <p:spPr>
          <a:xfrm>
            <a:off x="2701925" y="2986225"/>
            <a:ext cx="186600" cy="195300"/>
          </a:xfrm>
          <a:prstGeom prst="straightConnector1">
            <a:avLst/>
          </a:prstGeom>
          <a:noFill/>
          <a:ln cap="flat" cmpd="sng" w="9525">
            <a:solidFill>
              <a:schemeClr val="dk2"/>
            </a:solidFill>
            <a:prstDash val="solid"/>
            <a:round/>
            <a:headEnd len="med" w="med" type="none"/>
            <a:tailEnd len="med" w="med" type="none"/>
          </a:ln>
        </p:spPr>
      </p:cxnSp>
      <p:cxnSp>
        <p:nvCxnSpPr>
          <p:cNvPr id="1547" name="Google Shape;1547;p158"/>
          <p:cNvCxnSpPr/>
          <p:nvPr/>
        </p:nvCxnSpPr>
        <p:spPr>
          <a:xfrm>
            <a:off x="3601925" y="2946725"/>
            <a:ext cx="213300" cy="275400"/>
          </a:xfrm>
          <a:prstGeom prst="straightConnector1">
            <a:avLst/>
          </a:prstGeom>
          <a:noFill/>
          <a:ln cap="flat" cmpd="sng" w="9525">
            <a:solidFill>
              <a:schemeClr val="dk2"/>
            </a:solidFill>
            <a:prstDash val="solid"/>
            <a:round/>
            <a:headEnd len="med" w="med" type="none"/>
            <a:tailEnd len="med" w="med" type="none"/>
          </a:ln>
        </p:spPr>
      </p:cxnSp>
      <p:sp>
        <p:nvSpPr>
          <p:cNvPr id="1548" name="Google Shape;1548;p158"/>
          <p:cNvSpPr/>
          <p:nvPr/>
        </p:nvSpPr>
        <p:spPr>
          <a:xfrm>
            <a:off x="3651875" y="3227275"/>
            <a:ext cx="515100" cy="515100"/>
          </a:xfrm>
          <a:prstGeom prst="ellipse">
            <a:avLst/>
          </a:prstGeom>
          <a:solidFill>
            <a:srgbClr val="FF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rPr>
              <a:t>9</a:t>
            </a:r>
            <a:endParaRPr>
              <a:solidFill>
                <a:srgbClr val="FFFFFF"/>
              </a:solidFill>
            </a:endParaRPr>
          </a:p>
        </p:txBody>
      </p:sp>
      <p:sp>
        <p:nvSpPr>
          <p:cNvPr id="1549" name="Google Shape;1549;p158"/>
          <p:cNvSpPr/>
          <p:nvPr/>
        </p:nvSpPr>
        <p:spPr>
          <a:xfrm>
            <a:off x="5576825" y="2501275"/>
            <a:ext cx="515100" cy="515100"/>
          </a:xfrm>
          <a:prstGeom prst="ellipse">
            <a:avLst/>
          </a:prstGeom>
          <a:solidFill>
            <a:srgbClr val="FF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rPr>
              <a:t>2</a:t>
            </a:r>
            <a:endParaRPr>
              <a:solidFill>
                <a:srgbClr val="FFFFFF"/>
              </a:solidFill>
            </a:endParaRPr>
          </a:p>
        </p:txBody>
      </p:sp>
      <p:sp>
        <p:nvSpPr>
          <p:cNvPr id="1550" name="Google Shape;1550;p158"/>
          <p:cNvSpPr/>
          <p:nvPr/>
        </p:nvSpPr>
        <p:spPr>
          <a:xfrm>
            <a:off x="6003325" y="1753800"/>
            <a:ext cx="515100" cy="5151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rPr>
              <a:t>7</a:t>
            </a:r>
            <a:endParaRPr>
              <a:solidFill>
                <a:srgbClr val="FFFFFF"/>
              </a:solidFill>
            </a:endParaRPr>
          </a:p>
        </p:txBody>
      </p:sp>
      <p:cxnSp>
        <p:nvCxnSpPr>
          <p:cNvPr id="1551" name="Google Shape;1551;p158"/>
          <p:cNvCxnSpPr/>
          <p:nvPr/>
        </p:nvCxnSpPr>
        <p:spPr>
          <a:xfrm flipH="1" rot="10800000">
            <a:off x="5921875" y="2256975"/>
            <a:ext cx="204300" cy="248700"/>
          </a:xfrm>
          <a:prstGeom prst="straightConnector1">
            <a:avLst/>
          </a:prstGeom>
          <a:noFill/>
          <a:ln cap="flat" cmpd="sng" w="9525">
            <a:solidFill>
              <a:schemeClr val="dk2"/>
            </a:solidFill>
            <a:prstDash val="solid"/>
            <a:round/>
            <a:headEnd len="med" w="med" type="none"/>
            <a:tailEnd len="med" w="med" type="none"/>
          </a:ln>
        </p:spPr>
      </p:cxnSp>
      <p:sp>
        <p:nvSpPr>
          <p:cNvPr id="1552" name="Google Shape;1552;p158"/>
          <p:cNvSpPr/>
          <p:nvPr/>
        </p:nvSpPr>
        <p:spPr>
          <a:xfrm>
            <a:off x="5887750" y="3217000"/>
            <a:ext cx="515100" cy="5151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rPr>
              <a:t>3</a:t>
            </a:r>
            <a:endParaRPr>
              <a:solidFill>
                <a:srgbClr val="FFFFFF"/>
              </a:solidFill>
            </a:endParaRPr>
          </a:p>
        </p:txBody>
      </p:sp>
      <p:cxnSp>
        <p:nvCxnSpPr>
          <p:cNvPr id="1553" name="Google Shape;1553;p158"/>
          <p:cNvCxnSpPr/>
          <p:nvPr/>
        </p:nvCxnSpPr>
        <p:spPr>
          <a:xfrm>
            <a:off x="6409100" y="2242950"/>
            <a:ext cx="431100" cy="315600"/>
          </a:xfrm>
          <a:prstGeom prst="straightConnector1">
            <a:avLst/>
          </a:prstGeom>
          <a:noFill/>
          <a:ln cap="flat" cmpd="sng" w="9525">
            <a:solidFill>
              <a:schemeClr val="dk2"/>
            </a:solidFill>
            <a:prstDash val="solid"/>
            <a:round/>
            <a:headEnd len="med" w="med" type="none"/>
            <a:tailEnd len="med" w="med" type="none"/>
          </a:ln>
        </p:spPr>
      </p:cxnSp>
      <p:sp>
        <p:nvSpPr>
          <p:cNvPr id="1554" name="Google Shape;1554;p158"/>
          <p:cNvSpPr/>
          <p:nvPr/>
        </p:nvSpPr>
        <p:spPr>
          <a:xfrm>
            <a:off x="6687650" y="2523500"/>
            <a:ext cx="515100" cy="5151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rPr>
              <a:t>9</a:t>
            </a:r>
            <a:endParaRPr>
              <a:solidFill>
                <a:srgbClr val="FFFFFF"/>
              </a:solidFill>
            </a:endParaRPr>
          </a:p>
        </p:txBody>
      </p:sp>
      <p:sp>
        <p:nvSpPr>
          <p:cNvPr id="1555" name="Google Shape;1555;p158"/>
          <p:cNvSpPr/>
          <p:nvPr/>
        </p:nvSpPr>
        <p:spPr>
          <a:xfrm>
            <a:off x="5186288" y="3168900"/>
            <a:ext cx="515100" cy="5151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rPr>
              <a:t>1</a:t>
            </a:r>
            <a:endParaRPr>
              <a:solidFill>
                <a:srgbClr val="FFFFFF"/>
              </a:solidFill>
            </a:endParaRPr>
          </a:p>
        </p:txBody>
      </p:sp>
      <p:cxnSp>
        <p:nvCxnSpPr>
          <p:cNvPr id="1556" name="Google Shape;1556;p158"/>
          <p:cNvCxnSpPr/>
          <p:nvPr/>
        </p:nvCxnSpPr>
        <p:spPr>
          <a:xfrm flipH="1" rot="10800000">
            <a:off x="5531338" y="2968700"/>
            <a:ext cx="156900" cy="204600"/>
          </a:xfrm>
          <a:prstGeom prst="straightConnector1">
            <a:avLst/>
          </a:prstGeom>
          <a:noFill/>
          <a:ln cap="flat" cmpd="sng" w="9525">
            <a:solidFill>
              <a:schemeClr val="dk2"/>
            </a:solidFill>
            <a:prstDash val="solid"/>
            <a:round/>
            <a:headEnd len="med" w="med" type="none"/>
            <a:tailEnd len="med" w="med" type="none"/>
          </a:ln>
        </p:spPr>
      </p:cxnSp>
      <p:cxnSp>
        <p:nvCxnSpPr>
          <p:cNvPr id="1557" name="Google Shape;1557;p158"/>
          <p:cNvCxnSpPr>
            <a:endCxn id="1552" idx="0"/>
          </p:cNvCxnSpPr>
          <p:nvPr/>
        </p:nvCxnSpPr>
        <p:spPr>
          <a:xfrm>
            <a:off x="5930800" y="2986900"/>
            <a:ext cx="214500" cy="230100"/>
          </a:xfrm>
          <a:prstGeom prst="straightConnector1">
            <a:avLst/>
          </a:prstGeom>
          <a:noFill/>
          <a:ln cap="flat" cmpd="sng" w="9525">
            <a:solidFill>
              <a:schemeClr val="dk2"/>
            </a:solidFill>
            <a:prstDash val="solid"/>
            <a:round/>
            <a:headEnd len="med" w="med" type="none"/>
            <a:tailEnd len="med" w="med" type="none"/>
          </a:ln>
        </p:spPr>
      </p:cxnSp>
      <p:sp>
        <p:nvSpPr>
          <p:cNvPr id="1558" name="Google Shape;1558;p158"/>
          <p:cNvSpPr/>
          <p:nvPr/>
        </p:nvSpPr>
        <p:spPr>
          <a:xfrm>
            <a:off x="6507713" y="3227275"/>
            <a:ext cx="515100" cy="515100"/>
          </a:xfrm>
          <a:prstGeom prst="ellipse">
            <a:avLst/>
          </a:prstGeom>
          <a:solidFill>
            <a:srgbClr val="FF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rPr>
              <a:t>8</a:t>
            </a:r>
            <a:endParaRPr>
              <a:solidFill>
                <a:srgbClr val="FFFFFF"/>
              </a:solidFill>
            </a:endParaRPr>
          </a:p>
        </p:txBody>
      </p:sp>
      <p:cxnSp>
        <p:nvCxnSpPr>
          <p:cNvPr id="1559" name="Google Shape;1559;p158"/>
          <p:cNvCxnSpPr/>
          <p:nvPr/>
        </p:nvCxnSpPr>
        <p:spPr>
          <a:xfrm flipH="1" rot="10800000">
            <a:off x="6769175" y="3047025"/>
            <a:ext cx="115500" cy="1599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63" name="Shape 1563"/>
        <p:cNvGrpSpPr/>
        <p:nvPr/>
      </p:nvGrpSpPr>
      <p:grpSpPr>
        <a:xfrm>
          <a:off x="0" y="0"/>
          <a:ext cx="0" cy="0"/>
          <a:chOff x="0" y="0"/>
          <a:chExt cx="0" cy="0"/>
        </a:xfrm>
      </p:grpSpPr>
      <p:sp>
        <p:nvSpPr>
          <p:cNvPr id="1564" name="Google Shape;1564;p159"/>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Spring 2018, Midterm 2, Problem 1</a:t>
            </a:r>
            <a:endParaRPr/>
          </a:p>
        </p:txBody>
      </p:sp>
      <p:sp>
        <p:nvSpPr>
          <p:cNvPr id="1565" name="Google Shape;1565;p159"/>
          <p:cNvSpPr txBox="1"/>
          <p:nvPr/>
        </p:nvSpPr>
        <p:spPr>
          <a:xfrm>
            <a:off x="1764875" y="1048250"/>
            <a:ext cx="5803800" cy="59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Draw the LLRB that results from inserting 1, 2, 3, 7, 8 9, 5 in that order. </a:t>
            </a:r>
            <a:endParaRPr>
              <a:latin typeface="Roboto"/>
              <a:ea typeface="Roboto"/>
              <a:cs typeface="Roboto"/>
              <a:sym typeface="Roboto"/>
            </a:endParaRPr>
          </a:p>
        </p:txBody>
      </p:sp>
      <p:sp>
        <p:nvSpPr>
          <p:cNvPr id="1566" name="Google Shape;1566;p159"/>
          <p:cNvSpPr txBox="1"/>
          <p:nvPr/>
        </p:nvSpPr>
        <p:spPr>
          <a:xfrm>
            <a:off x="474575" y="1870525"/>
            <a:ext cx="1243800" cy="27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Insert 5 </a:t>
            </a:r>
            <a:endParaRPr>
              <a:latin typeface="Roboto"/>
              <a:ea typeface="Roboto"/>
              <a:cs typeface="Roboto"/>
              <a:sym typeface="Roboto"/>
            </a:endParaRPr>
          </a:p>
        </p:txBody>
      </p:sp>
      <p:sp>
        <p:nvSpPr>
          <p:cNvPr id="1567" name="Google Shape;1567;p159"/>
          <p:cNvSpPr txBox="1"/>
          <p:nvPr/>
        </p:nvSpPr>
        <p:spPr>
          <a:xfrm>
            <a:off x="2029775" y="4526275"/>
            <a:ext cx="5274000" cy="66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After inserting 5, we have to rotate left to ensure left-leaning.</a:t>
            </a:r>
            <a:endParaRPr>
              <a:latin typeface="Roboto"/>
              <a:ea typeface="Roboto"/>
              <a:cs typeface="Roboto"/>
              <a:sym typeface="Roboto"/>
            </a:endParaRPr>
          </a:p>
        </p:txBody>
      </p:sp>
      <p:cxnSp>
        <p:nvCxnSpPr>
          <p:cNvPr id="1568" name="Google Shape;1568;p159"/>
          <p:cNvCxnSpPr/>
          <p:nvPr/>
        </p:nvCxnSpPr>
        <p:spPr>
          <a:xfrm>
            <a:off x="4481000" y="2481700"/>
            <a:ext cx="524100" cy="0"/>
          </a:xfrm>
          <a:prstGeom prst="straightConnector1">
            <a:avLst/>
          </a:prstGeom>
          <a:noFill/>
          <a:ln cap="flat" cmpd="sng" w="9525">
            <a:solidFill>
              <a:schemeClr val="dk2"/>
            </a:solidFill>
            <a:prstDash val="solid"/>
            <a:round/>
            <a:headEnd len="med" w="med" type="none"/>
            <a:tailEnd len="med" w="med" type="triangle"/>
          </a:ln>
        </p:spPr>
      </p:cxnSp>
      <p:sp>
        <p:nvSpPr>
          <p:cNvPr id="1569" name="Google Shape;1569;p159"/>
          <p:cNvSpPr/>
          <p:nvPr/>
        </p:nvSpPr>
        <p:spPr>
          <a:xfrm>
            <a:off x="2344625" y="2440475"/>
            <a:ext cx="515100" cy="515100"/>
          </a:xfrm>
          <a:prstGeom prst="ellipse">
            <a:avLst/>
          </a:prstGeom>
          <a:solidFill>
            <a:srgbClr val="FF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rPr>
              <a:t>2</a:t>
            </a:r>
            <a:endParaRPr>
              <a:solidFill>
                <a:srgbClr val="FFFFFF"/>
              </a:solidFill>
            </a:endParaRPr>
          </a:p>
        </p:txBody>
      </p:sp>
      <p:sp>
        <p:nvSpPr>
          <p:cNvPr id="1570" name="Google Shape;1570;p159"/>
          <p:cNvSpPr/>
          <p:nvPr/>
        </p:nvSpPr>
        <p:spPr>
          <a:xfrm>
            <a:off x="2771125" y="1693000"/>
            <a:ext cx="515100" cy="5151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rPr>
              <a:t>7</a:t>
            </a:r>
            <a:endParaRPr>
              <a:solidFill>
                <a:srgbClr val="FFFFFF"/>
              </a:solidFill>
            </a:endParaRPr>
          </a:p>
        </p:txBody>
      </p:sp>
      <p:cxnSp>
        <p:nvCxnSpPr>
          <p:cNvPr id="1571" name="Google Shape;1571;p159"/>
          <p:cNvCxnSpPr/>
          <p:nvPr/>
        </p:nvCxnSpPr>
        <p:spPr>
          <a:xfrm flipH="1" rot="10800000">
            <a:off x="2689675" y="2196175"/>
            <a:ext cx="204300" cy="248700"/>
          </a:xfrm>
          <a:prstGeom prst="straightConnector1">
            <a:avLst/>
          </a:prstGeom>
          <a:noFill/>
          <a:ln cap="flat" cmpd="sng" w="9525">
            <a:solidFill>
              <a:schemeClr val="dk2"/>
            </a:solidFill>
            <a:prstDash val="solid"/>
            <a:round/>
            <a:headEnd len="med" w="med" type="none"/>
            <a:tailEnd len="med" w="med" type="none"/>
          </a:ln>
        </p:spPr>
      </p:cxnSp>
      <p:sp>
        <p:nvSpPr>
          <p:cNvPr id="1572" name="Google Shape;1572;p159"/>
          <p:cNvSpPr/>
          <p:nvPr/>
        </p:nvSpPr>
        <p:spPr>
          <a:xfrm>
            <a:off x="2655550" y="3156200"/>
            <a:ext cx="515100" cy="5151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rPr>
              <a:t>3</a:t>
            </a:r>
            <a:endParaRPr>
              <a:solidFill>
                <a:srgbClr val="FFFFFF"/>
              </a:solidFill>
            </a:endParaRPr>
          </a:p>
        </p:txBody>
      </p:sp>
      <p:cxnSp>
        <p:nvCxnSpPr>
          <p:cNvPr id="1573" name="Google Shape;1573;p159"/>
          <p:cNvCxnSpPr/>
          <p:nvPr/>
        </p:nvCxnSpPr>
        <p:spPr>
          <a:xfrm>
            <a:off x="3176900" y="2182150"/>
            <a:ext cx="431100" cy="315600"/>
          </a:xfrm>
          <a:prstGeom prst="straightConnector1">
            <a:avLst/>
          </a:prstGeom>
          <a:noFill/>
          <a:ln cap="flat" cmpd="sng" w="9525">
            <a:solidFill>
              <a:schemeClr val="dk2"/>
            </a:solidFill>
            <a:prstDash val="solid"/>
            <a:round/>
            <a:headEnd len="med" w="med" type="none"/>
            <a:tailEnd len="med" w="med" type="none"/>
          </a:ln>
        </p:spPr>
      </p:cxnSp>
      <p:sp>
        <p:nvSpPr>
          <p:cNvPr id="1574" name="Google Shape;1574;p159"/>
          <p:cNvSpPr/>
          <p:nvPr/>
        </p:nvSpPr>
        <p:spPr>
          <a:xfrm>
            <a:off x="3455450" y="2462700"/>
            <a:ext cx="515100" cy="515100"/>
          </a:xfrm>
          <a:prstGeom prst="ellipse">
            <a:avLst/>
          </a:prstGeom>
          <a:solidFill>
            <a:srgbClr val="FF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rPr>
              <a:t>9</a:t>
            </a:r>
            <a:endParaRPr>
              <a:solidFill>
                <a:srgbClr val="FFFFFF"/>
              </a:solidFill>
            </a:endParaRPr>
          </a:p>
        </p:txBody>
      </p:sp>
      <p:sp>
        <p:nvSpPr>
          <p:cNvPr id="1575" name="Google Shape;1575;p159"/>
          <p:cNvSpPr/>
          <p:nvPr/>
        </p:nvSpPr>
        <p:spPr>
          <a:xfrm>
            <a:off x="1954088" y="3108100"/>
            <a:ext cx="515100" cy="5151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rPr>
              <a:t>1</a:t>
            </a:r>
            <a:endParaRPr>
              <a:solidFill>
                <a:srgbClr val="FFFFFF"/>
              </a:solidFill>
            </a:endParaRPr>
          </a:p>
        </p:txBody>
      </p:sp>
      <p:cxnSp>
        <p:nvCxnSpPr>
          <p:cNvPr id="1576" name="Google Shape;1576;p159"/>
          <p:cNvCxnSpPr/>
          <p:nvPr/>
        </p:nvCxnSpPr>
        <p:spPr>
          <a:xfrm flipH="1" rot="10800000">
            <a:off x="2299138" y="2907900"/>
            <a:ext cx="156900" cy="204600"/>
          </a:xfrm>
          <a:prstGeom prst="straightConnector1">
            <a:avLst/>
          </a:prstGeom>
          <a:noFill/>
          <a:ln cap="flat" cmpd="sng" w="9525">
            <a:solidFill>
              <a:schemeClr val="dk2"/>
            </a:solidFill>
            <a:prstDash val="solid"/>
            <a:round/>
            <a:headEnd len="med" w="med" type="none"/>
            <a:tailEnd len="med" w="med" type="none"/>
          </a:ln>
        </p:spPr>
      </p:cxnSp>
      <p:cxnSp>
        <p:nvCxnSpPr>
          <p:cNvPr id="1577" name="Google Shape;1577;p159"/>
          <p:cNvCxnSpPr>
            <a:endCxn id="1572" idx="0"/>
          </p:cNvCxnSpPr>
          <p:nvPr/>
        </p:nvCxnSpPr>
        <p:spPr>
          <a:xfrm>
            <a:off x="2698600" y="2926100"/>
            <a:ext cx="214500" cy="230100"/>
          </a:xfrm>
          <a:prstGeom prst="straightConnector1">
            <a:avLst/>
          </a:prstGeom>
          <a:noFill/>
          <a:ln cap="flat" cmpd="sng" w="9525">
            <a:solidFill>
              <a:schemeClr val="dk2"/>
            </a:solidFill>
            <a:prstDash val="solid"/>
            <a:round/>
            <a:headEnd len="med" w="med" type="none"/>
            <a:tailEnd len="med" w="med" type="none"/>
          </a:ln>
        </p:spPr>
      </p:cxnSp>
      <p:sp>
        <p:nvSpPr>
          <p:cNvPr id="1578" name="Google Shape;1578;p159"/>
          <p:cNvSpPr/>
          <p:nvPr/>
        </p:nvSpPr>
        <p:spPr>
          <a:xfrm>
            <a:off x="3275513" y="3166475"/>
            <a:ext cx="515100" cy="5151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rPr>
              <a:t>8</a:t>
            </a:r>
            <a:endParaRPr>
              <a:solidFill>
                <a:srgbClr val="FFFFFF"/>
              </a:solidFill>
            </a:endParaRPr>
          </a:p>
        </p:txBody>
      </p:sp>
      <p:cxnSp>
        <p:nvCxnSpPr>
          <p:cNvPr id="1579" name="Google Shape;1579;p159"/>
          <p:cNvCxnSpPr/>
          <p:nvPr/>
        </p:nvCxnSpPr>
        <p:spPr>
          <a:xfrm flipH="1" rot="10800000">
            <a:off x="3536975" y="2986225"/>
            <a:ext cx="115500" cy="159900"/>
          </a:xfrm>
          <a:prstGeom prst="straightConnector1">
            <a:avLst/>
          </a:prstGeom>
          <a:noFill/>
          <a:ln cap="flat" cmpd="sng" w="9525">
            <a:solidFill>
              <a:schemeClr val="dk2"/>
            </a:solidFill>
            <a:prstDash val="solid"/>
            <a:round/>
            <a:headEnd len="med" w="med" type="none"/>
            <a:tailEnd len="med" w="med" type="none"/>
          </a:ln>
        </p:spPr>
      </p:cxnSp>
      <p:sp>
        <p:nvSpPr>
          <p:cNvPr id="1580" name="Google Shape;1580;p159"/>
          <p:cNvSpPr/>
          <p:nvPr/>
        </p:nvSpPr>
        <p:spPr>
          <a:xfrm>
            <a:off x="2940350" y="3795250"/>
            <a:ext cx="515100" cy="515100"/>
          </a:xfrm>
          <a:prstGeom prst="ellipse">
            <a:avLst/>
          </a:prstGeom>
          <a:solidFill>
            <a:srgbClr val="FF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rPr>
              <a:t>5</a:t>
            </a:r>
            <a:endParaRPr>
              <a:solidFill>
                <a:srgbClr val="FFFFFF"/>
              </a:solidFill>
            </a:endParaRPr>
          </a:p>
        </p:txBody>
      </p:sp>
      <p:cxnSp>
        <p:nvCxnSpPr>
          <p:cNvPr id="1581" name="Google Shape;1581;p159"/>
          <p:cNvCxnSpPr/>
          <p:nvPr/>
        </p:nvCxnSpPr>
        <p:spPr>
          <a:xfrm>
            <a:off x="3047025" y="3659975"/>
            <a:ext cx="80100" cy="124500"/>
          </a:xfrm>
          <a:prstGeom prst="straightConnector1">
            <a:avLst/>
          </a:prstGeom>
          <a:noFill/>
          <a:ln cap="flat" cmpd="sng" w="9525">
            <a:solidFill>
              <a:schemeClr val="dk2"/>
            </a:solidFill>
            <a:prstDash val="solid"/>
            <a:round/>
            <a:headEnd len="med" w="med" type="none"/>
            <a:tailEnd len="med" w="med" type="none"/>
          </a:ln>
        </p:spPr>
      </p:cxnSp>
      <p:sp>
        <p:nvSpPr>
          <p:cNvPr id="1582" name="Google Shape;1582;p159"/>
          <p:cNvSpPr/>
          <p:nvPr/>
        </p:nvSpPr>
        <p:spPr>
          <a:xfrm>
            <a:off x="5828325" y="2479950"/>
            <a:ext cx="515100" cy="515100"/>
          </a:xfrm>
          <a:prstGeom prst="ellipse">
            <a:avLst/>
          </a:prstGeom>
          <a:solidFill>
            <a:srgbClr val="FF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rPr>
              <a:t>2</a:t>
            </a:r>
            <a:endParaRPr>
              <a:solidFill>
                <a:srgbClr val="FFFFFF"/>
              </a:solidFill>
            </a:endParaRPr>
          </a:p>
        </p:txBody>
      </p:sp>
      <p:sp>
        <p:nvSpPr>
          <p:cNvPr id="1583" name="Google Shape;1583;p159"/>
          <p:cNvSpPr/>
          <p:nvPr/>
        </p:nvSpPr>
        <p:spPr>
          <a:xfrm>
            <a:off x="6254825" y="1732475"/>
            <a:ext cx="515100" cy="5151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rPr>
              <a:t>7</a:t>
            </a:r>
            <a:endParaRPr>
              <a:solidFill>
                <a:srgbClr val="FFFFFF"/>
              </a:solidFill>
            </a:endParaRPr>
          </a:p>
        </p:txBody>
      </p:sp>
      <p:cxnSp>
        <p:nvCxnSpPr>
          <p:cNvPr id="1584" name="Google Shape;1584;p159"/>
          <p:cNvCxnSpPr/>
          <p:nvPr/>
        </p:nvCxnSpPr>
        <p:spPr>
          <a:xfrm flipH="1" rot="10800000">
            <a:off x="6173375" y="2235650"/>
            <a:ext cx="204300" cy="248700"/>
          </a:xfrm>
          <a:prstGeom prst="straightConnector1">
            <a:avLst/>
          </a:prstGeom>
          <a:noFill/>
          <a:ln cap="flat" cmpd="sng" w="9525">
            <a:solidFill>
              <a:schemeClr val="dk2"/>
            </a:solidFill>
            <a:prstDash val="solid"/>
            <a:round/>
            <a:headEnd len="med" w="med" type="none"/>
            <a:tailEnd len="med" w="med" type="none"/>
          </a:ln>
        </p:spPr>
      </p:cxnSp>
      <p:sp>
        <p:nvSpPr>
          <p:cNvPr id="1585" name="Google Shape;1585;p159"/>
          <p:cNvSpPr/>
          <p:nvPr/>
        </p:nvSpPr>
        <p:spPr>
          <a:xfrm>
            <a:off x="6139250" y="3195675"/>
            <a:ext cx="515100" cy="5151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rPr>
              <a:t>5</a:t>
            </a:r>
            <a:endParaRPr>
              <a:solidFill>
                <a:srgbClr val="FFFFFF"/>
              </a:solidFill>
            </a:endParaRPr>
          </a:p>
        </p:txBody>
      </p:sp>
      <p:cxnSp>
        <p:nvCxnSpPr>
          <p:cNvPr id="1586" name="Google Shape;1586;p159"/>
          <p:cNvCxnSpPr/>
          <p:nvPr/>
        </p:nvCxnSpPr>
        <p:spPr>
          <a:xfrm>
            <a:off x="6660600" y="2221625"/>
            <a:ext cx="431100" cy="315600"/>
          </a:xfrm>
          <a:prstGeom prst="straightConnector1">
            <a:avLst/>
          </a:prstGeom>
          <a:noFill/>
          <a:ln cap="flat" cmpd="sng" w="9525">
            <a:solidFill>
              <a:schemeClr val="dk2"/>
            </a:solidFill>
            <a:prstDash val="solid"/>
            <a:round/>
            <a:headEnd len="med" w="med" type="none"/>
            <a:tailEnd len="med" w="med" type="none"/>
          </a:ln>
        </p:spPr>
      </p:cxnSp>
      <p:sp>
        <p:nvSpPr>
          <p:cNvPr id="1587" name="Google Shape;1587;p159"/>
          <p:cNvSpPr/>
          <p:nvPr/>
        </p:nvSpPr>
        <p:spPr>
          <a:xfrm>
            <a:off x="6939150" y="2502175"/>
            <a:ext cx="515100" cy="515100"/>
          </a:xfrm>
          <a:prstGeom prst="ellipse">
            <a:avLst/>
          </a:prstGeom>
          <a:solidFill>
            <a:srgbClr val="FF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rPr>
              <a:t>9</a:t>
            </a:r>
            <a:endParaRPr>
              <a:solidFill>
                <a:srgbClr val="FFFFFF"/>
              </a:solidFill>
            </a:endParaRPr>
          </a:p>
        </p:txBody>
      </p:sp>
      <p:sp>
        <p:nvSpPr>
          <p:cNvPr id="1588" name="Google Shape;1588;p159"/>
          <p:cNvSpPr/>
          <p:nvPr/>
        </p:nvSpPr>
        <p:spPr>
          <a:xfrm>
            <a:off x="5437788" y="3147575"/>
            <a:ext cx="515100" cy="5151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rPr>
              <a:t>1</a:t>
            </a:r>
            <a:endParaRPr>
              <a:solidFill>
                <a:srgbClr val="FFFFFF"/>
              </a:solidFill>
            </a:endParaRPr>
          </a:p>
        </p:txBody>
      </p:sp>
      <p:cxnSp>
        <p:nvCxnSpPr>
          <p:cNvPr id="1589" name="Google Shape;1589;p159"/>
          <p:cNvCxnSpPr/>
          <p:nvPr/>
        </p:nvCxnSpPr>
        <p:spPr>
          <a:xfrm flipH="1" rot="10800000">
            <a:off x="5782838" y="2947375"/>
            <a:ext cx="156900" cy="204600"/>
          </a:xfrm>
          <a:prstGeom prst="straightConnector1">
            <a:avLst/>
          </a:prstGeom>
          <a:noFill/>
          <a:ln cap="flat" cmpd="sng" w="9525">
            <a:solidFill>
              <a:schemeClr val="dk2"/>
            </a:solidFill>
            <a:prstDash val="solid"/>
            <a:round/>
            <a:headEnd len="med" w="med" type="none"/>
            <a:tailEnd len="med" w="med" type="none"/>
          </a:ln>
        </p:spPr>
      </p:cxnSp>
      <p:cxnSp>
        <p:nvCxnSpPr>
          <p:cNvPr id="1590" name="Google Shape;1590;p159"/>
          <p:cNvCxnSpPr>
            <a:endCxn id="1585" idx="0"/>
          </p:cNvCxnSpPr>
          <p:nvPr/>
        </p:nvCxnSpPr>
        <p:spPr>
          <a:xfrm>
            <a:off x="6182300" y="2965575"/>
            <a:ext cx="214500" cy="230100"/>
          </a:xfrm>
          <a:prstGeom prst="straightConnector1">
            <a:avLst/>
          </a:prstGeom>
          <a:noFill/>
          <a:ln cap="flat" cmpd="sng" w="9525">
            <a:solidFill>
              <a:schemeClr val="dk2"/>
            </a:solidFill>
            <a:prstDash val="solid"/>
            <a:round/>
            <a:headEnd len="med" w="med" type="none"/>
            <a:tailEnd len="med" w="med" type="none"/>
          </a:ln>
        </p:spPr>
      </p:cxnSp>
      <p:sp>
        <p:nvSpPr>
          <p:cNvPr id="1591" name="Google Shape;1591;p159"/>
          <p:cNvSpPr/>
          <p:nvPr/>
        </p:nvSpPr>
        <p:spPr>
          <a:xfrm>
            <a:off x="6759213" y="3205950"/>
            <a:ext cx="515100" cy="5151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rPr>
              <a:t>8</a:t>
            </a:r>
            <a:endParaRPr>
              <a:solidFill>
                <a:srgbClr val="FFFFFF"/>
              </a:solidFill>
            </a:endParaRPr>
          </a:p>
        </p:txBody>
      </p:sp>
      <p:cxnSp>
        <p:nvCxnSpPr>
          <p:cNvPr id="1592" name="Google Shape;1592;p159"/>
          <p:cNvCxnSpPr/>
          <p:nvPr/>
        </p:nvCxnSpPr>
        <p:spPr>
          <a:xfrm flipH="1" rot="10800000">
            <a:off x="7020675" y="3025700"/>
            <a:ext cx="115500" cy="159900"/>
          </a:xfrm>
          <a:prstGeom prst="straightConnector1">
            <a:avLst/>
          </a:prstGeom>
          <a:noFill/>
          <a:ln cap="flat" cmpd="sng" w="9525">
            <a:solidFill>
              <a:schemeClr val="dk2"/>
            </a:solidFill>
            <a:prstDash val="solid"/>
            <a:round/>
            <a:headEnd len="med" w="med" type="none"/>
            <a:tailEnd len="med" w="med" type="none"/>
          </a:ln>
        </p:spPr>
      </p:cxnSp>
      <p:sp>
        <p:nvSpPr>
          <p:cNvPr id="1593" name="Google Shape;1593;p159"/>
          <p:cNvSpPr/>
          <p:nvPr/>
        </p:nvSpPr>
        <p:spPr>
          <a:xfrm>
            <a:off x="5739725" y="3860975"/>
            <a:ext cx="515100" cy="515100"/>
          </a:xfrm>
          <a:prstGeom prst="ellipse">
            <a:avLst/>
          </a:prstGeom>
          <a:solidFill>
            <a:srgbClr val="FF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rPr>
              <a:t>3</a:t>
            </a:r>
            <a:endParaRPr>
              <a:solidFill>
                <a:srgbClr val="FFFFFF"/>
              </a:solidFill>
            </a:endParaRPr>
          </a:p>
        </p:txBody>
      </p:sp>
      <p:cxnSp>
        <p:nvCxnSpPr>
          <p:cNvPr id="1594" name="Google Shape;1594;p159"/>
          <p:cNvCxnSpPr/>
          <p:nvPr/>
        </p:nvCxnSpPr>
        <p:spPr>
          <a:xfrm flipH="1" rot="10800000">
            <a:off x="6085150" y="3695400"/>
            <a:ext cx="150900" cy="1689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98" name="Shape 1598"/>
        <p:cNvGrpSpPr/>
        <p:nvPr/>
      </p:nvGrpSpPr>
      <p:grpSpPr>
        <a:xfrm>
          <a:off x="0" y="0"/>
          <a:ext cx="0" cy="0"/>
          <a:chOff x="0" y="0"/>
          <a:chExt cx="0" cy="0"/>
        </a:xfrm>
      </p:grpSpPr>
      <p:sp>
        <p:nvSpPr>
          <p:cNvPr id="1599" name="Google Shape;1599;p160"/>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MST</a:t>
            </a:r>
            <a:endParaRPr/>
          </a:p>
        </p:txBody>
      </p:sp>
      <p:sp>
        <p:nvSpPr>
          <p:cNvPr id="1600" name="Google Shape;1600;p160"/>
          <p:cNvSpPr txBox="1"/>
          <p:nvPr>
            <p:ph idx="1" type="subTitle"/>
          </p:nvPr>
        </p:nvSpPr>
        <p:spPr>
          <a:xfrm>
            <a:off x="265500" y="2779467"/>
            <a:ext cx="4045200" cy="1235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Eric Xu</a:t>
            </a:r>
            <a:endParaRPr/>
          </a:p>
        </p:txBody>
      </p:sp>
      <p:sp>
        <p:nvSpPr>
          <p:cNvPr id="1601" name="Google Shape;1601;p160"/>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05" name="Shape 1605"/>
        <p:cNvGrpSpPr/>
        <p:nvPr/>
      </p:nvGrpSpPr>
      <p:grpSpPr>
        <a:xfrm>
          <a:off x="0" y="0"/>
          <a:ext cx="0" cy="0"/>
          <a:chOff x="0" y="0"/>
          <a:chExt cx="0" cy="0"/>
        </a:xfrm>
      </p:grpSpPr>
      <p:sp>
        <p:nvSpPr>
          <p:cNvPr id="1606" name="Google Shape;1606;p161"/>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Kruskal’s</a:t>
            </a:r>
            <a:endParaRPr/>
          </a:p>
        </p:txBody>
      </p:sp>
      <p:sp>
        <p:nvSpPr>
          <p:cNvPr id="1607" name="Google Shape;1607;p161"/>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Greedy algorithm</a:t>
            </a:r>
            <a:endParaRPr/>
          </a:p>
          <a:p>
            <a:pPr indent="-342900" lvl="0" marL="457200" rtl="0" algn="l">
              <a:spcBef>
                <a:spcPts val="0"/>
              </a:spcBef>
              <a:spcAft>
                <a:spcPts val="0"/>
              </a:spcAft>
              <a:buSzPts val="1800"/>
              <a:buChar char="●"/>
            </a:pPr>
            <a:r>
              <a:rPr lang="en"/>
              <a:t>Take all the edges in the graph and put it into a priority queue or sort it.</a:t>
            </a:r>
            <a:endParaRPr/>
          </a:p>
          <a:p>
            <a:pPr indent="-342900" lvl="0" marL="457200" rtl="0" algn="l">
              <a:spcBef>
                <a:spcPts val="0"/>
              </a:spcBef>
              <a:spcAft>
                <a:spcPts val="0"/>
              </a:spcAft>
              <a:buSzPts val="1800"/>
              <a:buChar char="●"/>
            </a:pPr>
            <a:r>
              <a:rPr lang="en"/>
              <a:t>A MST is a tree, so we need exactly |V| - 1 edges in it</a:t>
            </a:r>
            <a:endParaRPr/>
          </a:p>
          <a:p>
            <a:pPr indent="-342900" lvl="0" marL="457200" rtl="0" algn="l">
              <a:spcBef>
                <a:spcPts val="0"/>
              </a:spcBef>
              <a:spcAft>
                <a:spcPts val="0"/>
              </a:spcAft>
              <a:buSzPts val="1800"/>
              <a:buChar char="●"/>
            </a:pPr>
            <a:r>
              <a:rPr lang="en"/>
              <a:t>Take the |V| - 1 smallest edges so that the graph is connected</a:t>
            </a:r>
            <a:endParaRPr/>
          </a:p>
          <a:p>
            <a:pPr indent="-342900" lvl="0" marL="457200" rtl="0" algn="l">
              <a:spcBef>
                <a:spcPts val="0"/>
              </a:spcBef>
              <a:spcAft>
                <a:spcPts val="0"/>
              </a:spcAft>
              <a:buSzPts val="1800"/>
              <a:buChar char="●"/>
            </a:pPr>
            <a:r>
              <a:rPr lang="en"/>
              <a:t>Do we always choose the smallest remaining edge? Will this work all the time?</a:t>
            </a:r>
            <a:endParaRPr/>
          </a:p>
          <a:p>
            <a:pPr indent="-317500" lvl="1" marL="914400" rtl="0" algn="l">
              <a:spcBef>
                <a:spcPts val="0"/>
              </a:spcBef>
              <a:spcAft>
                <a:spcPts val="0"/>
              </a:spcAft>
              <a:buSzPts val="1400"/>
              <a:buChar char="○"/>
            </a:pPr>
            <a:r>
              <a:rPr lang="en"/>
              <a:t>Why or why not?</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07">
                                            <p:txEl>
                                              <p:pRg end="0" st="0"/>
                                            </p:txEl>
                                          </p:spTgt>
                                        </p:tgtEl>
                                        <p:attrNameLst>
                                          <p:attrName>style.visibility</p:attrName>
                                        </p:attrNameLst>
                                      </p:cBhvr>
                                      <p:to>
                                        <p:strVal val="visible"/>
                                      </p:to>
                                    </p:set>
                                    <p:animEffect filter="fade" transition="in">
                                      <p:cBhvr>
                                        <p:cTn dur="1000"/>
                                        <p:tgtEl>
                                          <p:spTgt spid="160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07">
                                            <p:txEl>
                                              <p:pRg end="1" st="1"/>
                                            </p:txEl>
                                          </p:spTgt>
                                        </p:tgtEl>
                                        <p:attrNameLst>
                                          <p:attrName>style.visibility</p:attrName>
                                        </p:attrNameLst>
                                      </p:cBhvr>
                                      <p:to>
                                        <p:strVal val="visible"/>
                                      </p:to>
                                    </p:set>
                                    <p:animEffect filter="fade" transition="in">
                                      <p:cBhvr>
                                        <p:cTn dur="1000"/>
                                        <p:tgtEl>
                                          <p:spTgt spid="160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07">
                                            <p:txEl>
                                              <p:pRg end="2" st="2"/>
                                            </p:txEl>
                                          </p:spTgt>
                                        </p:tgtEl>
                                        <p:attrNameLst>
                                          <p:attrName>style.visibility</p:attrName>
                                        </p:attrNameLst>
                                      </p:cBhvr>
                                      <p:to>
                                        <p:strVal val="visible"/>
                                      </p:to>
                                    </p:set>
                                    <p:animEffect filter="fade" transition="in">
                                      <p:cBhvr>
                                        <p:cTn dur="1000"/>
                                        <p:tgtEl>
                                          <p:spTgt spid="1607">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07">
                                            <p:txEl>
                                              <p:pRg end="3" st="3"/>
                                            </p:txEl>
                                          </p:spTgt>
                                        </p:tgtEl>
                                        <p:attrNameLst>
                                          <p:attrName>style.visibility</p:attrName>
                                        </p:attrNameLst>
                                      </p:cBhvr>
                                      <p:to>
                                        <p:strVal val="visible"/>
                                      </p:to>
                                    </p:set>
                                    <p:animEffect filter="fade" transition="in">
                                      <p:cBhvr>
                                        <p:cTn dur="1000"/>
                                        <p:tgtEl>
                                          <p:spTgt spid="1607">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07">
                                            <p:txEl>
                                              <p:pRg end="4" st="4"/>
                                            </p:txEl>
                                          </p:spTgt>
                                        </p:tgtEl>
                                        <p:attrNameLst>
                                          <p:attrName>style.visibility</p:attrName>
                                        </p:attrNameLst>
                                      </p:cBhvr>
                                      <p:to>
                                        <p:strVal val="visible"/>
                                      </p:to>
                                    </p:set>
                                    <p:animEffect filter="fade" transition="in">
                                      <p:cBhvr>
                                        <p:cTn dur="1000"/>
                                        <p:tgtEl>
                                          <p:spTgt spid="1607">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07">
                                            <p:txEl>
                                              <p:pRg end="5" st="5"/>
                                            </p:txEl>
                                          </p:spTgt>
                                        </p:tgtEl>
                                        <p:attrNameLst>
                                          <p:attrName>style.visibility</p:attrName>
                                        </p:attrNameLst>
                                      </p:cBhvr>
                                      <p:to>
                                        <p:strVal val="visible"/>
                                      </p:to>
                                    </p:set>
                                    <p:animEffect filter="fade" transition="in">
                                      <p:cBhvr>
                                        <p:cTn dur="1000"/>
                                        <p:tgtEl>
                                          <p:spTgt spid="1607">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noFill/>
      </p:bgPr>
    </p:bg>
    <p:spTree>
      <p:nvGrpSpPr>
        <p:cNvPr id="171" name="Shape 171"/>
        <p:cNvGrpSpPr/>
        <p:nvPr/>
      </p:nvGrpSpPr>
      <p:grpSpPr>
        <a:xfrm>
          <a:off x="0" y="0"/>
          <a:ext cx="0" cy="0"/>
          <a:chOff x="0" y="0"/>
          <a:chExt cx="0" cy="0"/>
        </a:xfrm>
      </p:grpSpPr>
      <p:sp>
        <p:nvSpPr>
          <p:cNvPr id="172" name="Google Shape;172;p27"/>
          <p:cNvSpPr txBox="1"/>
          <p:nvPr>
            <p:ph idx="4294967295" type="body"/>
          </p:nvPr>
        </p:nvSpPr>
        <p:spPr>
          <a:xfrm>
            <a:off x="460950" y="270975"/>
            <a:ext cx="8222100" cy="2710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AutoNum type="arabicPeriod"/>
            </a:pPr>
            <a:r>
              <a:rPr lang="en"/>
              <a:t>Set traveler from i = 0 to n-1</a:t>
            </a:r>
            <a:endParaRPr/>
          </a:p>
          <a:p>
            <a:pPr indent="-342900" lvl="0" marL="457200" rtl="0" algn="l">
              <a:spcBef>
                <a:spcPts val="0"/>
              </a:spcBef>
              <a:spcAft>
                <a:spcPts val="0"/>
              </a:spcAft>
              <a:buSzPts val="1800"/>
              <a:buAutoNum type="arabicPeriod"/>
            </a:pPr>
            <a:r>
              <a:rPr lang="en"/>
              <a:t>Swap item i backwards until it is in the right place</a:t>
            </a:r>
            <a:endParaRPr/>
          </a:p>
        </p:txBody>
      </p:sp>
      <p:pic>
        <p:nvPicPr>
          <p:cNvPr id="173" name="Google Shape;173;p27"/>
          <p:cNvPicPr preferRelativeResize="0"/>
          <p:nvPr/>
        </p:nvPicPr>
        <p:blipFill>
          <a:blip r:embed="rId3">
            <a:alphaModFix/>
          </a:blip>
          <a:stretch>
            <a:fillRect/>
          </a:stretch>
        </p:blipFill>
        <p:spPr>
          <a:xfrm>
            <a:off x="2099325" y="1757350"/>
            <a:ext cx="5143500" cy="1628775"/>
          </a:xfrm>
          <a:prstGeom prst="rect">
            <a:avLst/>
          </a:prstGeom>
          <a:noFill/>
          <a:ln>
            <a:noFill/>
          </a:ln>
        </p:spPr>
      </p:pic>
    </p:spTree>
  </p:cSld>
  <p:clrMapOvr>
    <a:masterClrMapping/>
  </p:clrMapOvr>
</p:sld>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11" name="Shape 1611"/>
        <p:cNvGrpSpPr/>
        <p:nvPr/>
      </p:nvGrpSpPr>
      <p:grpSpPr>
        <a:xfrm>
          <a:off x="0" y="0"/>
          <a:ext cx="0" cy="0"/>
          <a:chOff x="0" y="0"/>
          <a:chExt cx="0" cy="0"/>
        </a:xfrm>
      </p:grpSpPr>
      <p:sp>
        <p:nvSpPr>
          <p:cNvPr id="1612" name="Google Shape;1612;p162"/>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cont.</a:t>
            </a:r>
            <a:endParaRPr/>
          </a:p>
        </p:txBody>
      </p:sp>
      <p:sp>
        <p:nvSpPr>
          <p:cNvPr id="1613" name="Google Shape;1613;p162"/>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We want to add the smallest |V| - 1 edges that DO NOT form a cycle</a:t>
            </a:r>
            <a:endParaRPr/>
          </a:p>
          <a:p>
            <a:pPr indent="-317500" lvl="1" marL="914400" rtl="0" algn="l">
              <a:spcBef>
                <a:spcPts val="0"/>
              </a:spcBef>
              <a:spcAft>
                <a:spcPts val="0"/>
              </a:spcAft>
              <a:buSzPts val="1400"/>
              <a:buChar char="○"/>
            </a:pPr>
            <a:r>
              <a:rPr lang="en"/>
              <a:t>If we have a cycle, then it is no longer a tree and |V| - 1 edges do not form a connected graph</a:t>
            </a:r>
            <a:endParaRPr/>
          </a:p>
          <a:p>
            <a:pPr indent="-342900" lvl="0" marL="457200" rtl="0" algn="l">
              <a:spcBef>
                <a:spcPts val="0"/>
              </a:spcBef>
              <a:spcAft>
                <a:spcPts val="0"/>
              </a:spcAft>
              <a:buSzPts val="1800"/>
              <a:buChar char="●"/>
            </a:pPr>
            <a:r>
              <a:rPr lang="en"/>
              <a:t>Time complexity is O(ElogE)</a:t>
            </a:r>
            <a:endParaRPr/>
          </a:p>
          <a:p>
            <a:pPr indent="-317500" lvl="1" marL="914400" rtl="0" algn="l">
              <a:spcBef>
                <a:spcPts val="0"/>
              </a:spcBef>
              <a:spcAft>
                <a:spcPts val="0"/>
              </a:spcAft>
              <a:buSzPts val="1400"/>
              <a:buChar char="○"/>
            </a:pPr>
            <a:r>
              <a:rPr lang="en"/>
              <a:t>Using a disjoint set to determine cycles and sorting the set of edges leads to this time complexity.</a:t>
            </a:r>
            <a:endParaRPr/>
          </a:p>
          <a:p>
            <a:pPr indent="-342900" lvl="0" marL="457200" rtl="0" algn="l">
              <a:spcBef>
                <a:spcPts val="0"/>
              </a:spcBef>
              <a:spcAft>
                <a:spcPts val="0"/>
              </a:spcAft>
              <a:buSzPts val="1800"/>
              <a:buChar char="●"/>
            </a:pPr>
            <a:r>
              <a:rPr lang="en"/>
              <a:t>Disjoint sets are useful to figure out whether or not to add an edge</a:t>
            </a:r>
            <a:endParaRPr/>
          </a:p>
          <a:p>
            <a:pPr indent="-317500" lvl="1" marL="914400" rtl="0" algn="l">
              <a:spcBef>
                <a:spcPts val="0"/>
              </a:spcBef>
              <a:spcAft>
                <a:spcPts val="0"/>
              </a:spcAft>
              <a:buSzPts val="1400"/>
              <a:buChar char="○"/>
            </a:pPr>
            <a:r>
              <a:rPr lang="en"/>
              <a:t>Two sets are disjoint if their intersection is the empty set.</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13">
                                            <p:txEl>
                                              <p:pRg end="0" st="0"/>
                                            </p:txEl>
                                          </p:spTgt>
                                        </p:tgtEl>
                                        <p:attrNameLst>
                                          <p:attrName>style.visibility</p:attrName>
                                        </p:attrNameLst>
                                      </p:cBhvr>
                                      <p:to>
                                        <p:strVal val="visible"/>
                                      </p:to>
                                    </p:set>
                                    <p:animEffect filter="fade" transition="in">
                                      <p:cBhvr>
                                        <p:cTn dur="1000"/>
                                        <p:tgtEl>
                                          <p:spTgt spid="161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13">
                                            <p:txEl>
                                              <p:pRg end="1" st="1"/>
                                            </p:txEl>
                                          </p:spTgt>
                                        </p:tgtEl>
                                        <p:attrNameLst>
                                          <p:attrName>style.visibility</p:attrName>
                                        </p:attrNameLst>
                                      </p:cBhvr>
                                      <p:to>
                                        <p:strVal val="visible"/>
                                      </p:to>
                                    </p:set>
                                    <p:animEffect filter="fade" transition="in">
                                      <p:cBhvr>
                                        <p:cTn dur="1000"/>
                                        <p:tgtEl>
                                          <p:spTgt spid="161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13">
                                            <p:txEl>
                                              <p:pRg end="2" st="2"/>
                                            </p:txEl>
                                          </p:spTgt>
                                        </p:tgtEl>
                                        <p:attrNameLst>
                                          <p:attrName>style.visibility</p:attrName>
                                        </p:attrNameLst>
                                      </p:cBhvr>
                                      <p:to>
                                        <p:strVal val="visible"/>
                                      </p:to>
                                    </p:set>
                                    <p:animEffect filter="fade" transition="in">
                                      <p:cBhvr>
                                        <p:cTn dur="1000"/>
                                        <p:tgtEl>
                                          <p:spTgt spid="1613">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13">
                                            <p:txEl>
                                              <p:pRg end="3" st="3"/>
                                            </p:txEl>
                                          </p:spTgt>
                                        </p:tgtEl>
                                        <p:attrNameLst>
                                          <p:attrName>style.visibility</p:attrName>
                                        </p:attrNameLst>
                                      </p:cBhvr>
                                      <p:to>
                                        <p:strVal val="visible"/>
                                      </p:to>
                                    </p:set>
                                    <p:animEffect filter="fade" transition="in">
                                      <p:cBhvr>
                                        <p:cTn dur="1000"/>
                                        <p:tgtEl>
                                          <p:spTgt spid="1613">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13">
                                            <p:txEl>
                                              <p:pRg end="4" st="4"/>
                                            </p:txEl>
                                          </p:spTgt>
                                        </p:tgtEl>
                                        <p:attrNameLst>
                                          <p:attrName>style.visibility</p:attrName>
                                        </p:attrNameLst>
                                      </p:cBhvr>
                                      <p:to>
                                        <p:strVal val="visible"/>
                                      </p:to>
                                    </p:set>
                                    <p:animEffect filter="fade" transition="in">
                                      <p:cBhvr>
                                        <p:cTn dur="1000"/>
                                        <p:tgtEl>
                                          <p:spTgt spid="1613">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13">
                                            <p:txEl>
                                              <p:pRg end="5" st="5"/>
                                            </p:txEl>
                                          </p:spTgt>
                                        </p:tgtEl>
                                        <p:attrNameLst>
                                          <p:attrName>style.visibility</p:attrName>
                                        </p:attrNameLst>
                                      </p:cBhvr>
                                      <p:to>
                                        <p:strVal val="visible"/>
                                      </p:to>
                                    </p:set>
                                    <p:animEffect filter="fade" transition="in">
                                      <p:cBhvr>
                                        <p:cTn dur="1000"/>
                                        <p:tgtEl>
                                          <p:spTgt spid="1613">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17" name="Shape 1617"/>
        <p:cNvGrpSpPr/>
        <p:nvPr/>
      </p:nvGrpSpPr>
      <p:grpSpPr>
        <a:xfrm>
          <a:off x="0" y="0"/>
          <a:ext cx="0" cy="0"/>
          <a:chOff x="0" y="0"/>
          <a:chExt cx="0" cy="0"/>
        </a:xfrm>
      </p:grpSpPr>
      <p:sp>
        <p:nvSpPr>
          <p:cNvPr id="1618" name="Google Shape;1618;p163"/>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Find the MST of this tree</a:t>
            </a:r>
            <a:endParaRPr/>
          </a:p>
        </p:txBody>
      </p:sp>
      <p:sp>
        <p:nvSpPr>
          <p:cNvPr id="1619" name="Google Shape;1619;p163"/>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620" name="Google Shape;1620;p163"/>
          <p:cNvPicPr preferRelativeResize="0"/>
          <p:nvPr/>
        </p:nvPicPr>
        <p:blipFill>
          <a:blip r:embed="rId3">
            <a:alphaModFix/>
          </a:blip>
          <a:stretch>
            <a:fillRect/>
          </a:stretch>
        </p:blipFill>
        <p:spPr>
          <a:xfrm>
            <a:off x="471900" y="1919075"/>
            <a:ext cx="5904637" cy="2891849"/>
          </a:xfrm>
          <a:prstGeom prst="rect">
            <a:avLst/>
          </a:prstGeom>
          <a:noFill/>
          <a:ln>
            <a:noFill/>
          </a:ln>
        </p:spPr>
      </p:pic>
    </p:spTree>
  </p:cSld>
  <p:clrMapOvr>
    <a:masterClrMapping/>
  </p:clrMapOvr>
</p:sld>
</file>

<file path=ppt/slides/slide1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24" name="Shape 1624"/>
        <p:cNvGrpSpPr/>
        <p:nvPr/>
      </p:nvGrpSpPr>
      <p:grpSpPr>
        <a:xfrm>
          <a:off x="0" y="0"/>
          <a:ext cx="0" cy="0"/>
          <a:chOff x="0" y="0"/>
          <a:chExt cx="0" cy="0"/>
        </a:xfrm>
      </p:grpSpPr>
      <p:sp>
        <p:nvSpPr>
          <p:cNvPr id="1625" name="Google Shape;1625;p164"/>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Start with empty graph</a:t>
            </a:r>
            <a:endParaRPr/>
          </a:p>
        </p:txBody>
      </p:sp>
      <p:sp>
        <p:nvSpPr>
          <p:cNvPr id="1626" name="Google Shape;1626;p164"/>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627" name="Google Shape;1627;p164"/>
          <p:cNvPicPr preferRelativeResize="0"/>
          <p:nvPr/>
        </p:nvPicPr>
        <p:blipFill>
          <a:blip r:embed="rId3">
            <a:alphaModFix/>
          </a:blip>
          <a:stretch>
            <a:fillRect/>
          </a:stretch>
        </p:blipFill>
        <p:spPr>
          <a:xfrm>
            <a:off x="471900" y="1919077"/>
            <a:ext cx="6900433" cy="2980000"/>
          </a:xfrm>
          <a:prstGeom prst="rect">
            <a:avLst/>
          </a:prstGeom>
          <a:noFill/>
          <a:ln>
            <a:noFill/>
          </a:ln>
        </p:spPr>
      </p:pic>
    </p:spTree>
  </p:cSld>
  <p:clrMapOvr>
    <a:masterClrMapping/>
  </p:clrMapOvr>
</p:sld>
</file>

<file path=ppt/slides/slide1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31" name="Shape 1631"/>
        <p:cNvGrpSpPr/>
        <p:nvPr/>
      </p:nvGrpSpPr>
      <p:grpSpPr>
        <a:xfrm>
          <a:off x="0" y="0"/>
          <a:ext cx="0" cy="0"/>
          <a:chOff x="0" y="0"/>
          <a:chExt cx="0" cy="0"/>
        </a:xfrm>
      </p:grpSpPr>
      <p:sp>
        <p:nvSpPr>
          <p:cNvPr id="1632" name="Google Shape;1632;p165"/>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1.</a:t>
            </a:r>
            <a:endParaRPr/>
          </a:p>
        </p:txBody>
      </p:sp>
      <p:sp>
        <p:nvSpPr>
          <p:cNvPr id="1633" name="Google Shape;1633;p165"/>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634" name="Google Shape;1634;p165"/>
          <p:cNvPicPr preferRelativeResize="0"/>
          <p:nvPr/>
        </p:nvPicPr>
        <p:blipFill>
          <a:blip r:embed="rId3">
            <a:alphaModFix/>
          </a:blip>
          <a:stretch>
            <a:fillRect/>
          </a:stretch>
        </p:blipFill>
        <p:spPr>
          <a:xfrm>
            <a:off x="471900" y="1946116"/>
            <a:ext cx="6061445" cy="2656125"/>
          </a:xfrm>
          <a:prstGeom prst="rect">
            <a:avLst/>
          </a:prstGeom>
          <a:noFill/>
          <a:ln>
            <a:noFill/>
          </a:ln>
        </p:spPr>
      </p:pic>
    </p:spTree>
  </p:cSld>
  <p:clrMapOvr>
    <a:masterClrMapping/>
  </p:clrMapOvr>
</p:sld>
</file>

<file path=ppt/slides/slide1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38" name="Shape 1638"/>
        <p:cNvGrpSpPr/>
        <p:nvPr/>
      </p:nvGrpSpPr>
      <p:grpSpPr>
        <a:xfrm>
          <a:off x="0" y="0"/>
          <a:ext cx="0" cy="0"/>
          <a:chOff x="0" y="0"/>
          <a:chExt cx="0" cy="0"/>
        </a:xfrm>
      </p:grpSpPr>
      <p:sp>
        <p:nvSpPr>
          <p:cNvPr id="1639" name="Google Shape;1639;p166"/>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2.</a:t>
            </a:r>
            <a:endParaRPr/>
          </a:p>
        </p:txBody>
      </p:sp>
      <p:sp>
        <p:nvSpPr>
          <p:cNvPr id="1640" name="Google Shape;1640;p166"/>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641" name="Google Shape;1641;p166"/>
          <p:cNvPicPr preferRelativeResize="0"/>
          <p:nvPr/>
        </p:nvPicPr>
        <p:blipFill>
          <a:blip r:embed="rId3">
            <a:alphaModFix/>
          </a:blip>
          <a:stretch>
            <a:fillRect/>
          </a:stretch>
        </p:blipFill>
        <p:spPr>
          <a:xfrm>
            <a:off x="471900" y="1919076"/>
            <a:ext cx="6028601" cy="2710200"/>
          </a:xfrm>
          <a:prstGeom prst="rect">
            <a:avLst/>
          </a:prstGeom>
          <a:noFill/>
          <a:ln>
            <a:noFill/>
          </a:ln>
        </p:spPr>
      </p:pic>
    </p:spTree>
  </p:cSld>
  <p:clrMapOvr>
    <a:masterClrMapping/>
  </p:clrMapOvr>
</p:sld>
</file>

<file path=ppt/slides/slide1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45" name="Shape 1645"/>
        <p:cNvGrpSpPr/>
        <p:nvPr/>
      </p:nvGrpSpPr>
      <p:grpSpPr>
        <a:xfrm>
          <a:off x="0" y="0"/>
          <a:ext cx="0" cy="0"/>
          <a:chOff x="0" y="0"/>
          <a:chExt cx="0" cy="0"/>
        </a:xfrm>
      </p:grpSpPr>
      <p:sp>
        <p:nvSpPr>
          <p:cNvPr id="1646" name="Google Shape;1646;p167"/>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3</a:t>
            </a:r>
            <a:endParaRPr/>
          </a:p>
        </p:txBody>
      </p:sp>
      <p:sp>
        <p:nvSpPr>
          <p:cNvPr id="1647" name="Google Shape;1647;p167"/>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648" name="Google Shape;1648;p167"/>
          <p:cNvPicPr preferRelativeResize="0"/>
          <p:nvPr/>
        </p:nvPicPr>
        <p:blipFill>
          <a:blip r:embed="rId3">
            <a:alphaModFix/>
          </a:blip>
          <a:stretch>
            <a:fillRect/>
          </a:stretch>
        </p:blipFill>
        <p:spPr>
          <a:xfrm>
            <a:off x="471900" y="1919075"/>
            <a:ext cx="6132426" cy="2710200"/>
          </a:xfrm>
          <a:prstGeom prst="rect">
            <a:avLst/>
          </a:prstGeom>
          <a:noFill/>
          <a:ln>
            <a:noFill/>
          </a:ln>
        </p:spPr>
      </p:pic>
    </p:spTree>
  </p:cSld>
  <p:clrMapOvr>
    <a:masterClrMapping/>
  </p:clrMapOvr>
</p:sld>
</file>

<file path=ppt/slides/slide1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52" name="Shape 1652"/>
        <p:cNvGrpSpPr/>
        <p:nvPr/>
      </p:nvGrpSpPr>
      <p:grpSpPr>
        <a:xfrm>
          <a:off x="0" y="0"/>
          <a:ext cx="0" cy="0"/>
          <a:chOff x="0" y="0"/>
          <a:chExt cx="0" cy="0"/>
        </a:xfrm>
      </p:grpSpPr>
      <p:sp>
        <p:nvSpPr>
          <p:cNvPr id="1653" name="Google Shape;1653;p168"/>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4</a:t>
            </a:r>
            <a:endParaRPr/>
          </a:p>
        </p:txBody>
      </p:sp>
      <p:sp>
        <p:nvSpPr>
          <p:cNvPr id="1654" name="Google Shape;1654;p168"/>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655" name="Google Shape;1655;p168"/>
          <p:cNvPicPr preferRelativeResize="0"/>
          <p:nvPr/>
        </p:nvPicPr>
        <p:blipFill>
          <a:blip r:embed="rId3">
            <a:alphaModFix/>
          </a:blip>
          <a:stretch>
            <a:fillRect/>
          </a:stretch>
        </p:blipFill>
        <p:spPr>
          <a:xfrm>
            <a:off x="471900" y="1919075"/>
            <a:ext cx="6345551" cy="2592175"/>
          </a:xfrm>
          <a:prstGeom prst="rect">
            <a:avLst/>
          </a:prstGeom>
          <a:noFill/>
          <a:ln>
            <a:noFill/>
          </a:ln>
        </p:spPr>
      </p:pic>
    </p:spTree>
  </p:cSld>
  <p:clrMapOvr>
    <a:masterClrMapping/>
  </p:clrMapOvr>
</p:sld>
</file>

<file path=ppt/slides/slide1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59" name="Shape 1659"/>
        <p:cNvGrpSpPr/>
        <p:nvPr/>
      </p:nvGrpSpPr>
      <p:grpSpPr>
        <a:xfrm>
          <a:off x="0" y="0"/>
          <a:ext cx="0" cy="0"/>
          <a:chOff x="0" y="0"/>
          <a:chExt cx="0" cy="0"/>
        </a:xfrm>
      </p:grpSpPr>
      <p:sp>
        <p:nvSpPr>
          <p:cNvPr id="1660" name="Google Shape;1660;p169"/>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5</a:t>
            </a:r>
            <a:endParaRPr/>
          </a:p>
        </p:txBody>
      </p:sp>
      <p:sp>
        <p:nvSpPr>
          <p:cNvPr id="1661" name="Google Shape;1661;p169"/>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662" name="Google Shape;1662;p169"/>
          <p:cNvPicPr preferRelativeResize="0"/>
          <p:nvPr/>
        </p:nvPicPr>
        <p:blipFill>
          <a:blip r:embed="rId3">
            <a:alphaModFix/>
          </a:blip>
          <a:stretch>
            <a:fillRect/>
          </a:stretch>
        </p:blipFill>
        <p:spPr>
          <a:xfrm>
            <a:off x="471900" y="1919075"/>
            <a:ext cx="7585501" cy="2983800"/>
          </a:xfrm>
          <a:prstGeom prst="rect">
            <a:avLst/>
          </a:prstGeom>
          <a:noFill/>
          <a:ln>
            <a:noFill/>
          </a:ln>
        </p:spPr>
      </p:pic>
    </p:spTree>
  </p:cSld>
  <p:clrMapOvr>
    <a:masterClrMapping/>
  </p:clrMapOvr>
</p:sld>
</file>

<file path=ppt/slides/slide1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66" name="Shape 1666"/>
        <p:cNvGrpSpPr/>
        <p:nvPr/>
      </p:nvGrpSpPr>
      <p:grpSpPr>
        <a:xfrm>
          <a:off x="0" y="0"/>
          <a:ext cx="0" cy="0"/>
          <a:chOff x="0" y="0"/>
          <a:chExt cx="0" cy="0"/>
        </a:xfrm>
      </p:grpSpPr>
      <p:sp>
        <p:nvSpPr>
          <p:cNvPr id="1667" name="Google Shape;1667;p170"/>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6</a:t>
            </a:r>
            <a:endParaRPr/>
          </a:p>
        </p:txBody>
      </p:sp>
      <p:sp>
        <p:nvSpPr>
          <p:cNvPr id="1668" name="Google Shape;1668;p170"/>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669" name="Google Shape;1669;p170"/>
          <p:cNvPicPr preferRelativeResize="0"/>
          <p:nvPr/>
        </p:nvPicPr>
        <p:blipFill>
          <a:blip r:embed="rId3">
            <a:alphaModFix/>
          </a:blip>
          <a:stretch>
            <a:fillRect/>
          </a:stretch>
        </p:blipFill>
        <p:spPr>
          <a:xfrm>
            <a:off x="471900" y="1919075"/>
            <a:ext cx="6221001" cy="2855750"/>
          </a:xfrm>
          <a:prstGeom prst="rect">
            <a:avLst/>
          </a:prstGeom>
          <a:noFill/>
          <a:ln>
            <a:noFill/>
          </a:ln>
        </p:spPr>
      </p:pic>
    </p:spTree>
  </p:cSld>
  <p:clrMapOvr>
    <a:masterClrMapping/>
  </p:clrMapOvr>
</p:sld>
</file>

<file path=ppt/slides/slide1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73" name="Shape 1673"/>
        <p:cNvGrpSpPr/>
        <p:nvPr/>
      </p:nvGrpSpPr>
      <p:grpSpPr>
        <a:xfrm>
          <a:off x="0" y="0"/>
          <a:ext cx="0" cy="0"/>
          <a:chOff x="0" y="0"/>
          <a:chExt cx="0" cy="0"/>
        </a:xfrm>
      </p:grpSpPr>
      <p:sp>
        <p:nvSpPr>
          <p:cNvPr id="1674" name="Google Shape;1674;p171"/>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Prim’s</a:t>
            </a:r>
            <a:endParaRPr/>
          </a:p>
        </p:txBody>
      </p:sp>
      <p:sp>
        <p:nvSpPr>
          <p:cNvPr id="1675" name="Google Shape;1675;p171"/>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Also a greedy algorithm, similar to Dijkstra’s</a:t>
            </a:r>
            <a:endParaRPr/>
          </a:p>
          <a:p>
            <a:pPr indent="-342900" lvl="0" marL="457200" rtl="0" algn="l">
              <a:spcBef>
                <a:spcPts val="0"/>
              </a:spcBef>
              <a:spcAft>
                <a:spcPts val="0"/>
              </a:spcAft>
              <a:buSzPts val="1800"/>
              <a:buChar char="●"/>
            </a:pPr>
            <a:r>
              <a:rPr lang="en"/>
              <a:t>Main difference is Prim’s does not care about overall distance from a source node</a:t>
            </a:r>
            <a:endParaRPr/>
          </a:p>
          <a:p>
            <a:pPr indent="-342900" lvl="0" marL="457200" rtl="0" algn="l">
              <a:spcBef>
                <a:spcPts val="0"/>
              </a:spcBef>
              <a:spcAft>
                <a:spcPts val="0"/>
              </a:spcAft>
              <a:buSzPts val="1800"/>
              <a:buChar char="●"/>
            </a:pPr>
            <a:r>
              <a:rPr lang="en"/>
              <a:t>Start by picking a random node</a:t>
            </a:r>
            <a:endParaRPr/>
          </a:p>
          <a:p>
            <a:pPr indent="-342900" lvl="0" marL="457200" rtl="0" algn="l">
              <a:spcBef>
                <a:spcPts val="0"/>
              </a:spcBef>
              <a:spcAft>
                <a:spcPts val="0"/>
              </a:spcAft>
              <a:buSzPts val="1800"/>
              <a:buChar char="●"/>
            </a:pPr>
            <a:r>
              <a:rPr lang="en"/>
              <a:t>Add the shortest edge across the cut {N, S - V}</a:t>
            </a:r>
            <a:endParaRPr/>
          </a:p>
          <a:p>
            <a:pPr indent="-317500" lvl="1" marL="914400" rtl="0" algn="l">
              <a:spcBef>
                <a:spcPts val="0"/>
              </a:spcBef>
              <a:spcAft>
                <a:spcPts val="0"/>
              </a:spcAft>
              <a:buSzPts val="1400"/>
              <a:buChar char="○"/>
            </a:pPr>
            <a:r>
              <a:rPr lang="en"/>
              <a:t>A cut is the set of edges that </a:t>
            </a:r>
            <a:r>
              <a:rPr lang="en"/>
              <a:t>separate</a:t>
            </a:r>
            <a:r>
              <a:rPr lang="en"/>
              <a:t> vertices in N and S - V</a:t>
            </a:r>
            <a:endParaRPr/>
          </a:p>
          <a:p>
            <a:pPr indent="-342900" lvl="0" marL="457200" rtl="0" algn="l">
              <a:spcBef>
                <a:spcPts val="0"/>
              </a:spcBef>
              <a:spcAft>
                <a:spcPts val="0"/>
              </a:spcAft>
              <a:buSzPts val="1800"/>
              <a:buChar char="●"/>
            </a:pPr>
            <a:r>
              <a:rPr lang="en"/>
              <a:t>Repeat until we have exactly |V| - 1 edges</a:t>
            </a:r>
            <a:endParaRPr/>
          </a:p>
          <a:p>
            <a:pPr indent="-317500" lvl="1" marL="914400" rtl="0" algn="l">
              <a:spcBef>
                <a:spcPts val="0"/>
              </a:spcBef>
              <a:spcAft>
                <a:spcPts val="0"/>
              </a:spcAft>
              <a:buSzPts val="1400"/>
              <a:buChar char="○"/>
            </a:pPr>
            <a:r>
              <a:rPr lang="en"/>
              <a:t>Our graph is now a MST</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75">
                                            <p:txEl>
                                              <p:pRg end="0" st="0"/>
                                            </p:txEl>
                                          </p:spTgt>
                                        </p:tgtEl>
                                        <p:attrNameLst>
                                          <p:attrName>style.visibility</p:attrName>
                                        </p:attrNameLst>
                                      </p:cBhvr>
                                      <p:to>
                                        <p:strVal val="visible"/>
                                      </p:to>
                                    </p:set>
                                    <p:animEffect filter="fade" transition="in">
                                      <p:cBhvr>
                                        <p:cTn dur="1000"/>
                                        <p:tgtEl>
                                          <p:spTgt spid="167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75">
                                            <p:txEl>
                                              <p:pRg end="1" st="1"/>
                                            </p:txEl>
                                          </p:spTgt>
                                        </p:tgtEl>
                                        <p:attrNameLst>
                                          <p:attrName>style.visibility</p:attrName>
                                        </p:attrNameLst>
                                      </p:cBhvr>
                                      <p:to>
                                        <p:strVal val="visible"/>
                                      </p:to>
                                    </p:set>
                                    <p:animEffect filter="fade" transition="in">
                                      <p:cBhvr>
                                        <p:cTn dur="1000"/>
                                        <p:tgtEl>
                                          <p:spTgt spid="167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75">
                                            <p:txEl>
                                              <p:pRg end="2" st="2"/>
                                            </p:txEl>
                                          </p:spTgt>
                                        </p:tgtEl>
                                        <p:attrNameLst>
                                          <p:attrName>style.visibility</p:attrName>
                                        </p:attrNameLst>
                                      </p:cBhvr>
                                      <p:to>
                                        <p:strVal val="visible"/>
                                      </p:to>
                                    </p:set>
                                    <p:animEffect filter="fade" transition="in">
                                      <p:cBhvr>
                                        <p:cTn dur="1000"/>
                                        <p:tgtEl>
                                          <p:spTgt spid="1675">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75">
                                            <p:txEl>
                                              <p:pRg end="3" st="3"/>
                                            </p:txEl>
                                          </p:spTgt>
                                        </p:tgtEl>
                                        <p:attrNameLst>
                                          <p:attrName>style.visibility</p:attrName>
                                        </p:attrNameLst>
                                      </p:cBhvr>
                                      <p:to>
                                        <p:strVal val="visible"/>
                                      </p:to>
                                    </p:set>
                                    <p:animEffect filter="fade" transition="in">
                                      <p:cBhvr>
                                        <p:cTn dur="1000"/>
                                        <p:tgtEl>
                                          <p:spTgt spid="1675">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75">
                                            <p:txEl>
                                              <p:pRg end="4" st="4"/>
                                            </p:txEl>
                                          </p:spTgt>
                                        </p:tgtEl>
                                        <p:attrNameLst>
                                          <p:attrName>style.visibility</p:attrName>
                                        </p:attrNameLst>
                                      </p:cBhvr>
                                      <p:to>
                                        <p:strVal val="visible"/>
                                      </p:to>
                                    </p:set>
                                    <p:animEffect filter="fade" transition="in">
                                      <p:cBhvr>
                                        <p:cTn dur="1000"/>
                                        <p:tgtEl>
                                          <p:spTgt spid="1675">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75">
                                            <p:txEl>
                                              <p:pRg end="5" st="5"/>
                                            </p:txEl>
                                          </p:spTgt>
                                        </p:tgtEl>
                                        <p:attrNameLst>
                                          <p:attrName>style.visibility</p:attrName>
                                        </p:attrNameLst>
                                      </p:cBhvr>
                                      <p:to>
                                        <p:strVal val="visible"/>
                                      </p:to>
                                    </p:set>
                                    <p:animEffect filter="fade" transition="in">
                                      <p:cBhvr>
                                        <p:cTn dur="1000"/>
                                        <p:tgtEl>
                                          <p:spTgt spid="1675">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75">
                                            <p:txEl>
                                              <p:pRg end="6" st="6"/>
                                            </p:txEl>
                                          </p:spTgt>
                                        </p:tgtEl>
                                        <p:attrNameLst>
                                          <p:attrName>style.visibility</p:attrName>
                                        </p:attrNameLst>
                                      </p:cBhvr>
                                      <p:to>
                                        <p:strVal val="visible"/>
                                      </p:to>
                                    </p:set>
                                    <p:animEffect filter="fade" transition="in">
                                      <p:cBhvr>
                                        <p:cTn dur="1000"/>
                                        <p:tgtEl>
                                          <p:spTgt spid="1675">
                                            <p:txEl>
                                              <p:pRg end="6" st="6"/>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noFill/>
      </p:bgPr>
    </p:bg>
    <p:spTree>
      <p:nvGrpSpPr>
        <p:cNvPr id="177" name="Shape 177"/>
        <p:cNvGrpSpPr/>
        <p:nvPr/>
      </p:nvGrpSpPr>
      <p:grpSpPr>
        <a:xfrm>
          <a:off x="0" y="0"/>
          <a:ext cx="0" cy="0"/>
          <a:chOff x="0" y="0"/>
          <a:chExt cx="0" cy="0"/>
        </a:xfrm>
      </p:grpSpPr>
      <p:sp>
        <p:nvSpPr>
          <p:cNvPr id="178" name="Google Shape;178;p28"/>
          <p:cNvSpPr txBox="1"/>
          <p:nvPr>
            <p:ph idx="4294967295" type="body"/>
          </p:nvPr>
        </p:nvSpPr>
        <p:spPr>
          <a:xfrm>
            <a:off x="460950" y="270975"/>
            <a:ext cx="8222100" cy="2710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AutoNum type="arabicPeriod"/>
            </a:pPr>
            <a:r>
              <a:rPr lang="en"/>
              <a:t>Set traveler from i = 0 to n-1</a:t>
            </a:r>
            <a:endParaRPr/>
          </a:p>
          <a:p>
            <a:pPr indent="-342900" lvl="0" marL="457200" rtl="0" algn="l">
              <a:spcBef>
                <a:spcPts val="0"/>
              </a:spcBef>
              <a:spcAft>
                <a:spcPts val="0"/>
              </a:spcAft>
              <a:buSzPts val="1800"/>
              <a:buAutoNum type="arabicPeriod"/>
            </a:pPr>
            <a:r>
              <a:rPr lang="en"/>
              <a:t>Swap item i backwards until it is in the right place</a:t>
            </a:r>
            <a:endParaRPr/>
          </a:p>
        </p:txBody>
      </p:sp>
      <p:pic>
        <p:nvPicPr>
          <p:cNvPr id="179" name="Google Shape;179;p28"/>
          <p:cNvPicPr preferRelativeResize="0"/>
          <p:nvPr/>
        </p:nvPicPr>
        <p:blipFill>
          <a:blip r:embed="rId3">
            <a:alphaModFix/>
          </a:blip>
          <a:stretch>
            <a:fillRect/>
          </a:stretch>
        </p:blipFill>
        <p:spPr>
          <a:xfrm>
            <a:off x="2099325" y="1757350"/>
            <a:ext cx="5143500" cy="1628775"/>
          </a:xfrm>
          <a:prstGeom prst="rect">
            <a:avLst/>
          </a:prstGeom>
          <a:noFill/>
          <a:ln>
            <a:noFill/>
          </a:ln>
        </p:spPr>
      </p:pic>
      <p:pic>
        <p:nvPicPr>
          <p:cNvPr id="180" name="Google Shape;180;p28"/>
          <p:cNvPicPr preferRelativeResize="0"/>
          <p:nvPr/>
        </p:nvPicPr>
        <p:blipFill>
          <a:blip r:embed="rId4">
            <a:alphaModFix/>
          </a:blip>
          <a:stretch>
            <a:fillRect/>
          </a:stretch>
        </p:blipFill>
        <p:spPr>
          <a:xfrm>
            <a:off x="2028825" y="1590675"/>
            <a:ext cx="5086350" cy="1962150"/>
          </a:xfrm>
          <a:prstGeom prst="rect">
            <a:avLst/>
          </a:prstGeom>
          <a:noFill/>
          <a:ln>
            <a:noFill/>
          </a:ln>
        </p:spPr>
      </p:pic>
    </p:spTree>
  </p:cSld>
  <p:clrMapOvr>
    <a:masterClrMapping/>
  </p:clrMapOvr>
</p:sld>
</file>

<file path=ppt/slides/slide1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79" name="Shape 1679"/>
        <p:cNvGrpSpPr/>
        <p:nvPr/>
      </p:nvGrpSpPr>
      <p:grpSpPr>
        <a:xfrm>
          <a:off x="0" y="0"/>
          <a:ext cx="0" cy="0"/>
          <a:chOff x="0" y="0"/>
          <a:chExt cx="0" cy="0"/>
        </a:xfrm>
      </p:grpSpPr>
      <p:sp>
        <p:nvSpPr>
          <p:cNvPr id="1680" name="Google Shape;1680;p172"/>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cont.</a:t>
            </a:r>
            <a:endParaRPr/>
          </a:p>
        </p:txBody>
      </p:sp>
      <p:sp>
        <p:nvSpPr>
          <p:cNvPr id="1681" name="Google Shape;1681;p172"/>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Use a priority queue to store vertices to visit</a:t>
            </a:r>
            <a:endParaRPr/>
          </a:p>
          <a:p>
            <a:pPr indent="-342900" lvl="0" marL="457200" rtl="0" algn="l">
              <a:spcBef>
                <a:spcPts val="0"/>
              </a:spcBef>
              <a:spcAft>
                <a:spcPts val="0"/>
              </a:spcAft>
              <a:buSzPts val="1800"/>
              <a:buChar char="●"/>
            </a:pPr>
            <a:r>
              <a:rPr lang="en"/>
              <a:t>Each vertex is visited exactly once</a:t>
            </a:r>
            <a:endParaRPr/>
          </a:p>
          <a:p>
            <a:pPr indent="-342900" lvl="0" marL="457200" rtl="0" algn="l">
              <a:spcBef>
                <a:spcPts val="0"/>
              </a:spcBef>
              <a:spcAft>
                <a:spcPts val="0"/>
              </a:spcAft>
              <a:buSzPts val="1800"/>
              <a:buChar char="●"/>
            </a:pPr>
            <a:r>
              <a:rPr lang="en"/>
              <a:t>Time complexity is O(ElogE)</a:t>
            </a:r>
            <a:endParaRPr/>
          </a:p>
          <a:p>
            <a:pPr indent="-317500" lvl="1" marL="914400" rtl="0" algn="l">
              <a:spcBef>
                <a:spcPts val="0"/>
              </a:spcBef>
              <a:spcAft>
                <a:spcPts val="0"/>
              </a:spcAft>
              <a:buSzPts val="1400"/>
              <a:buChar char="○"/>
            </a:pPr>
            <a:r>
              <a:rPr lang="en"/>
              <a:t>It is better to store vertices rather than edges, as we know that |V| - 1 &lt; |E| &lt; |V| * (|V| - 1) / 2</a:t>
            </a:r>
            <a:endParaRPr/>
          </a:p>
          <a:p>
            <a:pPr indent="-317500" lvl="1" marL="914400" rtl="0" algn="l">
              <a:spcBef>
                <a:spcPts val="0"/>
              </a:spcBef>
              <a:spcAft>
                <a:spcPts val="0"/>
              </a:spcAft>
              <a:buSzPts val="1400"/>
              <a:buChar char="○"/>
            </a:pPr>
            <a:r>
              <a:rPr lang="en"/>
              <a:t>Adding/removing from a heap-like data structure takes logarithmic time</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81"/>
                                        </p:tgtEl>
                                        <p:attrNameLst>
                                          <p:attrName>style.visibility</p:attrName>
                                        </p:attrNameLst>
                                      </p:cBhvr>
                                      <p:to>
                                        <p:strVal val="visible"/>
                                      </p:to>
                                    </p:set>
                                    <p:animEffect filter="fade" transition="in">
                                      <p:cBhvr>
                                        <p:cTn dur="1000"/>
                                        <p:tgtEl>
                                          <p:spTgt spid="168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85" name="Shape 1685"/>
        <p:cNvGrpSpPr/>
        <p:nvPr/>
      </p:nvGrpSpPr>
      <p:grpSpPr>
        <a:xfrm>
          <a:off x="0" y="0"/>
          <a:ext cx="0" cy="0"/>
          <a:chOff x="0" y="0"/>
          <a:chExt cx="0" cy="0"/>
        </a:xfrm>
      </p:grpSpPr>
      <p:sp>
        <p:nvSpPr>
          <p:cNvPr id="1686" name="Google Shape;1686;p173"/>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Practice Question</a:t>
            </a:r>
            <a:endParaRPr/>
          </a:p>
        </p:txBody>
      </p:sp>
      <p:sp>
        <p:nvSpPr>
          <p:cNvPr id="1687" name="Google Shape;1687;p173"/>
          <p:cNvSpPr txBox="1"/>
          <p:nvPr>
            <p:ph idx="1" type="body"/>
          </p:nvPr>
        </p:nvSpPr>
        <p:spPr>
          <a:xfrm>
            <a:off x="471900" y="1919075"/>
            <a:ext cx="39999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1688" name="Google Shape;1688;p173"/>
          <p:cNvSpPr txBox="1"/>
          <p:nvPr>
            <p:ph idx="2" type="body"/>
          </p:nvPr>
        </p:nvSpPr>
        <p:spPr>
          <a:xfrm>
            <a:off x="4694250" y="1919075"/>
            <a:ext cx="3999900" cy="27102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What is the weight of the MST of this graph, using Prims?</a:t>
            </a:r>
            <a:endParaRPr/>
          </a:p>
          <a:p>
            <a:pPr indent="-317500" lvl="0" marL="457200" rtl="0" algn="l">
              <a:spcBef>
                <a:spcPts val="0"/>
              </a:spcBef>
              <a:spcAft>
                <a:spcPts val="0"/>
              </a:spcAft>
              <a:buSzPts val="1400"/>
              <a:buChar char="●"/>
            </a:pPr>
            <a:r>
              <a:rPr lang="en"/>
              <a:t>Start at node a</a:t>
            </a:r>
            <a:endParaRPr/>
          </a:p>
          <a:p>
            <a:pPr indent="-317500" lvl="0" marL="457200" rtl="0" algn="l">
              <a:spcBef>
                <a:spcPts val="0"/>
              </a:spcBef>
              <a:spcAft>
                <a:spcPts val="0"/>
              </a:spcAft>
              <a:buSzPts val="1400"/>
              <a:buChar char="●"/>
            </a:pPr>
            <a:r>
              <a:rPr lang="en"/>
              <a:t>Add edge of weight 10 (AB)</a:t>
            </a:r>
            <a:endParaRPr/>
          </a:p>
          <a:p>
            <a:pPr indent="-317500" lvl="0" marL="457200" rtl="0" algn="l">
              <a:spcBef>
                <a:spcPts val="0"/>
              </a:spcBef>
              <a:spcAft>
                <a:spcPts val="0"/>
              </a:spcAft>
              <a:buSzPts val="1400"/>
              <a:buChar char="●"/>
            </a:pPr>
            <a:r>
              <a:rPr lang="en"/>
              <a:t>Add edge of weight 6 (BD)</a:t>
            </a:r>
            <a:endParaRPr/>
          </a:p>
          <a:p>
            <a:pPr indent="-317500" lvl="0" marL="457200" rtl="0" algn="l">
              <a:spcBef>
                <a:spcPts val="0"/>
              </a:spcBef>
              <a:spcAft>
                <a:spcPts val="0"/>
              </a:spcAft>
              <a:buSzPts val="1400"/>
              <a:buChar char="●"/>
            </a:pPr>
            <a:r>
              <a:rPr lang="en"/>
              <a:t>Add edge of weight 11 (AC or CD)</a:t>
            </a:r>
            <a:endParaRPr/>
          </a:p>
          <a:p>
            <a:pPr indent="-317500" lvl="0" marL="457200" rtl="0" algn="l">
              <a:spcBef>
                <a:spcPts val="0"/>
              </a:spcBef>
              <a:spcAft>
                <a:spcPts val="0"/>
              </a:spcAft>
              <a:buSzPts val="1400"/>
              <a:buChar char="●"/>
            </a:pPr>
            <a:r>
              <a:rPr lang="en"/>
              <a:t>Total weight is 27</a:t>
            </a:r>
            <a:endParaRPr/>
          </a:p>
        </p:txBody>
      </p:sp>
      <p:pic>
        <p:nvPicPr>
          <p:cNvPr id="1689" name="Google Shape;1689;p173"/>
          <p:cNvPicPr preferRelativeResize="0"/>
          <p:nvPr/>
        </p:nvPicPr>
        <p:blipFill>
          <a:blip r:embed="rId3">
            <a:alphaModFix/>
          </a:blip>
          <a:stretch>
            <a:fillRect/>
          </a:stretch>
        </p:blipFill>
        <p:spPr>
          <a:xfrm>
            <a:off x="954550" y="1919075"/>
            <a:ext cx="3034600" cy="25161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88">
                                            <p:txEl>
                                              <p:pRg end="0" st="0"/>
                                            </p:txEl>
                                          </p:spTgt>
                                        </p:tgtEl>
                                        <p:attrNameLst>
                                          <p:attrName>style.visibility</p:attrName>
                                        </p:attrNameLst>
                                      </p:cBhvr>
                                      <p:to>
                                        <p:strVal val="visible"/>
                                      </p:to>
                                    </p:set>
                                    <p:animEffect filter="fade" transition="in">
                                      <p:cBhvr>
                                        <p:cTn dur="1000"/>
                                        <p:tgtEl>
                                          <p:spTgt spid="168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88">
                                            <p:txEl>
                                              <p:pRg end="1" st="1"/>
                                            </p:txEl>
                                          </p:spTgt>
                                        </p:tgtEl>
                                        <p:attrNameLst>
                                          <p:attrName>style.visibility</p:attrName>
                                        </p:attrNameLst>
                                      </p:cBhvr>
                                      <p:to>
                                        <p:strVal val="visible"/>
                                      </p:to>
                                    </p:set>
                                    <p:animEffect filter="fade" transition="in">
                                      <p:cBhvr>
                                        <p:cTn dur="1000"/>
                                        <p:tgtEl>
                                          <p:spTgt spid="168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88">
                                            <p:txEl>
                                              <p:pRg end="2" st="2"/>
                                            </p:txEl>
                                          </p:spTgt>
                                        </p:tgtEl>
                                        <p:attrNameLst>
                                          <p:attrName>style.visibility</p:attrName>
                                        </p:attrNameLst>
                                      </p:cBhvr>
                                      <p:to>
                                        <p:strVal val="visible"/>
                                      </p:to>
                                    </p:set>
                                    <p:animEffect filter="fade" transition="in">
                                      <p:cBhvr>
                                        <p:cTn dur="1000"/>
                                        <p:tgtEl>
                                          <p:spTgt spid="1688">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88">
                                            <p:txEl>
                                              <p:pRg end="3" st="3"/>
                                            </p:txEl>
                                          </p:spTgt>
                                        </p:tgtEl>
                                        <p:attrNameLst>
                                          <p:attrName>style.visibility</p:attrName>
                                        </p:attrNameLst>
                                      </p:cBhvr>
                                      <p:to>
                                        <p:strVal val="visible"/>
                                      </p:to>
                                    </p:set>
                                    <p:animEffect filter="fade" transition="in">
                                      <p:cBhvr>
                                        <p:cTn dur="1000"/>
                                        <p:tgtEl>
                                          <p:spTgt spid="1688">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88">
                                            <p:txEl>
                                              <p:pRg end="4" st="4"/>
                                            </p:txEl>
                                          </p:spTgt>
                                        </p:tgtEl>
                                        <p:attrNameLst>
                                          <p:attrName>style.visibility</p:attrName>
                                        </p:attrNameLst>
                                      </p:cBhvr>
                                      <p:to>
                                        <p:strVal val="visible"/>
                                      </p:to>
                                    </p:set>
                                    <p:animEffect filter="fade" transition="in">
                                      <p:cBhvr>
                                        <p:cTn dur="1000"/>
                                        <p:tgtEl>
                                          <p:spTgt spid="1688">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88">
                                            <p:txEl>
                                              <p:pRg end="5" st="5"/>
                                            </p:txEl>
                                          </p:spTgt>
                                        </p:tgtEl>
                                        <p:attrNameLst>
                                          <p:attrName>style.visibility</p:attrName>
                                        </p:attrNameLst>
                                      </p:cBhvr>
                                      <p:to>
                                        <p:strVal val="visible"/>
                                      </p:to>
                                    </p:set>
                                    <p:animEffect filter="fade" transition="in">
                                      <p:cBhvr>
                                        <p:cTn dur="1000"/>
                                        <p:tgtEl>
                                          <p:spTgt spid="1688">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93" name="Shape 1693"/>
        <p:cNvGrpSpPr/>
        <p:nvPr/>
      </p:nvGrpSpPr>
      <p:grpSpPr>
        <a:xfrm>
          <a:off x="0" y="0"/>
          <a:ext cx="0" cy="0"/>
          <a:chOff x="0" y="0"/>
          <a:chExt cx="0" cy="0"/>
        </a:xfrm>
      </p:grpSpPr>
      <p:sp>
        <p:nvSpPr>
          <p:cNvPr id="1694" name="Google Shape;1694;p174"/>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True or False Questions</a:t>
            </a:r>
            <a:endParaRPr/>
          </a:p>
        </p:txBody>
      </p:sp>
      <p:sp>
        <p:nvSpPr>
          <p:cNvPr id="1695" name="Google Shape;1695;p174"/>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317500" lvl="0" marL="457200" rtl="0" algn="just">
              <a:spcBef>
                <a:spcPts val="1200"/>
              </a:spcBef>
              <a:spcAft>
                <a:spcPts val="0"/>
              </a:spcAft>
              <a:buClr>
                <a:srgbClr val="000000"/>
              </a:buClr>
              <a:buSzPts val="1400"/>
              <a:buChar char="●"/>
            </a:pPr>
            <a:r>
              <a:rPr lang="en" sz="1400">
                <a:solidFill>
                  <a:srgbClr val="000000"/>
                </a:solidFill>
              </a:rPr>
              <a:t>If there is a unique minimum weight edge in an undirected connected weighted graph, then it must be in every minimum spanning tree.</a:t>
            </a:r>
            <a:endParaRPr sz="1400">
              <a:solidFill>
                <a:srgbClr val="000000"/>
              </a:solidFill>
            </a:endParaRPr>
          </a:p>
          <a:p>
            <a:pPr indent="-304800" lvl="1" marL="914400" marR="0" rtl="0" algn="just">
              <a:lnSpc>
                <a:spcPct val="115000"/>
              </a:lnSpc>
              <a:spcBef>
                <a:spcPts val="0"/>
              </a:spcBef>
              <a:spcAft>
                <a:spcPts val="0"/>
              </a:spcAft>
              <a:buClr>
                <a:srgbClr val="000000"/>
              </a:buClr>
              <a:buSzPts val="1200"/>
              <a:buChar char="○"/>
            </a:pPr>
            <a:r>
              <a:rPr lang="en" sz="1200">
                <a:solidFill>
                  <a:srgbClr val="000000"/>
                </a:solidFill>
              </a:rPr>
              <a:t>True; since it is unique, a cut will contain this edge. Choosing a different edge across the cut would make the tree heavier.</a:t>
            </a:r>
            <a:endParaRPr sz="1200">
              <a:solidFill>
                <a:srgbClr val="000000"/>
              </a:solidFill>
            </a:endParaRPr>
          </a:p>
          <a:p>
            <a:pPr indent="-317500" lvl="0" marL="457200" marR="0" rtl="0" algn="just">
              <a:lnSpc>
                <a:spcPct val="115000"/>
              </a:lnSpc>
              <a:spcBef>
                <a:spcPts val="0"/>
              </a:spcBef>
              <a:spcAft>
                <a:spcPts val="0"/>
              </a:spcAft>
              <a:buClr>
                <a:srgbClr val="000000"/>
              </a:buClr>
              <a:buSzPts val="1400"/>
              <a:buChar char="●"/>
            </a:pPr>
            <a:r>
              <a:rPr lang="en" sz="1400">
                <a:solidFill>
                  <a:srgbClr val="000000"/>
                </a:solidFill>
              </a:rPr>
              <a:t>If a weighted undirected connected graph remains connected after removing all edges with weight greater than w, then every edge in any MST has weight at most w.</a:t>
            </a:r>
            <a:endParaRPr sz="1400">
              <a:solidFill>
                <a:srgbClr val="000000"/>
              </a:solidFill>
            </a:endParaRPr>
          </a:p>
          <a:p>
            <a:pPr indent="-304800" lvl="1" marL="914400" marR="0" rtl="0" algn="just">
              <a:lnSpc>
                <a:spcPct val="115000"/>
              </a:lnSpc>
              <a:spcBef>
                <a:spcPts val="0"/>
              </a:spcBef>
              <a:spcAft>
                <a:spcPts val="0"/>
              </a:spcAft>
              <a:buClr>
                <a:srgbClr val="000000"/>
              </a:buClr>
              <a:buSzPts val="1200"/>
              <a:buChar char="○"/>
            </a:pPr>
            <a:r>
              <a:rPr lang="en" sz="1200">
                <a:solidFill>
                  <a:srgbClr val="000000"/>
                </a:solidFill>
              </a:rPr>
              <a:t>True; if we chose an edge heavier than w in our MST, then we can actually replace it with another edge lighter than w since we know the graph is still connected without edges of weight &gt; w</a:t>
            </a:r>
            <a:endParaRPr sz="1200">
              <a:solidFill>
                <a:srgbClr val="000000"/>
              </a:solidFill>
            </a:endParaRPr>
          </a:p>
          <a:p>
            <a:pPr indent="-317500" lvl="0" marL="457200" marR="0" rtl="0" algn="just">
              <a:lnSpc>
                <a:spcPct val="115000"/>
              </a:lnSpc>
              <a:spcBef>
                <a:spcPts val="0"/>
              </a:spcBef>
              <a:spcAft>
                <a:spcPts val="0"/>
              </a:spcAft>
              <a:buClr>
                <a:srgbClr val="000000"/>
              </a:buClr>
              <a:buSzPts val="1400"/>
              <a:buChar char="●"/>
            </a:pPr>
            <a:r>
              <a:rPr lang="en" sz="1400">
                <a:solidFill>
                  <a:srgbClr val="000000"/>
                </a:solidFill>
              </a:rPr>
              <a:t>For every weighted graph G = (V, E) and cut (S, V − S), there is an MST which contains all minimum weight edges across that cut.</a:t>
            </a:r>
            <a:endParaRPr sz="1400">
              <a:solidFill>
                <a:srgbClr val="000000"/>
              </a:solidFill>
            </a:endParaRPr>
          </a:p>
          <a:p>
            <a:pPr indent="-304800" lvl="1" marL="914400" marR="0" rtl="0" algn="just">
              <a:lnSpc>
                <a:spcPct val="115000"/>
              </a:lnSpc>
              <a:spcBef>
                <a:spcPts val="0"/>
              </a:spcBef>
              <a:spcAft>
                <a:spcPts val="0"/>
              </a:spcAft>
              <a:buClr>
                <a:srgbClr val="000000"/>
              </a:buClr>
              <a:buSzPts val="1200"/>
              <a:buChar char="○"/>
            </a:pPr>
            <a:r>
              <a:rPr lang="en" sz="1200">
                <a:solidFill>
                  <a:srgbClr val="000000"/>
                </a:solidFill>
              </a:rPr>
              <a:t>False. Consider a square where the top and bottom edge are 1, and the left and right edges are 2.</a:t>
            </a:r>
            <a:endParaRPr sz="1200">
              <a:solidFill>
                <a:srgbClr val="000000"/>
              </a:solidFill>
            </a:endParaRPr>
          </a:p>
          <a:p>
            <a:pPr indent="0" lvl="0" marL="0" rtl="0" algn="just">
              <a:spcBef>
                <a:spcPts val="1200"/>
              </a:spcBef>
              <a:spcAft>
                <a:spcPts val="1600"/>
              </a:spcAft>
              <a:buNone/>
            </a:pPr>
            <a:r>
              <a:t/>
            </a:r>
            <a:endParaRPr sz="14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95">
                                            <p:txEl>
                                              <p:pRg end="0" st="0"/>
                                            </p:txEl>
                                          </p:spTgt>
                                        </p:tgtEl>
                                        <p:attrNameLst>
                                          <p:attrName>style.visibility</p:attrName>
                                        </p:attrNameLst>
                                      </p:cBhvr>
                                      <p:to>
                                        <p:strVal val="visible"/>
                                      </p:to>
                                    </p:set>
                                    <p:animEffect filter="fade" transition="in">
                                      <p:cBhvr>
                                        <p:cTn dur="1000"/>
                                        <p:tgtEl>
                                          <p:spTgt spid="169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95">
                                            <p:txEl>
                                              <p:pRg end="1" st="1"/>
                                            </p:txEl>
                                          </p:spTgt>
                                        </p:tgtEl>
                                        <p:attrNameLst>
                                          <p:attrName>style.visibility</p:attrName>
                                        </p:attrNameLst>
                                      </p:cBhvr>
                                      <p:to>
                                        <p:strVal val="visible"/>
                                      </p:to>
                                    </p:set>
                                    <p:animEffect filter="fade" transition="in">
                                      <p:cBhvr>
                                        <p:cTn dur="1000"/>
                                        <p:tgtEl>
                                          <p:spTgt spid="169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95">
                                            <p:txEl>
                                              <p:pRg end="2" st="2"/>
                                            </p:txEl>
                                          </p:spTgt>
                                        </p:tgtEl>
                                        <p:attrNameLst>
                                          <p:attrName>style.visibility</p:attrName>
                                        </p:attrNameLst>
                                      </p:cBhvr>
                                      <p:to>
                                        <p:strVal val="visible"/>
                                      </p:to>
                                    </p:set>
                                    <p:animEffect filter="fade" transition="in">
                                      <p:cBhvr>
                                        <p:cTn dur="1000"/>
                                        <p:tgtEl>
                                          <p:spTgt spid="1695">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95">
                                            <p:txEl>
                                              <p:pRg end="3" st="3"/>
                                            </p:txEl>
                                          </p:spTgt>
                                        </p:tgtEl>
                                        <p:attrNameLst>
                                          <p:attrName>style.visibility</p:attrName>
                                        </p:attrNameLst>
                                      </p:cBhvr>
                                      <p:to>
                                        <p:strVal val="visible"/>
                                      </p:to>
                                    </p:set>
                                    <p:animEffect filter="fade" transition="in">
                                      <p:cBhvr>
                                        <p:cTn dur="1000"/>
                                        <p:tgtEl>
                                          <p:spTgt spid="1695">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95">
                                            <p:txEl>
                                              <p:pRg end="4" st="4"/>
                                            </p:txEl>
                                          </p:spTgt>
                                        </p:tgtEl>
                                        <p:attrNameLst>
                                          <p:attrName>style.visibility</p:attrName>
                                        </p:attrNameLst>
                                      </p:cBhvr>
                                      <p:to>
                                        <p:strVal val="visible"/>
                                      </p:to>
                                    </p:set>
                                    <p:animEffect filter="fade" transition="in">
                                      <p:cBhvr>
                                        <p:cTn dur="1000"/>
                                        <p:tgtEl>
                                          <p:spTgt spid="1695">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95">
                                            <p:txEl>
                                              <p:pRg end="5" st="5"/>
                                            </p:txEl>
                                          </p:spTgt>
                                        </p:tgtEl>
                                        <p:attrNameLst>
                                          <p:attrName>style.visibility</p:attrName>
                                        </p:attrNameLst>
                                      </p:cBhvr>
                                      <p:to>
                                        <p:strVal val="visible"/>
                                      </p:to>
                                    </p:set>
                                    <p:animEffect filter="fade" transition="in">
                                      <p:cBhvr>
                                        <p:cTn dur="1000"/>
                                        <p:tgtEl>
                                          <p:spTgt spid="1695">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95">
                                            <p:txEl>
                                              <p:pRg end="6" st="6"/>
                                            </p:txEl>
                                          </p:spTgt>
                                        </p:tgtEl>
                                        <p:attrNameLst>
                                          <p:attrName>style.visibility</p:attrName>
                                        </p:attrNameLst>
                                      </p:cBhvr>
                                      <p:to>
                                        <p:strVal val="visible"/>
                                      </p:to>
                                    </p:set>
                                    <p:animEffect filter="fade" transition="in">
                                      <p:cBhvr>
                                        <p:cTn dur="1000"/>
                                        <p:tgtEl>
                                          <p:spTgt spid="1695">
                                            <p:txEl>
                                              <p:pRg end="6" st="6"/>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99" name="Shape 1699"/>
        <p:cNvGrpSpPr/>
        <p:nvPr/>
      </p:nvGrpSpPr>
      <p:grpSpPr>
        <a:xfrm>
          <a:off x="0" y="0"/>
          <a:ext cx="0" cy="0"/>
          <a:chOff x="0" y="0"/>
          <a:chExt cx="0" cy="0"/>
        </a:xfrm>
      </p:grpSpPr>
      <p:sp>
        <p:nvSpPr>
          <p:cNvPr id="1700" name="Google Shape;1700;p175"/>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(Potential final question)</a:t>
            </a:r>
            <a:endParaRPr/>
          </a:p>
        </p:txBody>
      </p:sp>
      <p:sp>
        <p:nvSpPr>
          <p:cNvPr id="1701" name="Google Shape;1701;p175"/>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1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05" name="Shape 1705"/>
        <p:cNvGrpSpPr/>
        <p:nvPr/>
      </p:nvGrpSpPr>
      <p:grpSpPr>
        <a:xfrm>
          <a:off x="0" y="0"/>
          <a:ext cx="0" cy="0"/>
          <a:chOff x="0" y="0"/>
          <a:chExt cx="0" cy="0"/>
        </a:xfrm>
      </p:grpSpPr>
      <p:sp>
        <p:nvSpPr>
          <p:cNvPr id="1706" name="Google Shape;1706;p176"/>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Graph Traversals</a:t>
            </a:r>
            <a:endParaRPr/>
          </a:p>
        </p:txBody>
      </p:sp>
      <p:sp>
        <p:nvSpPr>
          <p:cNvPr id="1707" name="Google Shape;1707;p176"/>
          <p:cNvSpPr txBox="1"/>
          <p:nvPr>
            <p:ph idx="1" type="subTitle"/>
          </p:nvPr>
        </p:nvSpPr>
        <p:spPr>
          <a:xfrm>
            <a:off x="265500" y="2779467"/>
            <a:ext cx="4045200" cy="1235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Angela Chen</a:t>
            </a:r>
            <a:endParaRPr/>
          </a:p>
          <a:p>
            <a:pPr indent="0" lvl="0" marL="0" rtl="0" algn="ctr">
              <a:spcBef>
                <a:spcPts val="0"/>
              </a:spcBef>
              <a:spcAft>
                <a:spcPts val="0"/>
              </a:spcAft>
              <a:buNone/>
            </a:pPr>
            <a:r>
              <a:t/>
            </a:r>
            <a:endParaRPr sz="1400"/>
          </a:p>
          <a:p>
            <a:pPr indent="0" lvl="0" marL="0" rtl="0" algn="ctr">
              <a:spcBef>
                <a:spcPts val="0"/>
              </a:spcBef>
              <a:spcAft>
                <a:spcPts val="0"/>
              </a:spcAft>
              <a:buNone/>
            </a:pPr>
            <a:r>
              <a:rPr lang="en" sz="1400"/>
              <a:t>Some slides courtesy of Sandy Zhang (I think?)</a:t>
            </a:r>
            <a:endParaRPr/>
          </a:p>
        </p:txBody>
      </p:sp>
      <p:sp>
        <p:nvSpPr>
          <p:cNvPr id="1708" name="Google Shape;1708;p176"/>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0" lvl="0" marL="0" rtl="0" algn="l">
              <a:spcBef>
                <a:spcPts val="0"/>
              </a:spcBef>
              <a:spcAft>
                <a:spcPts val="1600"/>
              </a:spcAft>
              <a:buNone/>
            </a:pPr>
            <a:r>
              <a:rPr lang="en"/>
              <a:t>DFS and BFS</a:t>
            </a:r>
            <a:endParaRPr/>
          </a:p>
        </p:txBody>
      </p:sp>
    </p:spTree>
  </p:cSld>
  <p:clrMapOvr>
    <a:masterClrMapping/>
  </p:clrMapOvr>
</p:sld>
</file>

<file path=ppt/slides/slide1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12" name="Shape 1712"/>
        <p:cNvGrpSpPr/>
        <p:nvPr/>
      </p:nvGrpSpPr>
      <p:grpSpPr>
        <a:xfrm>
          <a:off x="0" y="0"/>
          <a:ext cx="0" cy="0"/>
          <a:chOff x="0" y="0"/>
          <a:chExt cx="0" cy="0"/>
        </a:xfrm>
      </p:grpSpPr>
      <p:sp>
        <p:nvSpPr>
          <p:cNvPr id="1713" name="Google Shape;1713;p177"/>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BFS vs. DFS Tree Traversals</a:t>
            </a:r>
            <a:endParaRPr/>
          </a:p>
        </p:txBody>
      </p:sp>
      <p:sp>
        <p:nvSpPr>
          <p:cNvPr id="1714" name="Google Shape;1714;p177"/>
          <p:cNvSpPr txBox="1"/>
          <p:nvPr>
            <p:ph idx="1" type="body"/>
          </p:nvPr>
        </p:nvSpPr>
        <p:spPr>
          <a:xfrm>
            <a:off x="0" y="1734825"/>
            <a:ext cx="8222100" cy="2710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Level Order/Breadth First Search (BFS)</a:t>
            </a:r>
            <a:endParaRPr/>
          </a:p>
          <a:p>
            <a:pPr indent="-317500" lvl="1" marL="914400" rtl="0" algn="l">
              <a:spcBef>
                <a:spcPts val="0"/>
              </a:spcBef>
              <a:spcAft>
                <a:spcPts val="0"/>
              </a:spcAft>
              <a:buSzPts val="1400"/>
              <a:buChar char="○"/>
            </a:pPr>
            <a:r>
              <a:rPr lang="en"/>
              <a:t>Visit top to bottom, left to right</a:t>
            </a:r>
            <a:endParaRPr/>
          </a:p>
          <a:p>
            <a:pPr indent="-317500" lvl="1" marL="914400" rtl="0" algn="l">
              <a:spcBef>
                <a:spcPts val="0"/>
              </a:spcBef>
              <a:spcAft>
                <a:spcPts val="0"/>
              </a:spcAft>
              <a:buSzPts val="1400"/>
              <a:buChar char="○"/>
            </a:pPr>
            <a:r>
              <a:rPr lang="en"/>
              <a:t>Uses queue</a:t>
            </a:r>
            <a:endParaRPr/>
          </a:p>
          <a:p>
            <a:pPr indent="-342900" lvl="0" marL="457200" rtl="0" algn="l">
              <a:spcBef>
                <a:spcPts val="0"/>
              </a:spcBef>
              <a:spcAft>
                <a:spcPts val="0"/>
              </a:spcAft>
              <a:buSzPts val="1800"/>
              <a:buChar char="●"/>
            </a:pPr>
            <a:r>
              <a:rPr lang="en"/>
              <a:t>Depth Order/Depth First Search (DFS)</a:t>
            </a:r>
            <a:endParaRPr/>
          </a:p>
          <a:p>
            <a:pPr indent="-317500" lvl="1" marL="914400" rtl="0" algn="l">
              <a:spcBef>
                <a:spcPts val="0"/>
              </a:spcBef>
              <a:spcAft>
                <a:spcPts val="0"/>
              </a:spcAft>
              <a:buSzPts val="1400"/>
              <a:buChar char="○"/>
            </a:pPr>
            <a:r>
              <a:rPr lang="en"/>
              <a:t>Traverse “deeper” nodes before shallow ones</a:t>
            </a:r>
            <a:endParaRPr/>
          </a:p>
          <a:p>
            <a:pPr indent="-317500" lvl="1" marL="914400" rtl="0" algn="l">
              <a:spcBef>
                <a:spcPts val="0"/>
              </a:spcBef>
              <a:spcAft>
                <a:spcPts val="0"/>
              </a:spcAft>
              <a:buSzPts val="1400"/>
              <a:buChar char="○"/>
            </a:pPr>
            <a:r>
              <a:rPr lang="en"/>
              <a:t>3 types: Preorder, Inorder, Postorder</a:t>
            </a:r>
            <a:endParaRPr/>
          </a:p>
          <a:p>
            <a:pPr indent="-317500" lvl="1" marL="914400" rtl="0" algn="l">
              <a:spcBef>
                <a:spcPts val="0"/>
              </a:spcBef>
              <a:spcAft>
                <a:spcPts val="0"/>
              </a:spcAft>
              <a:buSzPts val="1400"/>
              <a:buChar char="○"/>
            </a:pPr>
            <a:r>
              <a:rPr lang="en"/>
              <a:t>Uses stack</a:t>
            </a:r>
            <a:endParaRPr/>
          </a:p>
        </p:txBody>
      </p:sp>
      <p:pic>
        <p:nvPicPr>
          <p:cNvPr id="1715" name="Google Shape;1715;p177"/>
          <p:cNvPicPr preferRelativeResize="0"/>
          <p:nvPr/>
        </p:nvPicPr>
        <p:blipFill>
          <a:blip r:embed="rId3">
            <a:alphaModFix/>
          </a:blip>
          <a:stretch>
            <a:fillRect/>
          </a:stretch>
        </p:blipFill>
        <p:spPr>
          <a:xfrm>
            <a:off x="3923300" y="2968600"/>
            <a:ext cx="5220701" cy="2174900"/>
          </a:xfrm>
          <a:prstGeom prst="rect">
            <a:avLst/>
          </a:prstGeom>
          <a:noFill/>
          <a:ln>
            <a:noFill/>
          </a:ln>
        </p:spPr>
      </p:pic>
    </p:spTree>
  </p:cSld>
  <p:clrMapOvr>
    <a:masterClrMapping/>
  </p:clrMapOvr>
</p:sld>
</file>

<file path=ppt/slides/slide1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19" name="Shape 1719"/>
        <p:cNvGrpSpPr/>
        <p:nvPr/>
      </p:nvGrpSpPr>
      <p:grpSpPr>
        <a:xfrm>
          <a:off x="0" y="0"/>
          <a:ext cx="0" cy="0"/>
          <a:chOff x="0" y="0"/>
          <a:chExt cx="0" cy="0"/>
        </a:xfrm>
      </p:grpSpPr>
      <p:sp>
        <p:nvSpPr>
          <p:cNvPr id="1720" name="Google Shape;1720;p178"/>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DFS Preorder Traversal for Trees</a:t>
            </a:r>
            <a:endParaRPr/>
          </a:p>
        </p:txBody>
      </p:sp>
      <p:sp>
        <p:nvSpPr>
          <p:cNvPr id="1721" name="Google Shape;1721;p178"/>
          <p:cNvSpPr txBox="1"/>
          <p:nvPr>
            <p:ph idx="1" type="body"/>
          </p:nvPr>
        </p:nvSpPr>
        <p:spPr>
          <a:xfrm>
            <a:off x="311700" y="11524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
                <a:solidFill>
                  <a:schemeClr val="dk1"/>
                </a:solidFill>
              </a:rPr>
              <a:t>Pre</a:t>
            </a:r>
            <a:r>
              <a:rPr lang="en">
                <a:solidFill>
                  <a:schemeClr val="dk1"/>
                </a:solidFill>
              </a:rPr>
              <a:t>order: </a:t>
            </a:r>
            <a:r>
              <a:rPr lang="en">
                <a:solidFill>
                  <a:schemeClr val="dk1"/>
                </a:solidFill>
              </a:rPr>
              <a:t>“Visit” a node, traverse left child, then traverse right child</a:t>
            </a:r>
            <a:endParaRPr>
              <a:solidFill>
                <a:schemeClr val="dk1"/>
              </a:solidFill>
            </a:endParaRPr>
          </a:p>
        </p:txBody>
      </p:sp>
      <p:pic>
        <p:nvPicPr>
          <p:cNvPr id="1722" name="Google Shape;1722;p178"/>
          <p:cNvPicPr preferRelativeResize="0"/>
          <p:nvPr/>
        </p:nvPicPr>
        <p:blipFill>
          <a:blip r:embed="rId3">
            <a:alphaModFix/>
          </a:blip>
          <a:stretch>
            <a:fillRect/>
          </a:stretch>
        </p:blipFill>
        <p:spPr>
          <a:xfrm>
            <a:off x="4260550" y="1528200"/>
            <a:ext cx="4571750" cy="3517200"/>
          </a:xfrm>
          <a:prstGeom prst="rect">
            <a:avLst/>
          </a:prstGeom>
          <a:noFill/>
          <a:ln>
            <a:noFill/>
          </a:ln>
        </p:spPr>
      </p:pic>
      <p:sp>
        <p:nvSpPr>
          <p:cNvPr id="1723" name="Google Shape;1723;p178"/>
          <p:cNvSpPr txBox="1"/>
          <p:nvPr/>
        </p:nvSpPr>
        <p:spPr>
          <a:xfrm>
            <a:off x="311700" y="1725175"/>
            <a:ext cx="4302600" cy="341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rPr>
              <a:t>Visual trick for trees</a:t>
            </a:r>
            <a:endParaRPr sz="1800">
              <a:solidFill>
                <a:schemeClr val="dk1"/>
              </a:solidFill>
            </a:endParaRPr>
          </a:p>
          <a:p>
            <a:pPr indent="-342900" lvl="0" marL="457200" rtl="0" algn="l">
              <a:spcBef>
                <a:spcPts val="0"/>
              </a:spcBef>
              <a:spcAft>
                <a:spcPts val="0"/>
              </a:spcAft>
              <a:buClr>
                <a:schemeClr val="dk1"/>
              </a:buClr>
              <a:buSzPts val="1800"/>
              <a:buChar char="●"/>
            </a:pPr>
            <a:r>
              <a:rPr lang="en" sz="1800">
                <a:solidFill>
                  <a:schemeClr val="dk1"/>
                </a:solidFill>
              </a:rPr>
              <a:t>Nodes are processed in the order the yellow line touches each red peg</a:t>
            </a:r>
            <a:endParaRPr sz="1800">
              <a:solidFill>
                <a:schemeClr val="dk1"/>
              </a:solidFill>
            </a:endParaRPr>
          </a:p>
          <a:p>
            <a:pPr indent="-342900" lvl="0" marL="457200" rtl="0" algn="l">
              <a:spcBef>
                <a:spcPts val="0"/>
              </a:spcBef>
              <a:spcAft>
                <a:spcPts val="0"/>
              </a:spcAft>
              <a:buClr>
                <a:schemeClr val="dk1"/>
              </a:buClr>
              <a:buSzPts val="1800"/>
              <a:buChar char="●"/>
            </a:pPr>
            <a:r>
              <a:rPr lang="en" sz="1800">
                <a:solidFill>
                  <a:schemeClr val="dk1"/>
                </a:solidFill>
              </a:rPr>
              <a:t>Preorder: A, B, C, D, E</a:t>
            </a:r>
            <a:endParaRPr sz="1800">
              <a:solidFill>
                <a:schemeClr val="dk1"/>
              </a:solidFill>
            </a:endParaRPr>
          </a:p>
        </p:txBody>
      </p:sp>
    </p:spTree>
  </p:cSld>
  <p:clrMapOvr>
    <a:masterClrMapping/>
  </p:clrMapOvr>
</p:sld>
</file>

<file path=ppt/slides/slide1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27" name="Shape 1727"/>
        <p:cNvGrpSpPr/>
        <p:nvPr/>
      </p:nvGrpSpPr>
      <p:grpSpPr>
        <a:xfrm>
          <a:off x="0" y="0"/>
          <a:ext cx="0" cy="0"/>
          <a:chOff x="0" y="0"/>
          <a:chExt cx="0" cy="0"/>
        </a:xfrm>
      </p:grpSpPr>
      <p:sp>
        <p:nvSpPr>
          <p:cNvPr id="1728" name="Google Shape;1728;p179"/>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DFS In</a:t>
            </a:r>
            <a:r>
              <a:rPr lang="en"/>
              <a:t>order Traversal for Trees</a:t>
            </a:r>
            <a:endParaRPr/>
          </a:p>
        </p:txBody>
      </p:sp>
      <p:sp>
        <p:nvSpPr>
          <p:cNvPr id="1729" name="Google Shape;1729;p179"/>
          <p:cNvSpPr txBox="1"/>
          <p:nvPr>
            <p:ph idx="1" type="body"/>
          </p:nvPr>
        </p:nvSpPr>
        <p:spPr>
          <a:xfrm>
            <a:off x="311700" y="11524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
                <a:solidFill>
                  <a:srgbClr val="000000"/>
                </a:solidFill>
              </a:rPr>
              <a:t>In</a:t>
            </a:r>
            <a:r>
              <a:rPr lang="en">
                <a:solidFill>
                  <a:srgbClr val="000000"/>
                </a:solidFill>
              </a:rPr>
              <a:t>order: Traverse left child, “visit” node, then traverse right child</a:t>
            </a:r>
            <a:endParaRPr>
              <a:solidFill>
                <a:srgbClr val="000000"/>
              </a:solidFill>
            </a:endParaRPr>
          </a:p>
        </p:txBody>
      </p:sp>
      <p:sp>
        <p:nvSpPr>
          <p:cNvPr id="1730" name="Google Shape;1730;p179"/>
          <p:cNvSpPr txBox="1"/>
          <p:nvPr/>
        </p:nvSpPr>
        <p:spPr>
          <a:xfrm>
            <a:off x="311700" y="1725175"/>
            <a:ext cx="4302600" cy="341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t>Visual trick for trees</a:t>
            </a:r>
            <a:endParaRPr sz="1800"/>
          </a:p>
          <a:p>
            <a:pPr indent="-342900" lvl="0" marL="457200" rtl="0" algn="l">
              <a:spcBef>
                <a:spcPts val="0"/>
              </a:spcBef>
              <a:spcAft>
                <a:spcPts val="0"/>
              </a:spcAft>
              <a:buSzPts val="1800"/>
              <a:buChar char="●"/>
            </a:pPr>
            <a:r>
              <a:rPr lang="en" sz="1800"/>
              <a:t>Nodes are processed in the order the yellow line touches each red peg</a:t>
            </a:r>
            <a:endParaRPr sz="1800"/>
          </a:p>
          <a:p>
            <a:pPr indent="-342900" lvl="0" marL="457200" rtl="0" algn="l">
              <a:spcBef>
                <a:spcPts val="0"/>
              </a:spcBef>
              <a:spcAft>
                <a:spcPts val="0"/>
              </a:spcAft>
              <a:buSzPts val="1800"/>
              <a:buChar char="●"/>
            </a:pPr>
            <a:r>
              <a:rPr lang="en" sz="1800"/>
              <a:t>Inorder: B, A, D, C, E</a:t>
            </a:r>
            <a:endParaRPr sz="1800"/>
          </a:p>
          <a:p>
            <a:pPr indent="-342900" lvl="0" marL="457200" rtl="0" algn="l">
              <a:spcBef>
                <a:spcPts val="0"/>
              </a:spcBef>
              <a:spcAft>
                <a:spcPts val="0"/>
              </a:spcAft>
              <a:buSzPts val="1800"/>
              <a:buChar char="●"/>
            </a:pPr>
            <a:r>
              <a:rPr lang="en" sz="1800"/>
              <a:t>No inorder for graphs</a:t>
            </a:r>
            <a:endParaRPr sz="1800"/>
          </a:p>
        </p:txBody>
      </p:sp>
      <p:pic>
        <p:nvPicPr>
          <p:cNvPr id="1731" name="Google Shape;1731;p179"/>
          <p:cNvPicPr preferRelativeResize="0"/>
          <p:nvPr/>
        </p:nvPicPr>
        <p:blipFill>
          <a:blip r:embed="rId3">
            <a:alphaModFix/>
          </a:blip>
          <a:stretch>
            <a:fillRect/>
          </a:stretch>
        </p:blipFill>
        <p:spPr>
          <a:xfrm>
            <a:off x="4766700" y="1877575"/>
            <a:ext cx="3413307" cy="3113525"/>
          </a:xfrm>
          <a:prstGeom prst="rect">
            <a:avLst/>
          </a:prstGeom>
          <a:noFill/>
          <a:ln>
            <a:noFill/>
          </a:ln>
        </p:spPr>
      </p:pic>
    </p:spTree>
  </p:cSld>
  <p:clrMapOvr>
    <a:masterClrMapping/>
  </p:clrMapOvr>
</p:sld>
</file>

<file path=ppt/slides/slide1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35" name="Shape 1735"/>
        <p:cNvGrpSpPr/>
        <p:nvPr/>
      </p:nvGrpSpPr>
      <p:grpSpPr>
        <a:xfrm>
          <a:off x="0" y="0"/>
          <a:ext cx="0" cy="0"/>
          <a:chOff x="0" y="0"/>
          <a:chExt cx="0" cy="0"/>
        </a:xfrm>
      </p:grpSpPr>
      <p:sp>
        <p:nvSpPr>
          <p:cNvPr id="1736" name="Google Shape;1736;p180"/>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DFS Post</a:t>
            </a:r>
            <a:r>
              <a:rPr lang="en"/>
              <a:t>order Traversal for Trees</a:t>
            </a:r>
            <a:endParaRPr/>
          </a:p>
        </p:txBody>
      </p:sp>
      <p:sp>
        <p:nvSpPr>
          <p:cNvPr id="1737" name="Google Shape;1737;p180"/>
          <p:cNvSpPr txBox="1"/>
          <p:nvPr>
            <p:ph idx="1" type="body"/>
          </p:nvPr>
        </p:nvSpPr>
        <p:spPr>
          <a:xfrm>
            <a:off x="311700" y="11524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
                <a:solidFill>
                  <a:srgbClr val="000000"/>
                </a:solidFill>
              </a:rPr>
              <a:t>Post</a:t>
            </a:r>
            <a:r>
              <a:rPr lang="en">
                <a:solidFill>
                  <a:srgbClr val="000000"/>
                </a:solidFill>
              </a:rPr>
              <a:t>order: Traverse left child, traverse right child, then “visit” node</a:t>
            </a:r>
            <a:endParaRPr>
              <a:solidFill>
                <a:srgbClr val="000000"/>
              </a:solidFill>
            </a:endParaRPr>
          </a:p>
        </p:txBody>
      </p:sp>
      <p:sp>
        <p:nvSpPr>
          <p:cNvPr id="1738" name="Google Shape;1738;p180"/>
          <p:cNvSpPr txBox="1"/>
          <p:nvPr/>
        </p:nvSpPr>
        <p:spPr>
          <a:xfrm>
            <a:off x="311700" y="1725175"/>
            <a:ext cx="4302600" cy="341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t>Visual trick for trees</a:t>
            </a:r>
            <a:endParaRPr sz="1800"/>
          </a:p>
          <a:p>
            <a:pPr indent="-342900" lvl="0" marL="457200" rtl="0" algn="l">
              <a:spcBef>
                <a:spcPts val="0"/>
              </a:spcBef>
              <a:spcAft>
                <a:spcPts val="0"/>
              </a:spcAft>
              <a:buSzPts val="1800"/>
              <a:buChar char="●"/>
            </a:pPr>
            <a:r>
              <a:rPr lang="en" sz="1800"/>
              <a:t>Nodes are processed in the order the yellow line touches each red peg</a:t>
            </a:r>
            <a:endParaRPr sz="1800"/>
          </a:p>
          <a:p>
            <a:pPr indent="-342900" lvl="0" marL="457200" rtl="0" algn="l">
              <a:spcBef>
                <a:spcPts val="0"/>
              </a:spcBef>
              <a:spcAft>
                <a:spcPts val="0"/>
              </a:spcAft>
              <a:buSzPts val="1800"/>
              <a:buChar char="●"/>
            </a:pPr>
            <a:r>
              <a:rPr lang="en" sz="1800"/>
              <a:t>Postorder: B, D, E, C, A</a:t>
            </a:r>
            <a:endParaRPr sz="1800"/>
          </a:p>
        </p:txBody>
      </p:sp>
      <p:pic>
        <p:nvPicPr>
          <p:cNvPr id="1739" name="Google Shape;1739;p180"/>
          <p:cNvPicPr preferRelativeResize="0"/>
          <p:nvPr/>
        </p:nvPicPr>
        <p:blipFill>
          <a:blip r:embed="rId3">
            <a:alphaModFix/>
          </a:blip>
          <a:stretch>
            <a:fillRect/>
          </a:stretch>
        </p:blipFill>
        <p:spPr>
          <a:xfrm>
            <a:off x="4766700" y="1877575"/>
            <a:ext cx="3453077" cy="3113524"/>
          </a:xfrm>
          <a:prstGeom prst="rect">
            <a:avLst/>
          </a:prstGeom>
          <a:noFill/>
          <a:ln>
            <a:noFill/>
          </a:ln>
        </p:spPr>
      </p:pic>
    </p:spTree>
  </p:cSld>
  <p:clrMapOvr>
    <a:masterClrMapping/>
  </p:clrMapOvr>
</p:sld>
</file>

<file path=ppt/slides/slide1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43" name="Shape 1743"/>
        <p:cNvGrpSpPr/>
        <p:nvPr/>
      </p:nvGrpSpPr>
      <p:grpSpPr>
        <a:xfrm>
          <a:off x="0" y="0"/>
          <a:ext cx="0" cy="0"/>
          <a:chOff x="0" y="0"/>
          <a:chExt cx="0" cy="0"/>
        </a:xfrm>
      </p:grpSpPr>
      <p:sp>
        <p:nvSpPr>
          <p:cNvPr id="1744" name="Google Shape;1744;p181"/>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BFS and DFS for Graphs</a:t>
            </a:r>
            <a:endParaRPr/>
          </a:p>
        </p:txBody>
      </p:sp>
      <p:sp>
        <p:nvSpPr>
          <p:cNvPr id="1745" name="Google Shape;1745;p181"/>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000000"/>
              </a:buClr>
              <a:buSzPts val="1800"/>
              <a:buChar char="●"/>
            </a:pPr>
            <a:r>
              <a:rPr lang="en">
                <a:solidFill>
                  <a:srgbClr val="000000"/>
                </a:solidFill>
              </a:rPr>
              <a:t>The BFS and DFS traversals for trees can be extended to graphs. </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We just have to keep track of already visited nodes so we don’t visit them again and wind up in an infinite loop!</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BFS still uses a queue.</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DFS still uses a stack.</a:t>
            </a:r>
            <a:endParaRPr>
              <a:solidFill>
                <a:srgbClr val="000000"/>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noFill/>
      </p:bgPr>
    </p:bg>
    <p:spTree>
      <p:nvGrpSpPr>
        <p:cNvPr id="184" name="Shape 184"/>
        <p:cNvGrpSpPr/>
        <p:nvPr/>
      </p:nvGrpSpPr>
      <p:grpSpPr>
        <a:xfrm>
          <a:off x="0" y="0"/>
          <a:ext cx="0" cy="0"/>
          <a:chOff x="0" y="0"/>
          <a:chExt cx="0" cy="0"/>
        </a:xfrm>
      </p:grpSpPr>
      <p:sp>
        <p:nvSpPr>
          <p:cNvPr id="185" name="Google Shape;185;p29"/>
          <p:cNvSpPr txBox="1"/>
          <p:nvPr>
            <p:ph idx="4294967295" type="body"/>
          </p:nvPr>
        </p:nvSpPr>
        <p:spPr>
          <a:xfrm>
            <a:off x="460950" y="270975"/>
            <a:ext cx="8222100" cy="2710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AutoNum type="arabicPeriod"/>
            </a:pPr>
            <a:r>
              <a:rPr lang="en"/>
              <a:t>Set traveler from i = 0 to n-1</a:t>
            </a:r>
            <a:endParaRPr/>
          </a:p>
          <a:p>
            <a:pPr indent="-342900" lvl="0" marL="457200" rtl="0" algn="l">
              <a:spcBef>
                <a:spcPts val="0"/>
              </a:spcBef>
              <a:spcAft>
                <a:spcPts val="0"/>
              </a:spcAft>
              <a:buSzPts val="1800"/>
              <a:buAutoNum type="arabicPeriod"/>
            </a:pPr>
            <a:r>
              <a:rPr lang="en"/>
              <a:t>Swap item i backwards until it is in the right place</a:t>
            </a:r>
            <a:endParaRPr/>
          </a:p>
        </p:txBody>
      </p:sp>
      <p:pic>
        <p:nvPicPr>
          <p:cNvPr id="186" name="Google Shape;186;p29"/>
          <p:cNvPicPr preferRelativeResize="0"/>
          <p:nvPr/>
        </p:nvPicPr>
        <p:blipFill>
          <a:blip r:embed="rId3">
            <a:alphaModFix/>
          </a:blip>
          <a:stretch>
            <a:fillRect/>
          </a:stretch>
        </p:blipFill>
        <p:spPr>
          <a:xfrm>
            <a:off x="2099325" y="1757350"/>
            <a:ext cx="5143500" cy="1628775"/>
          </a:xfrm>
          <a:prstGeom prst="rect">
            <a:avLst/>
          </a:prstGeom>
          <a:noFill/>
          <a:ln>
            <a:noFill/>
          </a:ln>
        </p:spPr>
      </p:pic>
      <p:pic>
        <p:nvPicPr>
          <p:cNvPr id="187" name="Google Shape;187;p29"/>
          <p:cNvPicPr preferRelativeResize="0"/>
          <p:nvPr/>
        </p:nvPicPr>
        <p:blipFill>
          <a:blip r:embed="rId4">
            <a:alphaModFix/>
          </a:blip>
          <a:stretch>
            <a:fillRect/>
          </a:stretch>
        </p:blipFill>
        <p:spPr>
          <a:xfrm>
            <a:off x="2028825" y="1590675"/>
            <a:ext cx="5086350" cy="1962150"/>
          </a:xfrm>
          <a:prstGeom prst="rect">
            <a:avLst/>
          </a:prstGeom>
          <a:noFill/>
          <a:ln>
            <a:noFill/>
          </a:ln>
        </p:spPr>
      </p:pic>
      <p:pic>
        <p:nvPicPr>
          <p:cNvPr id="188" name="Google Shape;188;p29"/>
          <p:cNvPicPr preferRelativeResize="0"/>
          <p:nvPr/>
        </p:nvPicPr>
        <p:blipFill>
          <a:blip r:embed="rId5">
            <a:alphaModFix/>
          </a:blip>
          <a:stretch>
            <a:fillRect/>
          </a:stretch>
        </p:blipFill>
        <p:spPr>
          <a:xfrm>
            <a:off x="2019300" y="1566863"/>
            <a:ext cx="5105400" cy="2009775"/>
          </a:xfrm>
          <a:prstGeom prst="rect">
            <a:avLst/>
          </a:prstGeom>
          <a:noFill/>
          <a:ln>
            <a:noFill/>
          </a:ln>
        </p:spPr>
      </p:pic>
    </p:spTree>
  </p:cSld>
  <p:clrMapOvr>
    <a:masterClrMapping/>
  </p:clrMapOvr>
</p:sld>
</file>

<file path=ppt/slides/slide1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49" name="Shape 1749"/>
        <p:cNvGrpSpPr/>
        <p:nvPr/>
      </p:nvGrpSpPr>
      <p:grpSpPr>
        <a:xfrm>
          <a:off x="0" y="0"/>
          <a:ext cx="0" cy="0"/>
          <a:chOff x="0" y="0"/>
          <a:chExt cx="0" cy="0"/>
        </a:xfrm>
      </p:grpSpPr>
      <p:sp>
        <p:nvSpPr>
          <p:cNvPr id="1750" name="Google Shape;1750;p182"/>
          <p:cNvSpPr txBox="1"/>
          <p:nvPr>
            <p:ph idx="1" type="body"/>
          </p:nvPr>
        </p:nvSpPr>
        <p:spPr>
          <a:xfrm>
            <a:off x="311700" y="339600"/>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rPr>
              <a:t>Give the DFS preorder, DFS postorder, and BFS order of the graph traversals starting from vertex A. Break ties alphabetically.</a:t>
            </a:r>
            <a:endParaRPr>
              <a:solidFill>
                <a:srgbClr val="000000"/>
              </a:solidFill>
            </a:endParaRPr>
          </a:p>
          <a:p>
            <a:pPr indent="0" lvl="0" marL="0" rtl="0" algn="l">
              <a:spcBef>
                <a:spcPts val="1600"/>
              </a:spcBef>
              <a:spcAft>
                <a:spcPts val="1600"/>
              </a:spcAft>
              <a:buNone/>
            </a:pPr>
            <a:r>
              <a:t/>
            </a:r>
            <a:endParaRPr>
              <a:solidFill>
                <a:srgbClr val="000000"/>
              </a:solidFill>
            </a:endParaRPr>
          </a:p>
        </p:txBody>
      </p:sp>
      <p:pic>
        <p:nvPicPr>
          <p:cNvPr id="1751" name="Google Shape;1751;p182"/>
          <p:cNvPicPr preferRelativeResize="0"/>
          <p:nvPr/>
        </p:nvPicPr>
        <p:blipFill>
          <a:blip r:embed="rId3">
            <a:alphaModFix/>
          </a:blip>
          <a:stretch>
            <a:fillRect/>
          </a:stretch>
        </p:blipFill>
        <p:spPr>
          <a:xfrm>
            <a:off x="1105840" y="1485575"/>
            <a:ext cx="6932325" cy="3282125"/>
          </a:xfrm>
          <a:prstGeom prst="rect">
            <a:avLst/>
          </a:prstGeom>
          <a:noFill/>
          <a:ln>
            <a:noFill/>
          </a:ln>
        </p:spPr>
      </p:pic>
    </p:spTree>
  </p:cSld>
  <p:clrMapOvr>
    <a:masterClrMapping/>
  </p:clrMapOvr>
</p:sld>
</file>

<file path=ppt/slides/slide1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55" name="Shape 1755"/>
        <p:cNvGrpSpPr/>
        <p:nvPr/>
      </p:nvGrpSpPr>
      <p:grpSpPr>
        <a:xfrm>
          <a:off x="0" y="0"/>
          <a:ext cx="0" cy="0"/>
          <a:chOff x="0" y="0"/>
          <a:chExt cx="0" cy="0"/>
        </a:xfrm>
      </p:grpSpPr>
      <p:sp>
        <p:nvSpPr>
          <p:cNvPr id="1756" name="Google Shape;1756;p183"/>
          <p:cNvSpPr txBox="1"/>
          <p:nvPr>
            <p:ph type="title"/>
          </p:nvPr>
        </p:nvSpPr>
        <p:spPr>
          <a:xfrm>
            <a:off x="311700" y="445025"/>
            <a:ext cx="88323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Implementing DFS Preorder and Postorder for Graphs</a:t>
            </a:r>
            <a:endParaRPr/>
          </a:p>
        </p:txBody>
      </p:sp>
      <p:sp>
        <p:nvSpPr>
          <p:cNvPr id="1757" name="Google Shape;1757;p183"/>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000000"/>
              </a:buClr>
              <a:buSzPts val="1800"/>
              <a:buFont typeface="Open Sans"/>
              <a:buChar char="●"/>
            </a:pPr>
            <a:r>
              <a:rPr lang="en">
                <a:solidFill>
                  <a:srgbClr val="000000"/>
                </a:solidFill>
              </a:rPr>
              <a:t>Maintain a stack of nodes and a marked set. </a:t>
            </a:r>
            <a:endParaRPr>
              <a:solidFill>
                <a:srgbClr val="000000"/>
              </a:solidFill>
            </a:endParaRPr>
          </a:p>
          <a:p>
            <a:pPr indent="-342900" lvl="0" marL="457200" rtl="0" algn="l">
              <a:spcBef>
                <a:spcPts val="0"/>
              </a:spcBef>
              <a:spcAft>
                <a:spcPts val="0"/>
              </a:spcAft>
              <a:buClr>
                <a:srgbClr val="000000"/>
              </a:buClr>
              <a:buSzPts val="1800"/>
              <a:buFont typeface="Open Sans"/>
              <a:buChar char="●"/>
            </a:pPr>
            <a:r>
              <a:rPr lang="en">
                <a:solidFill>
                  <a:srgbClr val="000000"/>
                </a:solidFill>
              </a:rPr>
              <a:t>As soon as we add something to our stack, we note it down for </a:t>
            </a:r>
            <a:r>
              <a:rPr b="1" lang="en">
                <a:solidFill>
                  <a:srgbClr val="000000"/>
                </a:solidFill>
              </a:rPr>
              <a:t>preorder</a:t>
            </a:r>
            <a:r>
              <a:rPr lang="en">
                <a:solidFill>
                  <a:srgbClr val="000000"/>
                </a:solidFill>
              </a:rPr>
              <a:t>. </a:t>
            </a:r>
            <a:endParaRPr>
              <a:solidFill>
                <a:srgbClr val="000000"/>
              </a:solidFill>
            </a:endParaRPr>
          </a:p>
          <a:p>
            <a:pPr indent="-342900" lvl="1" marL="914400" rtl="0" algn="l">
              <a:spcBef>
                <a:spcPts val="0"/>
              </a:spcBef>
              <a:spcAft>
                <a:spcPts val="0"/>
              </a:spcAft>
              <a:buClr>
                <a:srgbClr val="000000"/>
              </a:buClr>
              <a:buSzPts val="1800"/>
              <a:buFont typeface="Arial"/>
              <a:buChar char="○"/>
            </a:pPr>
            <a:r>
              <a:rPr lang="en" sz="1800">
                <a:solidFill>
                  <a:srgbClr val="000000"/>
                </a:solidFill>
              </a:rPr>
              <a:t>The top node in our stack represents the node we are currently on, and the marked set represents nodes that have been visited. </a:t>
            </a:r>
            <a:endParaRPr sz="1800">
              <a:solidFill>
                <a:srgbClr val="000000"/>
              </a:solidFill>
            </a:endParaRPr>
          </a:p>
          <a:p>
            <a:pPr indent="-342900" lvl="0" marL="457200" rtl="0" algn="l">
              <a:spcBef>
                <a:spcPts val="0"/>
              </a:spcBef>
              <a:spcAft>
                <a:spcPts val="0"/>
              </a:spcAft>
              <a:buClr>
                <a:srgbClr val="000000"/>
              </a:buClr>
              <a:buSzPts val="1800"/>
              <a:buFont typeface="Arial"/>
              <a:buChar char="●"/>
            </a:pPr>
            <a:r>
              <a:rPr lang="en">
                <a:solidFill>
                  <a:srgbClr val="000000"/>
                </a:solidFill>
              </a:rPr>
              <a:t>After we add a node to the stack, we visit its lexicographically next unmarked child. </a:t>
            </a:r>
            <a:endParaRPr>
              <a:solidFill>
                <a:srgbClr val="000000"/>
              </a:solidFill>
            </a:endParaRPr>
          </a:p>
          <a:p>
            <a:pPr indent="-342900" lvl="0" marL="457200" rtl="0" algn="l">
              <a:spcBef>
                <a:spcPts val="0"/>
              </a:spcBef>
              <a:spcAft>
                <a:spcPts val="0"/>
              </a:spcAft>
              <a:buClr>
                <a:srgbClr val="000000"/>
              </a:buClr>
              <a:buSzPts val="1800"/>
              <a:buFont typeface="Open Sans"/>
              <a:buChar char="●"/>
            </a:pPr>
            <a:r>
              <a:rPr lang="en">
                <a:solidFill>
                  <a:srgbClr val="000000"/>
                </a:solidFill>
              </a:rPr>
              <a:t>If there is none, we pop the topmost node from the stack and note it down for </a:t>
            </a:r>
            <a:r>
              <a:rPr b="1" lang="en">
                <a:solidFill>
                  <a:srgbClr val="000000"/>
                </a:solidFill>
              </a:rPr>
              <a:t>postorder</a:t>
            </a:r>
            <a:r>
              <a:rPr lang="en">
                <a:solidFill>
                  <a:srgbClr val="000000"/>
                </a:solidFill>
              </a:rPr>
              <a:t>.</a:t>
            </a:r>
            <a:endParaRPr>
              <a:solidFill>
                <a:srgbClr val="000000"/>
              </a:solidFill>
            </a:endParaRPr>
          </a:p>
          <a:p>
            <a:pPr indent="-342900" lvl="0" marL="457200" rtl="0" algn="l">
              <a:spcBef>
                <a:spcPts val="0"/>
              </a:spcBef>
              <a:spcAft>
                <a:spcPts val="0"/>
              </a:spcAft>
              <a:buClr>
                <a:srgbClr val="000000"/>
              </a:buClr>
              <a:buSzPts val="1800"/>
              <a:buFont typeface="Open Sans"/>
              <a:buChar char="●"/>
            </a:pPr>
            <a:r>
              <a:rPr lang="en">
                <a:solidFill>
                  <a:srgbClr val="000000"/>
                </a:solidFill>
              </a:rPr>
              <a:t>In this case, preorder is the order we add nodes to the stack and postorder is the order we pop nodes from the stack.</a:t>
            </a:r>
            <a:endParaRPr>
              <a:solidFill>
                <a:srgbClr val="000000"/>
              </a:solidFill>
            </a:endParaRPr>
          </a:p>
          <a:p>
            <a:pPr indent="-342900" lvl="0" marL="457200" rtl="0" algn="l">
              <a:spcBef>
                <a:spcPts val="0"/>
              </a:spcBef>
              <a:spcAft>
                <a:spcPts val="0"/>
              </a:spcAft>
              <a:buClr>
                <a:srgbClr val="000000"/>
              </a:buClr>
              <a:buSzPts val="1800"/>
              <a:buFont typeface="Open Sans"/>
              <a:buChar char="●"/>
            </a:pPr>
            <a:r>
              <a:rPr lang="en">
                <a:solidFill>
                  <a:srgbClr val="000000"/>
                </a:solidFill>
              </a:rPr>
              <a:t>In general, </a:t>
            </a:r>
            <a:r>
              <a:rPr b="1" lang="en">
                <a:solidFill>
                  <a:srgbClr val="0000FF"/>
                </a:solidFill>
              </a:rPr>
              <a:t>preorder</a:t>
            </a:r>
            <a:r>
              <a:rPr lang="en">
                <a:solidFill>
                  <a:srgbClr val="000000"/>
                </a:solidFill>
              </a:rPr>
              <a:t> is the </a:t>
            </a:r>
            <a:r>
              <a:rPr b="1" lang="en">
                <a:solidFill>
                  <a:srgbClr val="0000FF"/>
                </a:solidFill>
              </a:rPr>
              <a:t>action before</a:t>
            </a:r>
            <a:r>
              <a:rPr lang="en">
                <a:solidFill>
                  <a:srgbClr val="000000"/>
                </a:solidFill>
              </a:rPr>
              <a:t> the call to neighbors and </a:t>
            </a:r>
            <a:r>
              <a:rPr b="1" lang="en">
                <a:solidFill>
                  <a:srgbClr val="FF0000"/>
                </a:solidFill>
              </a:rPr>
              <a:t>postorder</a:t>
            </a:r>
            <a:r>
              <a:rPr lang="en">
                <a:solidFill>
                  <a:srgbClr val="FF0000"/>
                </a:solidFill>
              </a:rPr>
              <a:t> </a:t>
            </a:r>
            <a:r>
              <a:rPr lang="en">
                <a:solidFill>
                  <a:srgbClr val="000000"/>
                </a:solidFill>
              </a:rPr>
              <a:t>is the </a:t>
            </a:r>
            <a:r>
              <a:rPr b="1" lang="en">
                <a:solidFill>
                  <a:srgbClr val="FF0000"/>
                </a:solidFill>
              </a:rPr>
              <a:t>action after</a:t>
            </a:r>
            <a:r>
              <a:rPr lang="en">
                <a:solidFill>
                  <a:srgbClr val="000000"/>
                </a:solidFill>
              </a:rPr>
              <a:t> the call to neighbors.</a:t>
            </a:r>
            <a:endParaRPr>
              <a:solidFill>
                <a:srgbClr val="000000"/>
              </a:solidFill>
            </a:endParaRPr>
          </a:p>
          <a:p>
            <a:pPr indent="0" lvl="0" marL="0" rtl="0" algn="l">
              <a:spcBef>
                <a:spcPts val="1600"/>
              </a:spcBef>
              <a:spcAft>
                <a:spcPts val="1600"/>
              </a:spcAft>
              <a:buNone/>
            </a:pPr>
            <a:r>
              <a:t/>
            </a:r>
            <a:endParaRPr/>
          </a:p>
        </p:txBody>
      </p:sp>
    </p:spTree>
  </p:cSld>
  <p:clrMapOvr>
    <a:masterClrMapping/>
  </p:clrMapOvr>
</p:sld>
</file>

<file path=ppt/slides/slide1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61" name="Shape 1761"/>
        <p:cNvGrpSpPr/>
        <p:nvPr/>
      </p:nvGrpSpPr>
      <p:grpSpPr>
        <a:xfrm>
          <a:off x="0" y="0"/>
          <a:ext cx="0" cy="0"/>
          <a:chOff x="0" y="0"/>
          <a:chExt cx="0" cy="0"/>
        </a:xfrm>
      </p:grpSpPr>
      <p:grpSp>
        <p:nvGrpSpPr>
          <p:cNvPr id="1762" name="Google Shape;1762;p184"/>
          <p:cNvGrpSpPr/>
          <p:nvPr/>
        </p:nvGrpSpPr>
        <p:grpSpPr>
          <a:xfrm>
            <a:off x="460740" y="1331812"/>
            <a:ext cx="4840701" cy="2553955"/>
            <a:chOff x="432600" y="1372725"/>
            <a:chExt cx="4197625" cy="2390225"/>
          </a:xfrm>
        </p:grpSpPr>
        <p:grpSp>
          <p:nvGrpSpPr>
            <p:cNvPr id="1763" name="Google Shape;1763;p184"/>
            <p:cNvGrpSpPr/>
            <p:nvPr/>
          </p:nvGrpSpPr>
          <p:grpSpPr>
            <a:xfrm>
              <a:off x="432600" y="3396338"/>
              <a:ext cx="394800" cy="366600"/>
              <a:chOff x="620600" y="1908825"/>
              <a:chExt cx="394800" cy="366600"/>
            </a:xfrm>
          </p:grpSpPr>
          <p:sp>
            <p:nvSpPr>
              <p:cNvPr id="1764" name="Google Shape;1764;p184"/>
              <p:cNvSpPr/>
              <p:nvPr/>
            </p:nvSpPr>
            <p:spPr>
              <a:xfrm>
                <a:off x="620600" y="1908825"/>
                <a:ext cx="394800" cy="366600"/>
              </a:xfrm>
              <a:prstGeom prst="ellipse">
                <a:avLst/>
              </a:prstGeom>
              <a:noFill/>
              <a:ln cap="flat" cmpd="sng" w="19050">
                <a:solidFill>
                  <a:srgbClr val="57BB8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184"/>
              <p:cNvSpPr txBox="1"/>
              <p:nvPr/>
            </p:nvSpPr>
            <p:spPr>
              <a:xfrm>
                <a:off x="667550" y="1908825"/>
                <a:ext cx="300900" cy="28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pen Sans"/>
                    <a:ea typeface="Open Sans"/>
                    <a:cs typeface="Open Sans"/>
                    <a:sym typeface="Open Sans"/>
                  </a:rPr>
                  <a:t>A</a:t>
                </a:r>
                <a:endParaRPr>
                  <a:latin typeface="Open Sans"/>
                  <a:ea typeface="Open Sans"/>
                  <a:cs typeface="Open Sans"/>
                  <a:sym typeface="Open Sans"/>
                </a:endParaRPr>
              </a:p>
            </p:txBody>
          </p:sp>
        </p:grpSp>
        <p:sp>
          <p:nvSpPr>
            <p:cNvPr id="1766" name="Google Shape;1766;p184"/>
            <p:cNvSpPr/>
            <p:nvPr/>
          </p:nvSpPr>
          <p:spPr>
            <a:xfrm>
              <a:off x="432600" y="1976625"/>
              <a:ext cx="394800" cy="366600"/>
            </a:xfrm>
            <a:prstGeom prst="ellipse">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B</a:t>
              </a:r>
              <a:endParaRPr/>
            </a:p>
          </p:txBody>
        </p:sp>
        <p:grpSp>
          <p:nvGrpSpPr>
            <p:cNvPr id="1767" name="Google Shape;1767;p184"/>
            <p:cNvGrpSpPr/>
            <p:nvPr/>
          </p:nvGrpSpPr>
          <p:grpSpPr>
            <a:xfrm>
              <a:off x="1630825" y="1372725"/>
              <a:ext cx="394800" cy="366600"/>
              <a:chOff x="2373475" y="2275425"/>
              <a:chExt cx="394800" cy="366600"/>
            </a:xfrm>
          </p:grpSpPr>
          <p:sp>
            <p:nvSpPr>
              <p:cNvPr id="1768" name="Google Shape;1768;p184"/>
              <p:cNvSpPr/>
              <p:nvPr/>
            </p:nvSpPr>
            <p:spPr>
              <a:xfrm>
                <a:off x="2373475" y="2275425"/>
                <a:ext cx="394800" cy="366600"/>
              </a:xfrm>
              <a:prstGeom prst="ellipse">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184"/>
              <p:cNvSpPr txBox="1"/>
              <p:nvPr/>
            </p:nvSpPr>
            <p:spPr>
              <a:xfrm>
                <a:off x="2420425" y="2275425"/>
                <a:ext cx="300900" cy="28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pen Sans"/>
                    <a:ea typeface="Open Sans"/>
                    <a:cs typeface="Open Sans"/>
                    <a:sym typeface="Open Sans"/>
                  </a:rPr>
                  <a:t>C</a:t>
                </a:r>
                <a:endParaRPr>
                  <a:latin typeface="Open Sans"/>
                  <a:ea typeface="Open Sans"/>
                  <a:cs typeface="Open Sans"/>
                  <a:sym typeface="Open Sans"/>
                </a:endParaRPr>
              </a:p>
            </p:txBody>
          </p:sp>
        </p:grpSp>
        <p:grpSp>
          <p:nvGrpSpPr>
            <p:cNvPr id="1770" name="Google Shape;1770;p184"/>
            <p:cNvGrpSpPr/>
            <p:nvPr/>
          </p:nvGrpSpPr>
          <p:grpSpPr>
            <a:xfrm>
              <a:off x="1687000" y="2670175"/>
              <a:ext cx="394800" cy="366600"/>
              <a:chOff x="2721325" y="3396350"/>
              <a:chExt cx="394800" cy="366600"/>
            </a:xfrm>
          </p:grpSpPr>
          <p:sp>
            <p:nvSpPr>
              <p:cNvPr id="1771" name="Google Shape;1771;p184"/>
              <p:cNvSpPr/>
              <p:nvPr/>
            </p:nvSpPr>
            <p:spPr>
              <a:xfrm>
                <a:off x="2721325" y="3396350"/>
                <a:ext cx="394800" cy="366600"/>
              </a:xfrm>
              <a:prstGeom prst="ellipse">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184"/>
              <p:cNvSpPr txBox="1"/>
              <p:nvPr/>
            </p:nvSpPr>
            <p:spPr>
              <a:xfrm>
                <a:off x="2768275" y="3396350"/>
                <a:ext cx="300900" cy="28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pen Sans"/>
                    <a:ea typeface="Open Sans"/>
                    <a:cs typeface="Open Sans"/>
                    <a:sym typeface="Open Sans"/>
                  </a:rPr>
                  <a:t>D</a:t>
                </a:r>
                <a:endParaRPr>
                  <a:latin typeface="Open Sans"/>
                  <a:ea typeface="Open Sans"/>
                  <a:cs typeface="Open Sans"/>
                  <a:sym typeface="Open Sans"/>
                </a:endParaRPr>
              </a:p>
            </p:txBody>
          </p:sp>
        </p:grpSp>
        <p:grpSp>
          <p:nvGrpSpPr>
            <p:cNvPr id="1773" name="Google Shape;1773;p184"/>
            <p:cNvGrpSpPr/>
            <p:nvPr/>
          </p:nvGrpSpPr>
          <p:grpSpPr>
            <a:xfrm>
              <a:off x="2998025" y="3396350"/>
              <a:ext cx="394800" cy="366600"/>
              <a:chOff x="3165225" y="2275425"/>
              <a:chExt cx="394800" cy="366600"/>
            </a:xfrm>
          </p:grpSpPr>
          <p:sp>
            <p:nvSpPr>
              <p:cNvPr id="1774" name="Google Shape;1774;p184"/>
              <p:cNvSpPr/>
              <p:nvPr/>
            </p:nvSpPr>
            <p:spPr>
              <a:xfrm>
                <a:off x="3165225" y="2275425"/>
                <a:ext cx="394800" cy="366600"/>
              </a:xfrm>
              <a:prstGeom prst="ellipse">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184"/>
              <p:cNvSpPr txBox="1"/>
              <p:nvPr/>
            </p:nvSpPr>
            <p:spPr>
              <a:xfrm>
                <a:off x="3212175" y="2275425"/>
                <a:ext cx="300900" cy="28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pen Sans"/>
                    <a:ea typeface="Open Sans"/>
                    <a:cs typeface="Open Sans"/>
                    <a:sym typeface="Open Sans"/>
                  </a:rPr>
                  <a:t>E</a:t>
                </a:r>
                <a:endParaRPr>
                  <a:latin typeface="Open Sans"/>
                  <a:ea typeface="Open Sans"/>
                  <a:cs typeface="Open Sans"/>
                  <a:sym typeface="Open Sans"/>
                </a:endParaRPr>
              </a:p>
            </p:txBody>
          </p:sp>
        </p:grpSp>
        <p:grpSp>
          <p:nvGrpSpPr>
            <p:cNvPr id="1776" name="Google Shape;1776;p184"/>
            <p:cNvGrpSpPr/>
            <p:nvPr/>
          </p:nvGrpSpPr>
          <p:grpSpPr>
            <a:xfrm>
              <a:off x="2998025" y="1976625"/>
              <a:ext cx="394800" cy="366600"/>
              <a:chOff x="3392825" y="3685625"/>
              <a:chExt cx="394800" cy="366600"/>
            </a:xfrm>
          </p:grpSpPr>
          <p:sp>
            <p:nvSpPr>
              <p:cNvPr id="1777" name="Google Shape;1777;p184"/>
              <p:cNvSpPr/>
              <p:nvPr/>
            </p:nvSpPr>
            <p:spPr>
              <a:xfrm>
                <a:off x="3392825" y="3685625"/>
                <a:ext cx="394800" cy="366600"/>
              </a:xfrm>
              <a:prstGeom prst="ellipse">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184"/>
              <p:cNvSpPr txBox="1"/>
              <p:nvPr/>
            </p:nvSpPr>
            <p:spPr>
              <a:xfrm>
                <a:off x="3439775" y="3685625"/>
                <a:ext cx="300900" cy="28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pen Sans"/>
                    <a:ea typeface="Open Sans"/>
                    <a:cs typeface="Open Sans"/>
                    <a:sym typeface="Open Sans"/>
                  </a:rPr>
                  <a:t>F</a:t>
                </a:r>
                <a:endParaRPr>
                  <a:latin typeface="Open Sans"/>
                  <a:ea typeface="Open Sans"/>
                  <a:cs typeface="Open Sans"/>
                  <a:sym typeface="Open Sans"/>
                </a:endParaRPr>
              </a:p>
            </p:txBody>
          </p:sp>
        </p:grpSp>
        <p:grpSp>
          <p:nvGrpSpPr>
            <p:cNvPr id="1779" name="Google Shape;1779;p184"/>
            <p:cNvGrpSpPr/>
            <p:nvPr/>
          </p:nvGrpSpPr>
          <p:grpSpPr>
            <a:xfrm>
              <a:off x="4235425" y="1976625"/>
              <a:ext cx="394800" cy="366600"/>
              <a:chOff x="1978675" y="3967625"/>
              <a:chExt cx="394800" cy="366600"/>
            </a:xfrm>
          </p:grpSpPr>
          <p:sp>
            <p:nvSpPr>
              <p:cNvPr id="1780" name="Google Shape;1780;p184"/>
              <p:cNvSpPr/>
              <p:nvPr/>
            </p:nvSpPr>
            <p:spPr>
              <a:xfrm>
                <a:off x="1978675" y="3967625"/>
                <a:ext cx="394800" cy="366600"/>
              </a:xfrm>
              <a:prstGeom prst="ellipse">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184"/>
              <p:cNvSpPr txBox="1"/>
              <p:nvPr/>
            </p:nvSpPr>
            <p:spPr>
              <a:xfrm>
                <a:off x="2025625" y="3967625"/>
                <a:ext cx="300900" cy="28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pen Sans"/>
                    <a:ea typeface="Open Sans"/>
                    <a:cs typeface="Open Sans"/>
                    <a:sym typeface="Open Sans"/>
                  </a:rPr>
                  <a:t>G</a:t>
                </a:r>
                <a:endParaRPr>
                  <a:latin typeface="Open Sans"/>
                  <a:ea typeface="Open Sans"/>
                  <a:cs typeface="Open Sans"/>
                  <a:sym typeface="Open Sans"/>
                </a:endParaRPr>
              </a:p>
            </p:txBody>
          </p:sp>
        </p:grpSp>
        <p:cxnSp>
          <p:nvCxnSpPr>
            <p:cNvPr id="1782" name="Google Shape;1782;p184"/>
            <p:cNvCxnSpPr>
              <a:stCxn id="1765" idx="0"/>
              <a:endCxn id="1766" idx="4"/>
            </p:cNvCxnSpPr>
            <p:nvPr/>
          </p:nvCxnSpPr>
          <p:spPr>
            <a:xfrm rot="10800000">
              <a:off x="630000" y="2343038"/>
              <a:ext cx="0" cy="1053300"/>
            </a:xfrm>
            <a:prstGeom prst="straightConnector1">
              <a:avLst/>
            </a:prstGeom>
            <a:noFill/>
            <a:ln cap="flat" cmpd="sng" w="19050">
              <a:solidFill>
                <a:srgbClr val="000000"/>
              </a:solidFill>
              <a:prstDash val="solid"/>
              <a:round/>
              <a:headEnd len="med" w="med" type="none"/>
              <a:tailEnd len="med" w="med" type="triangle"/>
            </a:ln>
          </p:spPr>
        </p:cxnSp>
        <p:cxnSp>
          <p:nvCxnSpPr>
            <p:cNvPr id="1783" name="Google Shape;1783;p184"/>
            <p:cNvCxnSpPr>
              <a:stCxn id="1766" idx="7"/>
              <a:endCxn id="1769" idx="1"/>
            </p:cNvCxnSpPr>
            <p:nvPr/>
          </p:nvCxnSpPr>
          <p:spPr>
            <a:xfrm flipH="1" rot="10800000">
              <a:off x="769583" y="1513712"/>
              <a:ext cx="908100" cy="516600"/>
            </a:xfrm>
            <a:prstGeom prst="straightConnector1">
              <a:avLst/>
            </a:prstGeom>
            <a:noFill/>
            <a:ln cap="flat" cmpd="sng" w="19050">
              <a:solidFill>
                <a:srgbClr val="000000"/>
              </a:solidFill>
              <a:prstDash val="solid"/>
              <a:round/>
              <a:headEnd len="med" w="med" type="none"/>
              <a:tailEnd len="med" w="med" type="triangle"/>
            </a:ln>
          </p:spPr>
        </p:cxnSp>
        <p:cxnSp>
          <p:nvCxnSpPr>
            <p:cNvPr id="1784" name="Google Shape;1784;p184"/>
            <p:cNvCxnSpPr>
              <a:stCxn id="1772" idx="1"/>
              <a:endCxn id="1766" idx="5"/>
            </p:cNvCxnSpPr>
            <p:nvPr/>
          </p:nvCxnSpPr>
          <p:spPr>
            <a:xfrm rot="10800000">
              <a:off x="769450" y="2289475"/>
              <a:ext cx="964500" cy="521700"/>
            </a:xfrm>
            <a:prstGeom prst="straightConnector1">
              <a:avLst/>
            </a:prstGeom>
            <a:noFill/>
            <a:ln cap="flat" cmpd="sng" w="19050">
              <a:solidFill>
                <a:srgbClr val="000000"/>
              </a:solidFill>
              <a:prstDash val="solid"/>
              <a:round/>
              <a:headEnd len="med" w="med" type="none"/>
              <a:tailEnd len="med" w="med" type="triangle"/>
            </a:ln>
          </p:spPr>
        </p:cxnSp>
        <p:cxnSp>
          <p:nvCxnSpPr>
            <p:cNvPr id="1785" name="Google Shape;1785;p184"/>
            <p:cNvCxnSpPr>
              <a:stCxn id="1765" idx="3"/>
              <a:endCxn id="1772" idx="1"/>
            </p:cNvCxnSpPr>
            <p:nvPr/>
          </p:nvCxnSpPr>
          <p:spPr>
            <a:xfrm flipH="1" rot="10800000">
              <a:off x="780450" y="2811338"/>
              <a:ext cx="953400" cy="726000"/>
            </a:xfrm>
            <a:prstGeom prst="straightConnector1">
              <a:avLst/>
            </a:prstGeom>
            <a:noFill/>
            <a:ln cap="flat" cmpd="sng" w="19050">
              <a:solidFill>
                <a:srgbClr val="000000"/>
              </a:solidFill>
              <a:prstDash val="solid"/>
              <a:round/>
              <a:headEnd len="med" w="med" type="none"/>
              <a:tailEnd len="med" w="med" type="triangle"/>
            </a:ln>
          </p:spPr>
        </p:cxnSp>
        <p:cxnSp>
          <p:nvCxnSpPr>
            <p:cNvPr id="1786" name="Google Shape;1786;p184"/>
            <p:cNvCxnSpPr>
              <a:stCxn id="1772" idx="3"/>
              <a:endCxn id="1778" idx="1"/>
            </p:cNvCxnSpPr>
            <p:nvPr/>
          </p:nvCxnSpPr>
          <p:spPr>
            <a:xfrm flipH="1" rot="10800000">
              <a:off x="2034850" y="2117575"/>
              <a:ext cx="1010100" cy="693600"/>
            </a:xfrm>
            <a:prstGeom prst="straightConnector1">
              <a:avLst/>
            </a:prstGeom>
            <a:noFill/>
            <a:ln cap="flat" cmpd="sng" w="19050">
              <a:solidFill>
                <a:srgbClr val="000000"/>
              </a:solidFill>
              <a:prstDash val="solid"/>
              <a:round/>
              <a:headEnd len="med" w="med" type="none"/>
              <a:tailEnd len="med" w="med" type="triangle"/>
            </a:ln>
          </p:spPr>
        </p:cxnSp>
        <p:cxnSp>
          <p:nvCxnSpPr>
            <p:cNvPr id="1787" name="Google Shape;1787;p184"/>
            <p:cNvCxnSpPr>
              <a:stCxn id="1769" idx="3"/>
              <a:endCxn id="1778" idx="0"/>
            </p:cNvCxnSpPr>
            <p:nvPr/>
          </p:nvCxnSpPr>
          <p:spPr>
            <a:xfrm>
              <a:off x="1978675" y="1513725"/>
              <a:ext cx="1216800" cy="462900"/>
            </a:xfrm>
            <a:prstGeom prst="straightConnector1">
              <a:avLst/>
            </a:prstGeom>
            <a:noFill/>
            <a:ln cap="flat" cmpd="sng" w="19050">
              <a:solidFill>
                <a:srgbClr val="000000"/>
              </a:solidFill>
              <a:prstDash val="solid"/>
              <a:round/>
              <a:headEnd len="med" w="med" type="none"/>
              <a:tailEnd len="med" w="med" type="triangle"/>
            </a:ln>
          </p:spPr>
        </p:cxnSp>
        <p:cxnSp>
          <p:nvCxnSpPr>
            <p:cNvPr id="1788" name="Google Shape;1788;p184"/>
            <p:cNvCxnSpPr>
              <a:stCxn id="1781" idx="1"/>
              <a:endCxn id="1778" idx="3"/>
            </p:cNvCxnSpPr>
            <p:nvPr/>
          </p:nvCxnSpPr>
          <p:spPr>
            <a:xfrm rot="10800000">
              <a:off x="3345775" y="2117625"/>
              <a:ext cx="936600" cy="0"/>
            </a:xfrm>
            <a:prstGeom prst="straightConnector1">
              <a:avLst/>
            </a:prstGeom>
            <a:noFill/>
            <a:ln cap="flat" cmpd="sng" w="19050">
              <a:solidFill>
                <a:srgbClr val="000000"/>
              </a:solidFill>
              <a:prstDash val="solid"/>
              <a:round/>
              <a:headEnd len="med" w="med" type="none"/>
              <a:tailEnd len="med" w="med" type="triangle"/>
            </a:ln>
          </p:spPr>
        </p:cxnSp>
        <p:cxnSp>
          <p:nvCxnSpPr>
            <p:cNvPr id="1789" name="Google Shape;1789;p184"/>
            <p:cNvCxnSpPr>
              <a:stCxn id="1772" idx="3"/>
              <a:endCxn id="1775" idx="1"/>
            </p:cNvCxnSpPr>
            <p:nvPr/>
          </p:nvCxnSpPr>
          <p:spPr>
            <a:xfrm>
              <a:off x="2034850" y="2811175"/>
              <a:ext cx="1010100" cy="726000"/>
            </a:xfrm>
            <a:prstGeom prst="straightConnector1">
              <a:avLst/>
            </a:prstGeom>
            <a:noFill/>
            <a:ln cap="flat" cmpd="sng" w="19050">
              <a:solidFill>
                <a:srgbClr val="000000"/>
              </a:solidFill>
              <a:prstDash val="solid"/>
              <a:round/>
              <a:headEnd len="med" w="med" type="none"/>
              <a:tailEnd len="med" w="med" type="triangle"/>
            </a:ln>
          </p:spPr>
        </p:cxnSp>
        <p:cxnSp>
          <p:nvCxnSpPr>
            <p:cNvPr id="1790" name="Google Shape;1790;p184"/>
            <p:cNvCxnSpPr>
              <a:stCxn id="1775" idx="0"/>
              <a:endCxn id="1778" idx="2"/>
            </p:cNvCxnSpPr>
            <p:nvPr/>
          </p:nvCxnSpPr>
          <p:spPr>
            <a:xfrm rot="10800000">
              <a:off x="3195425" y="2258750"/>
              <a:ext cx="0" cy="1137600"/>
            </a:xfrm>
            <a:prstGeom prst="straightConnector1">
              <a:avLst/>
            </a:prstGeom>
            <a:noFill/>
            <a:ln cap="flat" cmpd="sng" w="19050">
              <a:solidFill>
                <a:srgbClr val="000000"/>
              </a:solidFill>
              <a:prstDash val="solid"/>
              <a:round/>
              <a:headEnd len="med" w="med" type="none"/>
              <a:tailEnd len="med" w="med" type="triangle"/>
            </a:ln>
          </p:spPr>
        </p:cxnSp>
      </p:grpSp>
      <p:sp>
        <p:nvSpPr>
          <p:cNvPr id="1791" name="Google Shape;1791;p184"/>
          <p:cNvSpPr txBox="1"/>
          <p:nvPr/>
        </p:nvSpPr>
        <p:spPr>
          <a:xfrm>
            <a:off x="6576125" y="675775"/>
            <a:ext cx="2275500" cy="98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57BB8A"/>
                </a:solidFill>
                <a:latin typeface="Open Sans"/>
                <a:ea typeface="Open Sans"/>
                <a:cs typeface="Open Sans"/>
                <a:sym typeface="Open Sans"/>
              </a:rPr>
              <a:t>R</a:t>
            </a:r>
            <a:r>
              <a:rPr lang="en">
                <a:solidFill>
                  <a:srgbClr val="57BB8A"/>
                </a:solidFill>
                <a:latin typeface="Open Sans"/>
                <a:ea typeface="Open Sans"/>
                <a:cs typeface="Open Sans"/>
                <a:sym typeface="Open Sans"/>
              </a:rPr>
              <a:t>emember: The node on the top of the stack is the node we’re currently on</a:t>
            </a:r>
            <a:endParaRPr>
              <a:solidFill>
                <a:srgbClr val="57BB8A"/>
              </a:solidFill>
              <a:latin typeface="Open Sans"/>
              <a:ea typeface="Open Sans"/>
              <a:cs typeface="Open Sans"/>
              <a:sym typeface="Open Sans"/>
            </a:endParaRPr>
          </a:p>
        </p:txBody>
      </p:sp>
      <p:cxnSp>
        <p:nvCxnSpPr>
          <p:cNvPr id="1792" name="Google Shape;1792;p184"/>
          <p:cNvCxnSpPr/>
          <p:nvPr/>
        </p:nvCxnSpPr>
        <p:spPr>
          <a:xfrm flipH="1">
            <a:off x="6576125" y="1663075"/>
            <a:ext cx="441900" cy="357300"/>
          </a:xfrm>
          <a:prstGeom prst="straightConnector1">
            <a:avLst/>
          </a:prstGeom>
          <a:noFill/>
          <a:ln cap="flat" cmpd="sng" w="9525">
            <a:solidFill>
              <a:srgbClr val="B7B7B7"/>
            </a:solidFill>
            <a:prstDash val="solid"/>
            <a:round/>
            <a:headEnd len="med" w="med" type="none"/>
            <a:tailEnd len="med" w="med" type="triangle"/>
          </a:ln>
        </p:spPr>
      </p:cxnSp>
      <p:sp>
        <p:nvSpPr>
          <p:cNvPr id="1793" name="Google Shape;1793;p184"/>
          <p:cNvSpPr txBox="1"/>
          <p:nvPr/>
        </p:nvSpPr>
        <p:spPr>
          <a:xfrm>
            <a:off x="5483200" y="1933450"/>
            <a:ext cx="3479100" cy="170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Open Sans"/>
                <a:ea typeface="Open Sans"/>
                <a:cs typeface="Open Sans"/>
                <a:sym typeface="Open Sans"/>
              </a:rPr>
              <a:t>Stack: </a:t>
            </a:r>
            <a:r>
              <a:rPr lang="en" sz="2000">
                <a:solidFill>
                  <a:srgbClr val="57BB8A"/>
                </a:solidFill>
                <a:latin typeface="Open Sans"/>
                <a:ea typeface="Open Sans"/>
                <a:cs typeface="Open Sans"/>
                <a:sym typeface="Open Sans"/>
              </a:rPr>
              <a:t>A</a:t>
            </a:r>
            <a:endParaRPr sz="2000">
              <a:solidFill>
                <a:srgbClr val="57BB8A"/>
              </a:solidFill>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rPr lang="en" sz="2000">
                <a:latin typeface="Open Sans"/>
                <a:ea typeface="Open Sans"/>
                <a:cs typeface="Open Sans"/>
                <a:sym typeface="Open Sans"/>
              </a:rPr>
              <a:t>Marked Set: A</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rPr lang="en" sz="2000">
                <a:latin typeface="Open Sans"/>
                <a:ea typeface="Open Sans"/>
                <a:cs typeface="Open Sans"/>
                <a:sym typeface="Open Sans"/>
              </a:rPr>
              <a:t>Preorder: A </a:t>
            </a:r>
            <a:endParaRPr sz="2000">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p:txBody>
      </p:sp>
      <p:sp>
        <p:nvSpPr>
          <p:cNvPr id="1794" name="Google Shape;1794;p184"/>
          <p:cNvSpPr txBox="1"/>
          <p:nvPr/>
        </p:nvSpPr>
        <p:spPr>
          <a:xfrm>
            <a:off x="3366325" y="3982800"/>
            <a:ext cx="5707800" cy="1090800"/>
          </a:xfrm>
          <a:prstGeom prst="rect">
            <a:avLst/>
          </a:prstGeom>
          <a:noFill/>
          <a:ln>
            <a:noFill/>
          </a:ln>
        </p:spPr>
        <p:txBody>
          <a:bodyPr anchorCtr="0" anchor="t" bIns="91425" lIns="91425" spcFirstLastPara="1" rIns="91425" wrap="square" tIns="91425">
            <a:noAutofit/>
          </a:bodyPr>
          <a:lstStyle/>
          <a:p>
            <a:pPr indent="0" lvl="0" marL="457200" rtl="0" algn="l">
              <a:lnSpc>
                <a:spcPct val="115000"/>
              </a:lnSpc>
              <a:spcBef>
                <a:spcPts val="0"/>
              </a:spcBef>
              <a:spcAft>
                <a:spcPts val="1600"/>
              </a:spcAft>
              <a:buNone/>
            </a:pPr>
            <a:r>
              <a:rPr lang="en" sz="1800">
                <a:solidFill>
                  <a:srgbClr val="000000"/>
                </a:solidFill>
                <a:latin typeface="Open Sans"/>
                <a:ea typeface="Open Sans"/>
                <a:cs typeface="Open Sans"/>
                <a:sym typeface="Open Sans"/>
              </a:rPr>
              <a:t>A has two unmarked children, but we’re going in alphabetical order</a:t>
            </a:r>
            <a:r>
              <a:rPr lang="en" sz="1800">
                <a:latin typeface="Open Sans"/>
                <a:ea typeface="Open Sans"/>
                <a:cs typeface="Open Sans"/>
                <a:sym typeface="Open Sans"/>
              </a:rPr>
              <a:t>, so we add B to our Stack, Marked Set, and Preorder.</a:t>
            </a:r>
            <a:endParaRPr/>
          </a:p>
        </p:txBody>
      </p:sp>
      <p:sp>
        <p:nvSpPr>
          <p:cNvPr id="1795" name="Google Shape;1795;p184"/>
          <p:cNvSpPr txBox="1"/>
          <p:nvPr/>
        </p:nvSpPr>
        <p:spPr>
          <a:xfrm>
            <a:off x="460750" y="4438275"/>
            <a:ext cx="2755200" cy="55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pen Sans"/>
                <a:ea typeface="Open Sans"/>
                <a:cs typeface="Open Sans"/>
                <a:sym typeface="Open Sans"/>
              </a:rPr>
              <a:t>(Unmarked means the child is not in the Marked Set)</a:t>
            </a:r>
            <a:endParaRPr>
              <a:latin typeface="Open Sans"/>
              <a:ea typeface="Open Sans"/>
              <a:cs typeface="Open Sans"/>
              <a:sym typeface="Open Sans"/>
            </a:endParaRPr>
          </a:p>
        </p:txBody>
      </p:sp>
      <p:sp>
        <p:nvSpPr>
          <p:cNvPr id="1796" name="Google Shape;1796;p184"/>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DFS Preorder and Postorder Solution</a:t>
            </a:r>
            <a:endParaRPr/>
          </a:p>
        </p:txBody>
      </p:sp>
      <p:sp>
        <p:nvSpPr>
          <p:cNvPr id="1797" name="Google Shape;1797;p184"/>
          <p:cNvSpPr txBox="1"/>
          <p:nvPr/>
        </p:nvSpPr>
        <p:spPr>
          <a:xfrm>
            <a:off x="5709900" y="1331800"/>
            <a:ext cx="7335600" cy="85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01" name="Shape 1801"/>
        <p:cNvGrpSpPr/>
        <p:nvPr/>
      </p:nvGrpSpPr>
      <p:grpSpPr>
        <a:xfrm>
          <a:off x="0" y="0"/>
          <a:ext cx="0" cy="0"/>
          <a:chOff x="0" y="0"/>
          <a:chExt cx="0" cy="0"/>
        </a:xfrm>
      </p:grpSpPr>
      <p:grpSp>
        <p:nvGrpSpPr>
          <p:cNvPr id="1802" name="Google Shape;1802;p185"/>
          <p:cNvGrpSpPr/>
          <p:nvPr/>
        </p:nvGrpSpPr>
        <p:grpSpPr>
          <a:xfrm>
            <a:off x="683219" y="1278755"/>
            <a:ext cx="4485162" cy="2585984"/>
            <a:chOff x="432600" y="1372725"/>
            <a:chExt cx="4197625" cy="2390225"/>
          </a:xfrm>
        </p:grpSpPr>
        <p:grpSp>
          <p:nvGrpSpPr>
            <p:cNvPr id="1803" name="Google Shape;1803;p185"/>
            <p:cNvGrpSpPr/>
            <p:nvPr/>
          </p:nvGrpSpPr>
          <p:grpSpPr>
            <a:xfrm>
              <a:off x="432600" y="3396338"/>
              <a:ext cx="394800" cy="366600"/>
              <a:chOff x="620600" y="1908825"/>
              <a:chExt cx="394800" cy="366600"/>
            </a:xfrm>
          </p:grpSpPr>
          <p:sp>
            <p:nvSpPr>
              <p:cNvPr id="1804" name="Google Shape;1804;p185"/>
              <p:cNvSpPr/>
              <p:nvPr/>
            </p:nvSpPr>
            <p:spPr>
              <a:xfrm>
                <a:off x="620600" y="1908825"/>
                <a:ext cx="394800" cy="366600"/>
              </a:xfrm>
              <a:prstGeom prst="ellipse">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185"/>
              <p:cNvSpPr txBox="1"/>
              <p:nvPr/>
            </p:nvSpPr>
            <p:spPr>
              <a:xfrm>
                <a:off x="667550" y="1908825"/>
                <a:ext cx="300900" cy="28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pen Sans"/>
                    <a:ea typeface="Open Sans"/>
                    <a:cs typeface="Open Sans"/>
                    <a:sym typeface="Open Sans"/>
                  </a:rPr>
                  <a:t>A</a:t>
                </a:r>
                <a:endParaRPr>
                  <a:latin typeface="Open Sans"/>
                  <a:ea typeface="Open Sans"/>
                  <a:cs typeface="Open Sans"/>
                  <a:sym typeface="Open Sans"/>
                </a:endParaRPr>
              </a:p>
            </p:txBody>
          </p:sp>
        </p:grpSp>
        <p:sp>
          <p:nvSpPr>
            <p:cNvPr id="1806" name="Google Shape;1806;p185"/>
            <p:cNvSpPr/>
            <p:nvPr/>
          </p:nvSpPr>
          <p:spPr>
            <a:xfrm>
              <a:off x="432600" y="1976625"/>
              <a:ext cx="394800" cy="366600"/>
            </a:xfrm>
            <a:prstGeom prst="ellipse">
              <a:avLst/>
            </a:prstGeom>
            <a:noFill/>
            <a:ln cap="flat" cmpd="sng" w="19050">
              <a:solidFill>
                <a:srgbClr val="57BB8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B</a:t>
              </a:r>
              <a:endParaRPr/>
            </a:p>
          </p:txBody>
        </p:sp>
        <p:grpSp>
          <p:nvGrpSpPr>
            <p:cNvPr id="1807" name="Google Shape;1807;p185"/>
            <p:cNvGrpSpPr/>
            <p:nvPr/>
          </p:nvGrpSpPr>
          <p:grpSpPr>
            <a:xfrm>
              <a:off x="1630825" y="1372725"/>
              <a:ext cx="394800" cy="366600"/>
              <a:chOff x="2373475" y="2275425"/>
              <a:chExt cx="394800" cy="366600"/>
            </a:xfrm>
          </p:grpSpPr>
          <p:sp>
            <p:nvSpPr>
              <p:cNvPr id="1808" name="Google Shape;1808;p185"/>
              <p:cNvSpPr/>
              <p:nvPr/>
            </p:nvSpPr>
            <p:spPr>
              <a:xfrm>
                <a:off x="2373475" y="2275425"/>
                <a:ext cx="394800" cy="366600"/>
              </a:xfrm>
              <a:prstGeom prst="ellipse">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185"/>
              <p:cNvSpPr txBox="1"/>
              <p:nvPr/>
            </p:nvSpPr>
            <p:spPr>
              <a:xfrm>
                <a:off x="2420425" y="2275425"/>
                <a:ext cx="300900" cy="28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pen Sans"/>
                    <a:ea typeface="Open Sans"/>
                    <a:cs typeface="Open Sans"/>
                    <a:sym typeface="Open Sans"/>
                  </a:rPr>
                  <a:t>C</a:t>
                </a:r>
                <a:endParaRPr>
                  <a:latin typeface="Open Sans"/>
                  <a:ea typeface="Open Sans"/>
                  <a:cs typeface="Open Sans"/>
                  <a:sym typeface="Open Sans"/>
                </a:endParaRPr>
              </a:p>
            </p:txBody>
          </p:sp>
        </p:grpSp>
        <p:grpSp>
          <p:nvGrpSpPr>
            <p:cNvPr id="1810" name="Google Shape;1810;p185"/>
            <p:cNvGrpSpPr/>
            <p:nvPr/>
          </p:nvGrpSpPr>
          <p:grpSpPr>
            <a:xfrm>
              <a:off x="1687000" y="2670175"/>
              <a:ext cx="394800" cy="366600"/>
              <a:chOff x="2721325" y="3396350"/>
              <a:chExt cx="394800" cy="366600"/>
            </a:xfrm>
          </p:grpSpPr>
          <p:sp>
            <p:nvSpPr>
              <p:cNvPr id="1811" name="Google Shape;1811;p185"/>
              <p:cNvSpPr/>
              <p:nvPr/>
            </p:nvSpPr>
            <p:spPr>
              <a:xfrm>
                <a:off x="2721325" y="3396350"/>
                <a:ext cx="394800" cy="366600"/>
              </a:xfrm>
              <a:prstGeom prst="ellipse">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185"/>
              <p:cNvSpPr txBox="1"/>
              <p:nvPr/>
            </p:nvSpPr>
            <p:spPr>
              <a:xfrm>
                <a:off x="2768275" y="3396350"/>
                <a:ext cx="300900" cy="28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pen Sans"/>
                    <a:ea typeface="Open Sans"/>
                    <a:cs typeface="Open Sans"/>
                    <a:sym typeface="Open Sans"/>
                  </a:rPr>
                  <a:t>D</a:t>
                </a:r>
                <a:endParaRPr>
                  <a:latin typeface="Open Sans"/>
                  <a:ea typeface="Open Sans"/>
                  <a:cs typeface="Open Sans"/>
                  <a:sym typeface="Open Sans"/>
                </a:endParaRPr>
              </a:p>
            </p:txBody>
          </p:sp>
        </p:grpSp>
        <p:grpSp>
          <p:nvGrpSpPr>
            <p:cNvPr id="1813" name="Google Shape;1813;p185"/>
            <p:cNvGrpSpPr/>
            <p:nvPr/>
          </p:nvGrpSpPr>
          <p:grpSpPr>
            <a:xfrm>
              <a:off x="2998025" y="3396350"/>
              <a:ext cx="394800" cy="366600"/>
              <a:chOff x="3165225" y="2275425"/>
              <a:chExt cx="394800" cy="366600"/>
            </a:xfrm>
          </p:grpSpPr>
          <p:sp>
            <p:nvSpPr>
              <p:cNvPr id="1814" name="Google Shape;1814;p185"/>
              <p:cNvSpPr/>
              <p:nvPr/>
            </p:nvSpPr>
            <p:spPr>
              <a:xfrm>
                <a:off x="3165225" y="2275425"/>
                <a:ext cx="394800" cy="366600"/>
              </a:xfrm>
              <a:prstGeom prst="ellipse">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185"/>
              <p:cNvSpPr txBox="1"/>
              <p:nvPr/>
            </p:nvSpPr>
            <p:spPr>
              <a:xfrm>
                <a:off x="3212175" y="2275425"/>
                <a:ext cx="300900" cy="28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pen Sans"/>
                    <a:ea typeface="Open Sans"/>
                    <a:cs typeface="Open Sans"/>
                    <a:sym typeface="Open Sans"/>
                  </a:rPr>
                  <a:t>E</a:t>
                </a:r>
                <a:endParaRPr>
                  <a:latin typeface="Open Sans"/>
                  <a:ea typeface="Open Sans"/>
                  <a:cs typeface="Open Sans"/>
                  <a:sym typeface="Open Sans"/>
                </a:endParaRPr>
              </a:p>
            </p:txBody>
          </p:sp>
        </p:grpSp>
        <p:grpSp>
          <p:nvGrpSpPr>
            <p:cNvPr id="1816" name="Google Shape;1816;p185"/>
            <p:cNvGrpSpPr/>
            <p:nvPr/>
          </p:nvGrpSpPr>
          <p:grpSpPr>
            <a:xfrm>
              <a:off x="2998025" y="1976625"/>
              <a:ext cx="394800" cy="366600"/>
              <a:chOff x="3392825" y="3685625"/>
              <a:chExt cx="394800" cy="366600"/>
            </a:xfrm>
          </p:grpSpPr>
          <p:sp>
            <p:nvSpPr>
              <p:cNvPr id="1817" name="Google Shape;1817;p185"/>
              <p:cNvSpPr/>
              <p:nvPr/>
            </p:nvSpPr>
            <p:spPr>
              <a:xfrm>
                <a:off x="3392825" y="3685625"/>
                <a:ext cx="394800" cy="366600"/>
              </a:xfrm>
              <a:prstGeom prst="ellipse">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185"/>
              <p:cNvSpPr txBox="1"/>
              <p:nvPr/>
            </p:nvSpPr>
            <p:spPr>
              <a:xfrm>
                <a:off x="3439775" y="3685625"/>
                <a:ext cx="300900" cy="28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pen Sans"/>
                    <a:ea typeface="Open Sans"/>
                    <a:cs typeface="Open Sans"/>
                    <a:sym typeface="Open Sans"/>
                  </a:rPr>
                  <a:t>F</a:t>
                </a:r>
                <a:endParaRPr>
                  <a:latin typeface="Open Sans"/>
                  <a:ea typeface="Open Sans"/>
                  <a:cs typeface="Open Sans"/>
                  <a:sym typeface="Open Sans"/>
                </a:endParaRPr>
              </a:p>
            </p:txBody>
          </p:sp>
        </p:grpSp>
        <p:grpSp>
          <p:nvGrpSpPr>
            <p:cNvPr id="1819" name="Google Shape;1819;p185"/>
            <p:cNvGrpSpPr/>
            <p:nvPr/>
          </p:nvGrpSpPr>
          <p:grpSpPr>
            <a:xfrm>
              <a:off x="4235425" y="1976625"/>
              <a:ext cx="394800" cy="366600"/>
              <a:chOff x="1978675" y="3967625"/>
              <a:chExt cx="394800" cy="366600"/>
            </a:xfrm>
          </p:grpSpPr>
          <p:sp>
            <p:nvSpPr>
              <p:cNvPr id="1820" name="Google Shape;1820;p185"/>
              <p:cNvSpPr/>
              <p:nvPr/>
            </p:nvSpPr>
            <p:spPr>
              <a:xfrm>
                <a:off x="1978675" y="3967625"/>
                <a:ext cx="394800" cy="366600"/>
              </a:xfrm>
              <a:prstGeom prst="ellipse">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185"/>
              <p:cNvSpPr txBox="1"/>
              <p:nvPr/>
            </p:nvSpPr>
            <p:spPr>
              <a:xfrm>
                <a:off x="2025625" y="3967625"/>
                <a:ext cx="300900" cy="28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pen Sans"/>
                    <a:ea typeface="Open Sans"/>
                    <a:cs typeface="Open Sans"/>
                    <a:sym typeface="Open Sans"/>
                  </a:rPr>
                  <a:t>G</a:t>
                </a:r>
                <a:endParaRPr>
                  <a:latin typeface="Open Sans"/>
                  <a:ea typeface="Open Sans"/>
                  <a:cs typeface="Open Sans"/>
                  <a:sym typeface="Open Sans"/>
                </a:endParaRPr>
              </a:p>
            </p:txBody>
          </p:sp>
        </p:grpSp>
        <p:cxnSp>
          <p:nvCxnSpPr>
            <p:cNvPr id="1822" name="Google Shape;1822;p185"/>
            <p:cNvCxnSpPr>
              <a:stCxn id="1805" idx="0"/>
              <a:endCxn id="1806" idx="4"/>
            </p:cNvCxnSpPr>
            <p:nvPr/>
          </p:nvCxnSpPr>
          <p:spPr>
            <a:xfrm rot="10800000">
              <a:off x="630000" y="2343338"/>
              <a:ext cx="0" cy="1053000"/>
            </a:xfrm>
            <a:prstGeom prst="straightConnector1">
              <a:avLst/>
            </a:prstGeom>
            <a:noFill/>
            <a:ln cap="flat" cmpd="sng" w="19050">
              <a:solidFill>
                <a:srgbClr val="000000"/>
              </a:solidFill>
              <a:prstDash val="solid"/>
              <a:round/>
              <a:headEnd len="med" w="med" type="none"/>
              <a:tailEnd len="med" w="med" type="triangle"/>
            </a:ln>
          </p:spPr>
        </p:cxnSp>
        <p:cxnSp>
          <p:nvCxnSpPr>
            <p:cNvPr id="1823" name="Google Shape;1823;p185"/>
            <p:cNvCxnSpPr>
              <a:stCxn id="1806" idx="7"/>
              <a:endCxn id="1809" idx="1"/>
            </p:cNvCxnSpPr>
            <p:nvPr/>
          </p:nvCxnSpPr>
          <p:spPr>
            <a:xfrm flipH="1" rot="10800000">
              <a:off x="769583" y="1513712"/>
              <a:ext cx="908400" cy="516600"/>
            </a:xfrm>
            <a:prstGeom prst="straightConnector1">
              <a:avLst/>
            </a:prstGeom>
            <a:noFill/>
            <a:ln cap="flat" cmpd="sng" w="19050">
              <a:solidFill>
                <a:srgbClr val="000000"/>
              </a:solidFill>
              <a:prstDash val="solid"/>
              <a:round/>
              <a:headEnd len="med" w="med" type="none"/>
              <a:tailEnd len="med" w="med" type="triangle"/>
            </a:ln>
          </p:spPr>
        </p:cxnSp>
        <p:cxnSp>
          <p:nvCxnSpPr>
            <p:cNvPr id="1824" name="Google Shape;1824;p185"/>
            <p:cNvCxnSpPr>
              <a:stCxn id="1812" idx="1"/>
              <a:endCxn id="1806" idx="5"/>
            </p:cNvCxnSpPr>
            <p:nvPr/>
          </p:nvCxnSpPr>
          <p:spPr>
            <a:xfrm rot="10800000">
              <a:off x="769450" y="2289475"/>
              <a:ext cx="964500" cy="521700"/>
            </a:xfrm>
            <a:prstGeom prst="straightConnector1">
              <a:avLst/>
            </a:prstGeom>
            <a:noFill/>
            <a:ln cap="flat" cmpd="sng" w="19050">
              <a:solidFill>
                <a:srgbClr val="000000"/>
              </a:solidFill>
              <a:prstDash val="solid"/>
              <a:round/>
              <a:headEnd len="med" w="med" type="none"/>
              <a:tailEnd len="med" w="med" type="triangle"/>
            </a:ln>
          </p:spPr>
        </p:cxnSp>
        <p:cxnSp>
          <p:nvCxnSpPr>
            <p:cNvPr id="1825" name="Google Shape;1825;p185"/>
            <p:cNvCxnSpPr>
              <a:stCxn id="1805" idx="3"/>
              <a:endCxn id="1812" idx="1"/>
            </p:cNvCxnSpPr>
            <p:nvPr/>
          </p:nvCxnSpPr>
          <p:spPr>
            <a:xfrm flipH="1" rot="10800000">
              <a:off x="780450" y="2811038"/>
              <a:ext cx="953400" cy="726300"/>
            </a:xfrm>
            <a:prstGeom prst="straightConnector1">
              <a:avLst/>
            </a:prstGeom>
            <a:noFill/>
            <a:ln cap="flat" cmpd="sng" w="19050">
              <a:solidFill>
                <a:srgbClr val="000000"/>
              </a:solidFill>
              <a:prstDash val="solid"/>
              <a:round/>
              <a:headEnd len="med" w="med" type="none"/>
              <a:tailEnd len="med" w="med" type="triangle"/>
            </a:ln>
          </p:spPr>
        </p:cxnSp>
        <p:cxnSp>
          <p:nvCxnSpPr>
            <p:cNvPr id="1826" name="Google Shape;1826;p185"/>
            <p:cNvCxnSpPr>
              <a:stCxn id="1812" idx="3"/>
              <a:endCxn id="1818" idx="1"/>
            </p:cNvCxnSpPr>
            <p:nvPr/>
          </p:nvCxnSpPr>
          <p:spPr>
            <a:xfrm flipH="1" rot="10800000">
              <a:off x="2034850" y="2117575"/>
              <a:ext cx="1010100" cy="693600"/>
            </a:xfrm>
            <a:prstGeom prst="straightConnector1">
              <a:avLst/>
            </a:prstGeom>
            <a:noFill/>
            <a:ln cap="flat" cmpd="sng" w="19050">
              <a:solidFill>
                <a:srgbClr val="000000"/>
              </a:solidFill>
              <a:prstDash val="solid"/>
              <a:round/>
              <a:headEnd len="med" w="med" type="none"/>
              <a:tailEnd len="med" w="med" type="triangle"/>
            </a:ln>
          </p:spPr>
        </p:cxnSp>
        <p:cxnSp>
          <p:nvCxnSpPr>
            <p:cNvPr id="1827" name="Google Shape;1827;p185"/>
            <p:cNvCxnSpPr>
              <a:stCxn id="1809" idx="3"/>
              <a:endCxn id="1818" idx="0"/>
            </p:cNvCxnSpPr>
            <p:nvPr/>
          </p:nvCxnSpPr>
          <p:spPr>
            <a:xfrm>
              <a:off x="1978675" y="1513725"/>
              <a:ext cx="1216800" cy="462900"/>
            </a:xfrm>
            <a:prstGeom prst="straightConnector1">
              <a:avLst/>
            </a:prstGeom>
            <a:noFill/>
            <a:ln cap="flat" cmpd="sng" w="19050">
              <a:solidFill>
                <a:srgbClr val="000000"/>
              </a:solidFill>
              <a:prstDash val="solid"/>
              <a:round/>
              <a:headEnd len="med" w="med" type="none"/>
              <a:tailEnd len="med" w="med" type="triangle"/>
            </a:ln>
          </p:spPr>
        </p:cxnSp>
        <p:cxnSp>
          <p:nvCxnSpPr>
            <p:cNvPr id="1828" name="Google Shape;1828;p185"/>
            <p:cNvCxnSpPr>
              <a:stCxn id="1821" idx="1"/>
              <a:endCxn id="1818" idx="3"/>
            </p:cNvCxnSpPr>
            <p:nvPr/>
          </p:nvCxnSpPr>
          <p:spPr>
            <a:xfrm rot="10800000">
              <a:off x="3345775" y="2117625"/>
              <a:ext cx="936600" cy="0"/>
            </a:xfrm>
            <a:prstGeom prst="straightConnector1">
              <a:avLst/>
            </a:prstGeom>
            <a:noFill/>
            <a:ln cap="flat" cmpd="sng" w="19050">
              <a:solidFill>
                <a:srgbClr val="000000"/>
              </a:solidFill>
              <a:prstDash val="solid"/>
              <a:round/>
              <a:headEnd len="med" w="med" type="none"/>
              <a:tailEnd len="med" w="med" type="triangle"/>
            </a:ln>
          </p:spPr>
        </p:cxnSp>
        <p:cxnSp>
          <p:nvCxnSpPr>
            <p:cNvPr id="1829" name="Google Shape;1829;p185"/>
            <p:cNvCxnSpPr>
              <a:stCxn id="1812" idx="3"/>
              <a:endCxn id="1815" idx="1"/>
            </p:cNvCxnSpPr>
            <p:nvPr/>
          </p:nvCxnSpPr>
          <p:spPr>
            <a:xfrm>
              <a:off x="2034850" y="2811175"/>
              <a:ext cx="1010100" cy="726300"/>
            </a:xfrm>
            <a:prstGeom prst="straightConnector1">
              <a:avLst/>
            </a:prstGeom>
            <a:noFill/>
            <a:ln cap="flat" cmpd="sng" w="19050">
              <a:solidFill>
                <a:srgbClr val="000000"/>
              </a:solidFill>
              <a:prstDash val="solid"/>
              <a:round/>
              <a:headEnd len="med" w="med" type="none"/>
              <a:tailEnd len="med" w="med" type="triangle"/>
            </a:ln>
          </p:spPr>
        </p:cxnSp>
        <p:cxnSp>
          <p:nvCxnSpPr>
            <p:cNvPr id="1830" name="Google Shape;1830;p185"/>
            <p:cNvCxnSpPr>
              <a:stCxn id="1815" idx="0"/>
              <a:endCxn id="1818" idx="2"/>
            </p:cNvCxnSpPr>
            <p:nvPr/>
          </p:nvCxnSpPr>
          <p:spPr>
            <a:xfrm rot="10800000">
              <a:off x="3195425" y="2258750"/>
              <a:ext cx="0" cy="1137600"/>
            </a:xfrm>
            <a:prstGeom prst="straightConnector1">
              <a:avLst/>
            </a:prstGeom>
            <a:noFill/>
            <a:ln cap="flat" cmpd="sng" w="19050">
              <a:solidFill>
                <a:srgbClr val="000000"/>
              </a:solidFill>
              <a:prstDash val="solid"/>
              <a:round/>
              <a:headEnd len="med" w="med" type="none"/>
              <a:tailEnd len="med" w="med" type="triangle"/>
            </a:ln>
          </p:spPr>
        </p:cxnSp>
      </p:grpSp>
      <p:sp>
        <p:nvSpPr>
          <p:cNvPr id="1831" name="Google Shape;1831;p185"/>
          <p:cNvSpPr txBox="1"/>
          <p:nvPr/>
        </p:nvSpPr>
        <p:spPr>
          <a:xfrm>
            <a:off x="5406775" y="1717200"/>
            <a:ext cx="3479100" cy="170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Open Sans"/>
                <a:ea typeface="Open Sans"/>
                <a:cs typeface="Open Sans"/>
                <a:sym typeface="Open Sans"/>
              </a:rPr>
              <a:t>Stack: A </a:t>
            </a:r>
            <a:r>
              <a:rPr lang="en" sz="2000">
                <a:solidFill>
                  <a:srgbClr val="57BB8A"/>
                </a:solidFill>
                <a:latin typeface="Open Sans"/>
                <a:ea typeface="Open Sans"/>
                <a:cs typeface="Open Sans"/>
                <a:sym typeface="Open Sans"/>
              </a:rPr>
              <a:t>B</a:t>
            </a:r>
            <a:r>
              <a:rPr lang="en" sz="2000">
                <a:latin typeface="Open Sans"/>
                <a:ea typeface="Open Sans"/>
                <a:cs typeface="Open Sans"/>
                <a:sym typeface="Open Sans"/>
              </a:rPr>
              <a:t>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rPr lang="en" sz="2000">
                <a:latin typeface="Open Sans"/>
                <a:ea typeface="Open Sans"/>
                <a:cs typeface="Open Sans"/>
                <a:sym typeface="Open Sans"/>
              </a:rPr>
              <a:t>Marked Set: A B</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rPr lang="en" sz="2000">
                <a:latin typeface="Open Sans"/>
                <a:ea typeface="Open Sans"/>
                <a:cs typeface="Open Sans"/>
                <a:sym typeface="Open Sans"/>
              </a:rPr>
              <a:t>Preorder: A B</a:t>
            </a:r>
            <a:endParaRPr sz="2000">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p:txBody>
      </p:sp>
      <p:sp>
        <p:nvSpPr>
          <p:cNvPr id="1832" name="Google Shape;1832;p185"/>
          <p:cNvSpPr txBox="1"/>
          <p:nvPr/>
        </p:nvSpPr>
        <p:spPr>
          <a:xfrm>
            <a:off x="3845875" y="4052700"/>
            <a:ext cx="5228100" cy="1090800"/>
          </a:xfrm>
          <a:prstGeom prst="rect">
            <a:avLst/>
          </a:prstGeom>
          <a:noFill/>
          <a:ln>
            <a:noFill/>
          </a:ln>
        </p:spPr>
        <p:txBody>
          <a:bodyPr anchorCtr="0" anchor="t" bIns="91425" lIns="91425" spcFirstLastPara="1" rIns="91425" wrap="square" tIns="91425">
            <a:noAutofit/>
          </a:bodyPr>
          <a:lstStyle/>
          <a:p>
            <a:pPr indent="0" lvl="0" marL="457200" rtl="0" algn="l">
              <a:lnSpc>
                <a:spcPct val="115000"/>
              </a:lnSpc>
              <a:spcBef>
                <a:spcPts val="0"/>
              </a:spcBef>
              <a:spcAft>
                <a:spcPts val="1600"/>
              </a:spcAft>
              <a:buNone/>
            </a:pPr>
            <a:r>
              <a:rPr lang="en" sz="1800">
                <a:solidFill>
                  <a:srgbClr val="000000"/>
                </a:solidFill>
                <a:latin typeface="Open Sans"/>
                <a:ea typeface="Open Sans"/>
                <a:cs typeface="Open Sans"/>
                <a:sym typeface="Open Sans"/>
              </a:rPr>
              <a:t>B has an unmarked child (C) , s</a:t>
            </a:r>
            <a:r>
              <a:rPr lang="en" sz="1800">
                <a:latin typeface="Open Sans"/>
                <a:ea typeface="Open Sans"/>
                <a:cs typeface="Open Sans"/>
                <a:sym typeface="Open Sans"/>
              </a:rPr>
              <a:t>o we add C to our Stack, Marked Set, and Preorder</a:t>
            </a:r>
            <a:r>
              <a:rPr lang="en" sz="1800">
                <a:solidFill>
                  <a:srgbClr val="000000"/>
                </a:solidFill>
                <a:latin typeface="Open Sans"/>
                <a:ea typeface="Open Sans"/>
                <a:cs typeface="Open Sans"/>
                <a:sym typeface="Open Sans"/>
              </a:rPr>
              <a:t>.</a:t>
            </a:r>
            <a:endParaRPr/>
          </a:p>
        </p:txBody>
      </p:sp>
      <p:sp>
        <p:nvSpPr>
          <p:cNvPr id="1833" name="Google Shape;1833;p185"/>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DFS Preorder and Postorder Solution</a:t>
            </a:r>
            <a:endParaRPr/>
          </a:p>
        </p:txBody>
      </p:sp>
      <p:sp>
        <p:nvSpPr>
          <p:cNvPr id="1834" name="Google Shape;1834;p185"/>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1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38" name="Shape 1838"/>
        <p:cNvGrpSpPr/>
        <p:nvPr/>
      </p:nvGrpSpPr>
      <p:grpSpPr>
        <a:xfrm>
          <a:off x="0" y="0"/>
          <a:ext cx="0" cy="0"/>
          <a:chOff x="0" y="0"/>
          <a:chExt cx="0" cy="0"/>
        </a:xfrm>
      </p:grpSpPr>
      <p:grpSp>
        <p:nvGrpSpPr>
          <p:cNvPr id="1839" name="Google Shape;1839;p186"/>
          <p:cNvGrpSpPr/>
          <p:nvPr/>
        </p:nvGrpSpPr>
        <p:grpSpPr>
          <a:xfrm>
            <a:off x="681894" y="1278755"/>
            <a:ext cx="4485162" cy="2585984"/>
            <a:chOff x="432600" y="1372725"/>
            <a:chExt cx="4197625" cy="2390225"/>
          </a:xfrm>
        </p:grpSpPr>
        <p:grpSp>
          <p:nvGrpSpPr>
            <p:cNvPr id="1840" name="Google Shape;1840;p186"/>
            <p:cNvGrpSpPr/>
            <p:nvPr/>
          </p:nvGrpSpPr>
          <p:grpSpPr>
            <a:xfrm>
              <a:off x="432600" y="3396338"/>
              <a:ext cx="394800" cy="366600"/>
              <a:chOff x="620600" y="1908825"/>
              <a:chExt cx="394800" cy="366600"/>
            </a:xfrm>
          </p:grpSpPr>
          <p:sp>
            <p:nvSpPr>
              <p:cNvPr id="1841" name="Google Shape;1841;p186"/>
              <p:cNvSpPr/>
              <p:nvPr/>
            </p:nvSpPr>
            <p:spPr>
              <a:xfrm>
                <a:off x="620600" y="1908825"/>
                <a:ext cx="394800" cy="366600"/>
              </a:xfrm>
              <a:prstGeom prst="ellipse">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186"/>
              <p:cNvSpPr txBox="1"/>
              <p:nvPr/>
            </p:nvSpPr>
            <p:spPr>
              <a:xfrm>
                <a:off x="667550" y="1908825"/>
                <a:ext cx="300900" cy="28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pen Sans"/>
                    <a:ea typeface="Open Sans"/>
                    <a:cs typeface="Open Sans"/>
                    <a:sym typeface="Open Sans"/>
                  </a:rPr>
                  <a:t>A</a:t>
                </a:r>
                <a:endParaRPr>
                  <a:latin typeface="Open Sans"/>
                  <a:ea typeface="Open Sans"/>
                  <a:cs typeface="Open Sans"/>
                  <a:sym typeface="Open Sans"/>
                </a:endParaRPr>
              </a:p>
            </p:txBody>
          </p:sp>
        </p:grpSp>
        <p:sp>
          <p:nvSpPr>
            <p:cNvPr id="1843" name="Google Shape;1843;p186"/>
            <p:cNvSpPr/>
            <p:nvPr/>
          </p:nvSpPr>
          <p:spPr>
            <a:xfrm>
              <a:off x="432600" y="1976625"/>
              <a:ext cx="394800" cy="366600"/>
            </a:xfrm>
            <a:prstGeom prst="ellipse">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B</a:t>
              </a:r>
              <a:endParaRPr/>
            </a:p>
          </p:txBody>
        </p:sp>
        <p:grpSp>
          <p:nvGrpSpPr>
            <p:cNvPr id="1844" name="Google Shape;1844;p186"/>
            <p:cNvGrpSpPr/>
            <p:nvPr/>
          </p:nvGrpSpPr>
          <p:grpSpPr>
            <a:xfrm>
              <a:off x="1630825" y="1372725"/>
              <a:ext cx="394800" cy="366600"/>
              <a:chOff x="2373475" y="2275425"/>
              <a:chExt cx="394800" cy="366600"/>
            </a:xfrm>
          </p:grpSpPr>
          <p:sp>
            <p:nvSpPr>
              <p:cNvPr id="1845" name="Google Shape;1845;p186"/>
              <p:cNvSpPr/>
              <p:nvPr/>
            </p:nvSpPr>
            <p:spPr>
              <a:xfrm>
                <a:off x="2373475" y="2275425"/>
                <a:ext cx="394800" cy="366600"/>
              </a:xfrm>
              <a:prstGeom prst="ellipse">
                <a:avLst/>
              </a:prstGeom>
              <a:noFill/>
              <a:ln cap="flat" cmpd="sng" w="19050">
                <a:solidFill>
                  <a:srgbClr val="57BB8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186"/>
              <p:cNvSpPr txBox="1"/>
              <p:nvPr/>
            </p:nvSpPr>
            <p:spPr>
              <a:xfrm>
                <a:off x="2420425" y="2275425"/>
                <a:ext cx="300900" cy="28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pen Sans"/>
                    <a:ea typeface="Open Sans"/>
                    <a:cs typeface="Open Sans"/>
                    <a:sym typeface="Open Sans"/>
                  </a:rPr>
                  <a:t>C</a:t>
                </a:r>
                <a:endParaRPr>
                  <a:latin typeface="Open Sans"/>
                  <a:ea typeface="Open Sans"/>
                  <a:cs typeface="Open Sans"/>
                  <a:sym typeface="Open Sans"/>
                </a:endParaRPr>
              </a:p>
            </p:txBody>
          </p:sp>
        </p:grpSp>
        <p:grpSp>
          <p:nvGrpSpPr>
            <p:cNvPr id="1847" name="Google Shape;1847;p186"/>
            <p:cNvGrpSpPr/>
            <p:nvPr/>
          </p:nvGrpSpPr>
          <p:grpSpPr>
            <a:xfrm>
              <a:off x="1687000" y="2670175"/>
              <a:ext cx="394800" cy="366600"/>
              <a:chOff x="2721325" y="3396350"/>
              <a:chExt cx="394800" cy="366600"/>
            </a:xfrm>
          </p:grpSpPr>
          <p:sp>
            <p:nvSpPr>
              <p:cNvPr id="1848" name="Google Shape;1848;p186"/>
              <p:cNvSpPr/>
              <p:nvPr/>
            </p:nvSpPr>
            <p:spPr>
              <a:xfrm>
                <a:off x="2721325" y="3396350"/>
                <a:ext cx="394800" cy="366600"/>
              </a:xfrm>
              <a:prstGeom prst="ellipse">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186"/>
              <p:cNvSpPr txBox="1"/>
              <p:nvPr/>
            </p:nvSpPr>
            <p:spPr>
              <a:xfrm>
                <a:off x="2768275" y="3396350"/>
                <a:ext cx="300900" cy="28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pen Sans"/>
                    <a:ea typeface="Open Sans"/>
                    <a:cs typeface="Open Sans"/>
                    <a:sym typeface="Open Sans"/>
                  </a:rPr>
                  <a:t>D</a:t>
                </a:r>
                <a:endParaRPr>
                  <a:latin typeface="Open Sans"/>
                  <a:ea typeface="Open Sans"/>
                  <a:cs typeface="Open Sans"/>
                  <a:sym typeface="Open Sans"/>
                </a:endParaRPr>
              </a:p>
            </p:txBody>
          </p:sp>
        </p:grpSp>
        <p:grpSp>
          <p:nvGrpSpPr>
            <p:cNvPr id="1850" name="Google Shape;1850;p186"/>
            <p:cNvGrpSpPr/>
            <p:nvPr/>
          </p:nvGrpSpPr>
          <p:grpSpPr>
            <a:xfrm>
              <a:off x="2998025" y="3396350"/>
              <a:ext cx="394800" cy="366600"/>
              <a:chOff x="3165225" y="2275425"/>
              <a:chExt cx="394800" cy="366600"/>
            </a:xfrm>
          </p:grpSpPr>
          <p:sp>
            <p:nvSpPr>
              <p:cNvPr id="1851" name="Google Shape;1851;p186"/>
              <p:cNvSpPr/>
              <p:nvPr/>
            </p:nvSpPr>
            <p:spPr>
              <a:xfrm>
                <a:off x="3165225" y="2275425"/>
                <a:ext cx="394800" cy="366600"/>
              </a:xfrm>
              <a:prstGeom prst="ellipse">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186"/>
              <p:cNvSpPr txBox="1"/>
              <p:nvPr/>
            </p:nvSpPr>
            <p:spPr>
              <a:xfrm>
                <a:off x="3212175" y="2275425"/>
                <a:ext cx="300900" cy="28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pen Sans"/>
                    <a:ea typeface="Open Sans"/>
                    <a:cs typeface="Open Sans"/>
                    <a:sym typeface="Open Sans"/>
                  </a:rPr>
                  <a:t>E</a:t>
                </a:r>
                <a:endParaRPr>
                  <a:latin typeface="Open Sans"/>
                  <a:ea typeface="Open Sans"/>
                  <a:cs typeface="Open Sans"/>
                  <a:sym typeface="Open Sans"/>
                </a:endParaRPr>
              </a:p>
            </p:txBody>
          </p:sp>
        </p:grpSp>
        <p:grpSp>
          <p:nvGrpSpPr>
            <p:cNvPr id="1853" name="Google Shape;1853;p186"/>
            <p:cNvGrpSpPr/>
            <p:nvPr/>
          </p:nvGrpSpPr>
          <p:grpSpPr>
            <a:xfrm>
              <a:off x="2998025" y="1976625"/>
              <a:ext cx="394800" cy="366600"/>
              <a:chOff x="3392825" y="3685625"/>
              <a:chExt cx="394800" cy="366600"/>
            </a:xfrm>
          </p:grpSpPr>
          <p:sp>
            <p:nvSpPr>
              <p:cNvPr id="1854" name="Google Shape;1854;p186"/>
              <p:cNvSpPr/>
              <p:nvPr/>
            </p:nvSpPr>
            <p:spPr>
              <a:xfrm>
                <a:off x="3392825" y="3685625"/>
                <a:ext cx="394800" cy="366600"/>
              </a:xfrm>
              <a:prstGeom prst="ellipse">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186"/>
              <p:cNvSpPr txBox="1"/>
              <p:nvPr/>
            </p:nvSpPr>
            <p:spPr>
              <a:xfrm>
                <a:off x="3439775" y="3685625"/>
                <a:ext cx="300900" cy="28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pen Sans"/>
                    <a:ea typeface="Open Sans"/>
                    <a:cs typeface="Open Sans"/>
                    <a:sym typeface="Open Sans"/>
                  </a:rPr>
                  <a:t>F</a:t>
                </a:r>
                <a:endParaRPr>
                  <a:latin typeface="Open Sans"/>
                  <a:ea typeface="Open Sans"/>
                  <a:cs typeface="Open Sans"/>
                  <a:sym typeface="Open Sans"/>
                </a:endParaRPr>
              </a:p>
            </p:txBody>
          </p:sp>
        </p:grpSp>
        <p:grpSp>
          <p:nvGrpSpPr>
            <p:cNvPr id="1856" name="Google Shape;1856;p186"/>
            <p:cNvGrpSpPr/>
            <p:nvPr/>
          </p:nvGrpSpPr>
          <p:grpSpPr>
            <a:xfrm>
              <a:off x="4235425" y="1976625"/>
              <a:ext cx="394800" cy="366600"/>
              <a:chOff x="1978675" y="3967625"/>
              <a:chExt cx="394800" cy="366600"/>
            </a:xfrm>
          </p:grpSpPr>
          <p:sp>
            <p:nvSpPr>
              <p:cNvPr id="1857" name="Google Shape;1857;p186"/>
              <p:cNvSpPr/>
              <p:nvPr/>
            </p:nvSpPr>
            <p:spPr>
              <a:xfrm>
                <a:off x="1978675" y="3967625"/>
                <a:ext cx="394800" cy="366600"/>
              </a:xfrm>
              <a:prstGeom prst="ellipse">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186"/>
              <p:cNvSpPr txBox="1"/>
              <p:nvPr/>
            </p:nvSpPr>
            <p:spPr>
              <a:xfrm>
                <a:off x="2025625" y="3967625"/>
                <a:ext cx="300900" cy="28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pen Sans"/>
                    <a:ea typeface="Open Sans"/>
                    <a:cs typeface="Open Sans"/>
                    <a:sym typeface="Open Sans"/>
                  </a:rPr>
                  <a:t>G</a:t>
                </a:r>
                <a:endParaRPr>
                  <a:latin typeface="Open Sans"/>
                  <a:ea typeface="Open Sans"/>
                  <a:cs typeface="Open Sans"/>
                  <a:sym typeface="Open Sans"/>
                </a:endParaRPr>
              </a:p>
            </p:txBody>
          </p:sp>
        </p:grpSp>
        <p:cxnSp>
          <p:nvCxnSpPr>
            <p:cNvPr id="1859" name="Google Shape;1859;p186"/>
            <p:cNvCxnSpPr>
              <a:stCxn id="1842" idx="0"/>
              <a:endCxn id="1843" idx="4"/>
            </p:cNvCxnSpPr>
            <p:nvPr/>
          </p:nvCxnSpPr>
          <p:spPr>
            <a:xfrm rot="10800000">
              <a:off x="630000" y="2343338"/>
              <a:ext cx="0" cy="1053000"/>
            </a:xfrm>
            <a:prstGeom prst="straightConnector1">
              <a:avLst/>
            </a:prstGeom>
            <a:noFill/>
            <a:ln cap="flat" cmpd="sng" w="19050">
              <a:solidFill>
                <a:srgbClr val="000000"/>
              </a:solidFill>
              <a:prstDash val="solid"/>
              <a:round/>
              <a:headEnd len="med" w="med" type="none"/>
              <a:tailEnd len="med" w="med" type="triangle"/>
            </a:ln>
          </p:spPr>
        </p:cxnSp>
        <p:cxnSp>
          <p:nvCxnSpPr>
            <p:cNvPr id="1860" name="Google Shape;1860;p186"/>
            <p:cNvCxnSpPr>
              <a:stCxn id="1843" idx="7"/>
              <a:endCxn id="1846" idx="1"/>
            </p:cNvCxnSpPr>
            <p:nvPr/>
          </p:nvCxnSpPr>
          <p:spPr>
            <a:xfrm flipH="1" rot="10800000">
              <a:off x="769583" y="1513712"/>
              <a:ext cx="908400" cy="516600"/>
            </a:xfrm>
            <a:prstGeom prst="straightConnector1">
              <a:avLst/>
            </a:prstGeom>
            <a:noFill/>
            <a:ln cap="flat" cmpd="sng" w="19050">
              <a:solidFill>
                <a:srgbClr val="000000"/>
              </a:solidFill>
              <a:prstDash val="solid"/>
              <a:round/>
              <a:headEnd len="med" w="med" type="none"/>
              <a:tailEnd len="med" w="med" type="triangle"/>
            </a:ln>
          </p:spPr>
        </p:cxnSp>
        <p:cxnSp>
          <p:nvCxnSpPr>
            <p:cNvPr id="1861" name="Google Shape;1861;p186"/>
            <p:cNvCxnSpPr>
              <a:stCxn id="1849" idx="1"/>
              <a:endCxn id="1843" idx="5"/>
            </p:cNvCxnSpPr>
            <p:nvPr/>
          </p:nvCxnSpPr>
          <p:spPr>
            <a:xfrm rot="10800000">
              <a:off x="769450" y="2289475"/>
              <a:ext cx="964500" cy="521700"/>
            </a:xfrm>
            <a:prstGeom prst="straightConnector1">
              <a:avLst/>
            </a:prstGeom>
            <a:noFill/>
            <a:ln cap="flat" cmpd="sng" w="19050">
              <a:solidFill>
                <a:srgbClr val="000000"/>
              </a:solidFill>
              <a:prstDash val="solid"/>
              <a:round/>
              <a:headEnd len="med" w="med" type="none"/>
              <a:tailEnd len="med" w="med" type="triangle"/>
            </a:ln>
          </p:spPr>
        </p:cxnSp>
        <p:cxnSp>
          <p:nvCxnSpPr>
            <p:cNvPr id="1862" name="Google Shape;1862;p186"/>
            <p:cNvCxnSpPr>
              <a:stCxn id="1842" idx="3"/>
              <a:endCxn id="1849" idx="1"/>
            </p:cNvCxnSpPr>
            <p:nvPr/>
          </p:nvCxnSpPr>
          <p:spPr>
            <a:xfrm flipH="1" rot="10800000">
              <a:off x="780450" y="2811038"/>
              <a:ext cx="953400" cy="726300"/>
            </a:xfrm>
            <a:prstGeom prst="straightConnector1">
              <a:avLst/>
            </a:prstGeom>
            <a:noFill/>
            <a:ln cap="flat" cmpd="sng" w="19050">
              <a:solidFill>
                <a:srgbClr val="000000"/>
              </a:solidFill>
              <a:prstDash val="solid"/>
              <a:round/>
              <a:headEnd len="med" w="med" type="none"/>
              <a:tailEnd len="med" w="med" type="triangle"/>
            </a:ln>
          </p:spPr>
        </p:cxnSp>
        <p:cxnSp>
          <p:nvCxnSpPr>
            <p:cNvPr id="1863" name="Google Shape;1863;p186"/>
            <p:cNvCxnSpPr>
              <a:stCxn id="1849" idx="3"/>
              <a:endCxn id="1855" idx="1"/>
            </p:cNvCxnSpPr>
            <p:nvPr/>
          </p:nvCxnSpPr>
          <p:spPr>
            <a:xfrm flipH="1" rot="10800000">
              <a:off x="2034850" y="2117575"/>
              <a:ext cx="1010100" cy="693600"/>
            </a:xfrm>
            <a:prstGeom prst="straightConnector1">
              <a:avLst/>
            </a:prstGeom>
            <a:noFill/>
            <a:ln cap="flat" cmpd="sng" w="19050">
              <a:solidFill>
                <a:srgbClr val="000000"/>
              </a:solidFill>
              <a:prstDash val="solid"/>
              <a:round/>
              <a:headEnd len="med" w="med" type="none"/>
              <a:tailEnd len="med" w="med" type="triangle"/>
            </a:ln>
          </p:spPr>
        </p:cxnSp>
        <p:cxnSp>
          <p:nvCxnSpPr>
            <p:cNvPr id="1864" name="Google Shape;1864;p186"/>
            <p:cNvCxnSpPr>
              <a:stCxn id="1846" idx="3"/>
              <a:endCxn id="1855" idx="0"/>
            </p:cNvCxnSpPr>
            <p:nvPr/>
          </p:nvCxnSpPr>
          <p:spPr>
            <a:xfrm>
              <a:off x="1978675" y="1513725"/>
              <a:ext cx="1216800" cy="462900"/>
            </a:xfrm>
            <a:prstGeom prst="straightConnector1">
              <a:avLst/>
            </a:prstGeom>
            <a:noFill/>
            <a:ln cap="flat" cmpd="sng" w="19050">
              <a:solidFill>
                <a:srgbClr val="000000"/>
              </a:solidFill>
              <a:prstDash val="solid"/>
              <a:round/>
              <a:headEnd len="med" w="med" type="none"/>
              <a:tailEnd len="med" w="med" type="triangle"/>
            </a:ln>
          </p:spPr>
        </p:cxnSp>
        <p:cxnSp>
          <p:nvCxnSpPr>
            <p:cNvPr id="1865" name="Google Shape;1865;p186"/>
            <p:cNvCxnSpPr>
              <a:stCxn id="1858" idx="1"/>
              <a:endCxn id="1855" idx="3"/>
            </p:cNvCxnSpPr>
            <p:nvPr/>
          </p:nvCxnSpPr>
          <p:spPr>
            <a:xfrm rot="10800000">
              <a:off x="3345775" y="2117625"/>
              <a:ext cx="936600" cy="0"/>
            </a:xfrm>
            <a:prstGeom prst="straightConnector1">
              <a:avLst/>
            </a:prstGeom>
            <a:noFill/>
            <a:ln cap="flat" cmpd="sng" w="19050">
              <a:solidFill>
                <a:srgbClr val="000000"/>
              </a:solidFill>
              <a:prstDash val="solid"/>
              <a:round/>
              <a:headEnd len="med" w="med" type="none"/>
              <a:tailEnd len="med" w="med" type="triangle"/>
            </a:ln>
          </p:spPr>
        </p:cxnSp>
        <p:cxnSp>
          <p:nvCxnSpPr>
            <p:cNvPr id="1866" name="Google Shape;1866;p186"/>
            <p:cNvCxnSpPr>
              <a:stCxn id="1849" idx="3"/>
              <a:endCxn id="1852" idx="1"/>
            </p:cNvCxnSpPr>
            <p:nvPr/>
          </p:nvCxnSpPr>
          <p:spPr>
            <a:xfrm>
              <a:off x="2034850" y="2811175"/>
              <a:ext cx="1010100" cy="726300"/>
            </a:xfrm>
            <a:prstGeom prst="straightConnector1">
              <a:avLst/>
            </a:prstGeom>
            <a:noFill/>
            <a:ln cap="flat" cmpd="sng" w="19050">
              <a:solidFill>
                <a:srgbClr val="000000"/>
              </a:solidFill>
              <a:prstDash val="solid"/>
              <a:round/>
              <a:headEnd len="med" w="med" type="none"/>
              <a:tailEnd len="med" w="med" type="triangle"/>
            </a:ln>
          </p:spPr>
        </p:cxnSp>
        <p:cxnSp>
          <p:nvCxnSpPr>
            <p:cNvPr id="1867" name="Google Shape;1867;p186"/>
            <p:cNvCxnSpPr>
              <a:stCxn id="1852" idx="0"/>
              <a:endCxn id="1855" idx="2"/>
            </p:cNvCxnSpPr>
            <p:nvPr/>
          </p:nvCxnSpPr>
          <p:spPr>
            <a:xfrm rot="10800000">
              <a:off x="3195425" y="2258750"/>
              <a:ext cx="0" cy="1137600"/>
            </a:xfrm>
            <a:prstGeom prst="straightConnector1">
              <a:avLst/>
            </a:prstGeom>
            <a:noFill/>
            <a:ln cap="flat" cmpd="sng" w="19050">
              <a:solidFill>
                <a:srgbClr val="000000"/>
              </a:solidFill>
              <a:prstDash val="solid"/>
              <a:round/>
              <a:headEnd len="med" w="med" type="none"/>
              <a:tailEnd len="med" w="med" type="triangle"/>
            </a:ln>
          </p:spPr>
        </p:cxnSp>
      </p:grpSp>
      <p:sp>
        <p:nvSpPr>
          <p:cNvPr id="1868" name="Google Shape;1868;p186"/>
          <p:cNvSpPr txBox="1"/>
          <p:nvPr/>
        </p:nvSpPr>
        <p:spPr>
          <a:xfrm>
            <a:off x="5406775" y="1717200"/>
            <a:ext cx="3479100" cy="227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Open Sans"/>
                <a:ea typeface="Open Sans"/>
                <a:cs typeface="Open Sans"/>
                <a:sym typeface="Open Sans"/>
              </a:rPr>
              <a:t>Stack: A B </a:t>
            </a:r>
            <a:r>
              <a:rPr lang="en" sz="2000">
                <a:solidFill>
                  <a:srgbClr val="57BB8A"/>
                </a:solidFill>
                <a:latin typeface="Open Sans"/>
                <a:ea typeface="Open Sans"/>
                <a:cs typeface="Open Sans"/>
                <a:sym typeface="Open Sans"/>
              </a:rPr>
              <a:t>C</a:t>
            </a:r>
            <a:r>
              <a:rPr lang="en" sz="2000">
                <a:latin typeface="Open Sans"/>
                <a:ea typeface="Open Sans"/>
                <a:cs typeface="Open Sans"/>
                <a:sym typeface="Open Sans"/>
              </a:rPr>
              <a:t>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rPr lang="en" sz="2000">
                <a:latin typeface="Open Sans"/>
                <a:ea typeface="Open Sans"/>
                <a:cs typeface="Open Sans"/>
                <a:sym typeface="Open Sans"/>
              </a:rPr>
              <a:t>Marked Set: A B C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rPr lang="en" sz="2000">
                <a:latin typeface="Open Sans"/>
                <a:ea typeface="Open Sans"/>
                <a:cs typeface="Open Sans"/>
                <a:sym typeface="Open Sans"/>
              </a:rPr>
              <a:t>Preorder: A B C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p:txBody>
      </p:sp>
      <p:sp>
        <p:nvSpPr>
          <p:cNvPr id="1869" name="Google Shape;1869;p186"/>
          <p:cNvSpPr txBox="1"/>
          <p:nvPr/>
        </p:nvSpPr>
        <p:spPr>
          <a:xfrm>
            <a:off x="3845875" y="4052700"/>
            <a:ext cx="5228100" cy="1090800"/>
          </a:xfrm>
          <a:prstGeom prst="rect">
            <a:avLst/>
          </a:prstGeom>
          <a:noFill/>
          <a:ln>
            <a:noFill/>
          </a:ln>
        </p:spPr>
        <p:txBody>
          <a:bodyPr anchorCtr="0" anchor="t" bIns="91425" lIns="91425" spcFirstLastPara="1" rIns="91425" wrap="square" tIns="91425">
            <a:noAutofit/>
          </a:bodyPr>
          <a:lstStyle/>
          <a:p>
            <a:pPr indent="0" lvl="0" marL="457200" rtl="0" algn="l">
              <a:lnSpc>
                <a:spcPct val="115000"/>
              </a:lnSpc>
              <a:spcBef>
                <a:spcPts val="0"/>
              </a:spcBef>
              <a:spcAft>
                <a:spcPts val="1600"/>
              </a:spcAft>
              <a:buNone/>
            </a:pPr>
            <a:r>
              <a:rPr lang="en" sz="1800">
                <a:solidFill>
                  <a:srgbClr val="000000"/>
                </a:solidFill>
                <a:latin typeface="Open Sans"/>
                <a:ea typeface="Open Sans"/>
                <a:cs typeface="Open Sans"/>
                <a:sym typeface="Open Sans"/>
              </a:rPr>
              <a:t>C has an unmarked child (F) , so </a:t>
            </a:r>
            <a:r>
              <a:rPr lang="en" sz="1800">
                <a:latin typeface="Open Sans"/>
                <a:ea typeface="Open Sans"/>
                <a:cs typeface="Open Sans"/>
                <a:sym typeface="Open Sans"/>
              </a:rPr>
              <a:t>we add F to our Stack, Marked Set, and Preorder.</a:t>
            </a:r>
            <a:endParaRPr/>
          </a:p>
        </p:txBody>
      </p:sp>
      <p:sp>
        <p:nvSpPr>
          <p:cNvPr id="1870" name="Google Shape;1870;p186"/>
          <p:cNvSpPr txBox="1"/>
          <p:nvPr>
            <p:ph idx="4294967295" type="title"/>
          </p:nvPr>
        </p:nvSpPr>
        <p:spPr>
          <a:xfrm>
            <a:off x="311700" y="445025"/>
            <a:ext cx="85206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DFS Preorder and Postorder Solution</a:t>
            </a:r>
            <a:endParaRPr/>
          </a:p>
        </p:txBody>
      </p:sp>
    </p:spTree>
  </p:cSld>
  <p:clrMapOvr>
    <a:masterClrMapping/>
  </p:clrMapOvr>
</p:sld>
</file>

<file path=ppt/slides/slide1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74" name="Shape 1874"/>
        <p:cNvGrpSpPr/>
        <p:nvPr/>
      </p:nvGrpSpPr>
      <p:grpSpPr>
        <a:xfrm>
          <a:off x="0" y="0"/>
          <a:ext cx="0" cy="0"/>
          <a:chOff x="0" y="0"/>
          <a:chExt cx="0" cy="0"/>
        </a:xfrm>
      </p:grpSpPr>
      <p:grpSp>
        <p:nvGrpSpPr>
          <p:cNvPr id="1875" name="Google Shape;1875;p187"/>
          <p:cNvGrpSpPr/>
          <p:nvPr/>
        </p:nvGrpSpPr>
        <p:grpSpPr>
          <a:xfrm>
            <a:off x="695869" y="1278755"/>
            <a:ext cx="4485162" cy="2585984"/>
            <a:chOff x="432600" y="1372725"/>
            <a:chExt cx="4197625" cy="2390225"/>
          </a:xfrm>
        </p:grpSpPr>
        <p:grpSp>
          <p:nvGrpSpPr>
            <p:cNvPr id="1876" name="Google Shape;1876;p187"/>
            <p:cNvGrpSpPr/>
            <p:nvPr/>
          </p:nvGrpSpPr>
          <p:grpSpPr>
            <a:xfrm>
              <a:off x="432600" y="3396338"/>
              <a:ext cx="394800" cy="366600"/>
              <a:chOff x="620600" y="1908825"/>
              <a:chExt cx="394800" cy="366600"/>
            </a:xfrm>
          </p:grpSpPr>
          <p:sp>
            <p:nvSpPr>
              <p:cNvPr id="1877" name="Google Shape;1877;p187"/>
              <p:cNvSpPr/>
              <p:nvPr/>
            </p:nvSpPr>
            <p:spPr>
              <a:xfrm>
                <a:off x="620600" y="1908825"/>
                <a:ext cx="394800" cy="366600"/>
              </a:xfrm>
              <a:prstGeom prst="ellipse">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187"/>
              <p:cNvSpPr txBox="1"/>
              <p:nvPr/>
            </p:nvSpPr>
            <p:spPr>
              <a:xfrm>
                <a:off x="667550" y="1908825"/>
                <a:ext cx="300900" cy="28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pen Sans"/>
                    <a:ea typeface="Open Sans"/>
                    <a:cs typeface="Open Sans"/>
                    <a:sym typeface="Open Sans"/>
                  </a:rPr>
                  <a:t>A</a:t>
                </a:r>
                <a:endParaRPr>
                  <a:latin typeface="Open Sans"/>
                  <a:ea typeface="Open Sans"/>
                  <a:cs typeface="Open Sans"/>
                  <a:sym typeface="Open Sans"/>
                </a:endParaRPr>
              </a:p>
            </p:txBody>
          </p:sp>
        </p:grpSp>
        <p:sp>
          <p:nvSpPr>
            <p:cNvPr id="1879" name="Google Shape;1879;p187"/>
            <p:cNvSpPr/>
            <p:nvPr/>
          </p:nvSpPr>
          <p:spPr>
            <a:xfrm>
              <a:off x="432600" y="1976625"/>
              <a:ext cx="394800" cy="366600"/>
            </a:xfrm>
            <a:prstGeom prst="ellipse">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B</a:t>
              </a:r>
              <a:endParaRPr/>
            </a:p>
          </p:txBody>
        </p:sp>
        <p:grpSp>
          <p:nvGrpSpPr>
            <p:cNvPr id="1880" name="Google Shape;1880;p187"/>
            <p:cNvGrpSpPr/>
            <p:nvPr/>
          </p:nvGrpSpPr>
          <p:grpSpPr>
            <a:xfrm>
              <a:off x="1630825" y="1372725"/>
              <a:ext cx="394800" cy="366600"/>
              <a:chOff x="2373475" y="2275425"/>
              <a:chExt cx="394800" cy="366600"/>
            </a:xfrm>
          </p:grpSpPr>
          <p:sp>
            <p:nvSpPr>
              <p:cNvPr id="1881" name="Google Shape;1881;p187"/>
              <p:cNvSpPr/>
              <p:nvPr/>
            </p:nvSpPr>
            <p:spPr>
              <a:xfrm>
                <a:off x="2373475" y="2275425"/>
                <a:ext cx="394800" cy="366600"/>
              </a:xfrm>
              <a:prstGeom prst="ellipse">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187"/>
              <p:cNvSpPr txBox="1"/>
              <p:nvPr/>
            </p:nvSpPr>
            <p:spPr>
              <a:xfrm>
                <a:off x="2420425" y="2275425"/>
                <a:ext cx="300900" cy="28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pen Sans"/>
                    <a:ea typeface="Open Sans"/>
                    <a:cs typeface="Open Sans"/>
                    <a:sym typeface="Open Sans"/>
                  </a:rPr>
                  <a:t>C</a:t>
                </a:r>
                <a:endParaRPr>
                  <a:latin typeface="Open Sans"/>
                  <a:ea typeface="Open Sans"/>
                  <a:cs typeface="Open Sans"/>
                  <a:sym typeface="Open Sans"/>
                </a:endParaRPr>
              </a:p>
            </p:txBody>
          </p:sp>
        </p:grpSp>
        <p:grpSp>
          <p:nvGrpSpPr>
            <p:cNvPr id="1883" name="Google Shape;1883;p187"/>
            <p:cNvGrpSpPr/>
            <p:nvPr/>
          </p:nvGrpSpPr>
          <p:grpSpPr>
            <a:xfrm>
              <a:off x="1687000" y="2670175"/>
              <a:ext cx="394800" cy="366600"/>
              <a:chOff x="2721325" y="3396350"/>
              <a:chExt cx="394800" cy="366600"/>
            </a:xfrm>
          </p:grpSpPr>
          <p:sp>
            <p:nvSpPr>
              <p:cNvPr id="1884" name="Google Shape;1884;p187"/>
              <p:cNvSpPr/>
              <p:nvPr/>
            </p:nvSpPr>
            <p:spPr>
              <a:xfrm>
                <a:off x="2721325" y="3396350"/>
                <a:ext cx="394800" cy="366600"/>
              </a:xfrm>
              <a:prstGeom prst="ellipse">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187"/>
              <p:cNvSpPr txBox="1"/>
              <p:nvPr/>
            </p:nvSpPr>
            <p:spPr>
              <a:xfrm>
                <a:off x="2768275" y="3396350"/>
                <a:ext cx="300900" cy="28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pen Sans"/>
                    <a:ea typeface="Open Sans"/>
                    <a:cs typeface="Open Sans"/>
                    <a:sym typeface="Open Sans"/>
                  </a:rPr>
                  <a:t>D</a:t>
                </a:r>
                <a:endParaRPr>
                  <a:latin typeface="Open Sans"/>
                  <a:ea typeface="Open Sans"/>
                  <a:cs typeface="Open Sans"/>
                  <a:sym typeface="Open Sans"/>
                </a:endParaRPr>
              </a:p>
            </p:txBody>
          </p:sp>
        </p:grpSp>
        <p:grpSp>
          <p:nvGrpSpPr>
            <p:cNvPr id="1886" name="Google Shape;1886;p187"/>
            <p:cNvGrpSpPr/>
            <p:nvPr/>
          </p:nvGrpSpPr>
          <p:grpSpPr>
            <a:xfrm>
              <a:off x="2998025" y="3396350"/>
              <a:ext cx="394800" cy="366600"/>
              <a:chOff x="3165225" y="2275425"/>
              <a:chExt cx="394800" cy="366600"/>
            </a:xfrm>
          </p:grpSpPr>
          <p:sp>
            <p:nvSpPr>
              <p:cNvPr id="1887" name="Google Shape;1887;p187"/>
              <p:cNvSpPr/>
              <p:nvPr/>
            </p:nvSpPr>
            <p:spPr>
              <a:xfrm>
                <a:off x="3165225" y="2275425"/>
                <a:ext cx="394800" cy="366600"/>
              </a:xfrm>
              <a:prstGeom prst="ellipse">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187"/>
              <p:cNvSpPr txBox="1"/>
              <p:nvPr/>
            </p:nvSpPr>
            <p:spPr>
              <a:xfrm>
                <a:off x="3212175" y="2275425"/>
                <a:ext cx="300900" cy="28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pen Sans"/>
                    <a:ea typeface="Open Sans"/>
                    <a:cs typeface="Open Sans"/>
                    <a:sym typeface="Open Sans"/>
                  </a:rPr>
                  <a:t>E</a:t>
                </a:r>
                <a:endParaRPr>
                  <a:latin typeface="Open Sans"/>
                  <a:ea typeface="Open Sans"/>
                  <a:cs typeface="Open Sans"/>
                  <a:sym typeface="Open Sans"/>
                </a:endParaRPr>
              </a:p>
            </p:txBody>
          </p:sp>
        </p:grpSp>
        <p:grpSp>
          <p:nvGrpSpPr>
            <p:cNvPr id="1889" name="Google Shape;1889;p187"/>
            <p:cNvGrpSpPr/>
            <p:nvPr/>
          </p:nvGrpSpPr>
          <p:grpSpPr>
            <a:xfrm>
              <a:off x="2998025" y="1976625"/>
              <a:ext cx="394800" cy="366600"/>
              <a:chOff x="3392825" y="3685625"/>
              <a:chExt cx="394800" cy="366600"/>
            </a:xfrm>
          </p:grpSpPr>
          <p:sp>
            <p:nvSpPr>
              <p:cNvPr id="1890" name="Google Shape;1890;p187"/>
              <p:cNvSpPr/>
              <p:nvPr/>
            </p:nvSpPr>
            <p:spPr>
              <a:xfrm>
                <a:off x="3392825" y="3685625"/>
                <a:ext cx="394800" cy="366600"/>
              </a:xfrm>
              <a:prstGeom prst="ellipse">
                <a:avLst/>
              </a:prstGeom>
              <a:noFill/>
              <a:ln cap="flat" cmpd="sng" w="19050">
                <a:solidFill>
                  <a:srgbClr val="57BB8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187"/>
              <p:cNvSpPr txBox="1"/>
              <p:nvPr/>
            </p:nvSpPr>
            <p:spPr>
              <a:xfrm>
                <a:off x="3439775" y="3685625"/>
                <a:ext cx="300900" cy="28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pen Sans"/>
                    <a:ea typeface="Open Sans"/>
                    <a:cs typeface="Open Sans"/>
                    <a:sym typeface="Open Sans"/>
                  </a:rPr>
                  <a:t>F</a:t>
                </a:r>
                <a:endParaRPr>
                  <a:latin typeface="Open Sans"/>
                  <a:ea typeface="Open Sans"/>
                  <a:cs typeface="Open Sans"/>
                  <a:sym typeface="Open Sans"/>
                </a:endParaRPr>
              </a:p>
            </p:txBody>
          </p:sp>
        </p:grpSp>
        <p:grpSp>
          <p:nvGrpSpPr>
            <p:cNvPr id="1892" name="Google Shape;1892;p187"/>
            <p:cNvGrpSpPr/>
            <p:nvPr/>
          </p:nvGrpSpPr>
          <p:grpSpPr>
            <a:xfrm>
              <a:off x="4235425" y="1976625"/>
              <a:ext cx="394800" cy="366600"/>
              <a:chOff x="1978675" y="3967625"/>
              <a:chExt cx="394800" cy="366600"/>
            </a:xfrm>
          </p:grpSpPr>
          <p:sp>
            <p:nvSpPr>
              <p:cNvPr id="1893" name="Google Shape;1893;p187"/>
              <p:cNvSpPr/>
              <p:nvPr/>
            </p:nvSpPr>
            <p:spPr>
              <a:xfrm>
                <a:off x="1978675" y="3967625"/>
                <a:ext cx="394800" cy="366600"/>
              </a:xfrm>
              <a:prstGeom prst="ellipse">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 name="Google Shape;1894;p187"/>
              <p:cNvSpPr txBox="1"/>
              <p:nvPr/>
            </p:nvSpPr>
            <p:spPr>
              <a:xfrm>
                <a:off x="2025625" y="3967625"/>
                <a:ext cx="300900" cy="28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pen Sans"/>
                    <a:ea typeface="Open Sans"/>
                    <a:cs typeface="Open Sans"/>
                    <a:sym typeface="Open Sans"/>
                  </a:rPr>
                  <a:t>G</a:t>
                </a:r>
                <a:endParaRPr>
                  <a:latin typeface="Open Sans"/>
                  <a:ea typeface="Open Sans"/>
                  <a:cs typeface="Open Sans"/>
                  <a:sym typeface="Open Sans"/>
                </a:endParaRPr>
              </a:p>
            </p:txBody>
          </p:sp>
        </p:grpSp>
        <p:cxnSp>
          <p:nvCxnSpPr>
            <p:cNvPr id="1895" name="Google Shape;1895;p187"/>
            <p:cNvCxnSpPr>
              <a:stCxn id="1878" idx="0"/>
              <a:endCxn id="1879" idx="4"/>
            </p:cNvCxnSpPr>
            <p:nvPr/>
          </p:nvCxnSpPr>
          <p:spPr>
            <a:xfrm rot="10800000">
              <a:off x="630000" y="2343338"/>
              <a:ext cx="0" cy="1053000"/>
            </a:xfrm>
            <a:prstGeom prst="straightConnector1">
              <a:avLst/>
            </a:prstGeom>
            <a:noFill/>
            <a:ln cap="flat" cmpd="sng" w="19050">
              <a:solidFill>
                <a:srgbClr val="000000"/>
              </a:solidFill>
              <a:prstDash val="solid"/>
              <a:round/>
              <a:headEnd len="med" w="med" type="none"/>
              <a:tailEnd len="med" w="med" type="triangle"/>
            </a:ln>
          </p:spPr>
        </p:cxnSp>
        <p:cxnSp>
          <p:nvCxnSpPr>
            <p:cNvPr id="1896" name="Google Shape;1896;p187"/>
            <p:cNvCxnSpPr>
              <a:stCxn id="1879" idx="7"/>
              <a:endCxn id="1882" idx="1"/>
            </p:cNvCxnSpPr>
            <p:nvPr/>
          </p:nvCxnSpPr>
          <p:spPr>
            <a:xfrm flipH="1" rot="10800000">
              <a:off x="769583" y="1513712"/>
              <a:ext cx="908400" cy="516600"/>
            </a:xfrm>
            <a:prstGeom prst="straightConnector1">
              <a:avLst/>
            </a:prstGeom>
            <a:noFill/>
            <a:ln cap="flat" cmpd="sng" w="19050">
              <a:solidFill>
                <a:srgbClr val="000000"/>
              </a:solidFill>
              <a:prstDash val="solid"/>
              <a:round/>
              <a:headEnd len="med" w="med" type="none"/>
              <a:tailEnd len="med" w="med" type="triangle"/>
            </a:ln>
          </p:spPr>
        </p:cxnSp>
        <p:cxnSp>
          <p:nvCxnSpPr>
            <p:cNvPr id="1897" name="Google Shape;1897;p187"/>
            <p:cNvCxnSpPr>
              <a:stCxn id="1885" idx="1"/>
              <a:endCxn id="1879" idx="5"/>
            </p:cNvCxnSpPr>
            <p:nvPr/>
          </p:nvCxnSpPr>
          <p:spPr>
            <a:xfrm rot="10800000">
              <a:off x="769450" y="2289475"/>
              <a:ext cx="964500" cy="521700"/>
            </a:xfrm>
            <a:prstGeom prst="straightConnector1">
              <a:avLst/>
            </a:prstGeom>
            <a:noFill/>
            <a:ln cap="flat" cmpd="sng" w="19050">
              <a:solidFill>
                <a:srgbClr val="000000"/>
              </a:solidFill>
              <a:prstDash val="solid"/>
              <a:round/>
              <a:headEnd len="med" w="med" type="none"/>
              <a:tailEnd len="med" w="med" type="triangle"/>
            </a:ln>
          </p:spPr>
        </p:cxnSp>
        <p:cxnSp>
          <p:nvCxnSpPr>
            <p:cNvPr id="1898" name="Google Shape;1898;p187"/>
            <p:cNvCxnSpPr>
              <a:stCxn id="1878" idx="3"/>
              <a:endCxn id="1885" idx="1"/>
            </p:cNvCxnSpPr>
            <p:nvPr/>
          </p:nvCxnSpPr>
          <p:spPr>
            <a:xfrm flipH="1" rot="10800000">
              <a:off x="780450" y="2811038"/>
              <a:ext cx="953400" cy="726300"/>
            </a:xfrm>
            <a:prstGeom prst="straightConnector1">
              <a:avLst/>
            </a:prstGeom>
            <a:noFill/>
            <a:ln cap="flat" cmpd="sng" w="19050">
              <a:solidFill>
                <a:srgbClr val="000000"/>
              </a:solidFill>
              <a:prstDash val="solid"/>
              <a:round/>
              <a:headEnd len="med" w="med" type="none"/>
              <a:tailEnd len="med" w="med" type="triangle"/>
            </a:ln>
          </p:spPr>
        </p:cxnSp>
        <p:cxnSp>
          <p:nvCxnSpPr>
            <p:cNvPr id="1899" name="Google Shape;1899;p187"/>
            <p:cNvCxnSpPr>
              <a:stCxn id="1885" idx="3"/>
              <a:endCxn id="1891" idx="1"/>
            </p:cNvCxnSpPr>
            <p:nvPr/>
          </p:nvCxnSpPr>
          <p:spPr>
            <a:xfrm flipH="1" rot="10800000">
              <a:off x="2034850" y="2117575"/>
              <a:ext cx="1010100" cy="693600"/>
            </a:xfrm>
            <a:prstGeom prst="straightConnector1">
              <a:avLst/>
            </a:prstGeom>
            <a:noFill/>
            <a:ln cap="flat" cmpd="sng" w="19050">
              <a:solidFill>
                <a:srgbClr val="000000"/>
              </a:solidFill>
              <a:prstDash val="solid"/>
              <a:round/>
              <a:headEnd len="med" w="med" type="none"/>
              <a:tailEnd len="med" w="med" type="triangle"/>
            </a:ln>
          </p:spPr>
        </p:cxnSp>
        <p:cxnSp>
          <p:nvCxnSpPr>
            <p:cNvPr id="1900" name="Google Shape;1900;p187"/>
            <p:cNvCxnSpPr>
              <a:stCxn id="1882" idx="3"/>
              <a:endCxn id="1891" idx="0"/>
            </p:cNvCxnSpPr>
            <p:nvPr/>
          </p:nvCxnSpPr>
          <p:spPr>
            <a:xfrm>
              <a:off x="1978675" y="1513725"/>
              <a:ext cx="1216800" cy="462900"/>
            </a:xfrm>
            <a:prstGeom prst="straightConnector1">
              <a:avLst/>
            </a:prstGeom>
            <a:noFill/>
            <a:ln cap="flat" cmpd="sng" w="19050">
              <a:solidFill>
                <a:srgbClr val="000000"/>
              </a:solidFill>
              <a:prstDash val="solid"/>
              <a:round/>
              <a:headEnd len="med" w="med" type="none"/>
              <a:tailEnd len="med" w="med" type="triangle"/>
            </a:ln>
          </p:spPr>
        </p:cxnSp>
        <p:cxnSp>
          <p:nvCxnSpPr>
            <p:cNvPr id="1901" name="Google Shape;1901;p187"/>
            <p:cNvCxnSpPr>
              <a:stCxn id="1894" idx="1"/>
              <a:endCxn id="1891" idx="3"/>
            </p:cNvCxnSpPr>
            <p:nvPr/>
          </p:nvCxnSpPr>
          <p:spPr>
            <a:xfrm rot="10800000">
              <a:off x="3345775" y="2117625"/>
              <a:ext cx="936600" cy="0"/>
            </a:xfrm>
            <a:prstGeom prst="straightConnector1">
              <a:avLst/>
            </a:prstGeom>
            <a:noFill/>
            <a:ln cap="flat" cmpd="sng" w="19050">
              <a:solidFill>
                <a:srgbClr val="000000"/>
              </a:solidFill>
              <a:prstDash val="solid"/>
              <a:round/>
              <a:headEnd len="med" w="med" type="none"/>
              <a:tailEnd len="med" w="med" type="triangle"/>
            </a:ln>
          </p:spPr>
        </p:cxnSp>
        <p:cxnSp>
          <p:nvCxnSpPr>
            <p:cNvPr id="1902" name="Google Shape;1902;p187"/>
            <p:cNvCxnSpPr>
              <a:stCxn id="1885" idx="3"/>
              <a:endCxn id="1888" idx="1"/>
            </p:cNvCxnSpPr>
            <p:nvPr/>
          </p:nvCxnSpPr>
          <p:spPr>
            <a:xfrm>
              <a:off x="2034850" y="2811175"/>
              <a:ext cx="1010100" cy="726300"/>
            </a:xfrm>
            <a:prstGeom prst="straightConnector1">
              <a:avLst/>
            </a:prstGeom>
            <a:noFill/>
            <a:ln cap="flat" cmpd="sng" w="19050">
              <a:solidFill>
                <a:srgbClr val="000000"/>
              </a:solidFill>
              <a:prstDash val="solid"/>
              <a:round/>
              <a:headEnd len="med" w="med" type="none"/>
              <a:tailEnd len="med" w="med" type="triangle"/>
            </a:ln>
          </p:spPr>
        </p:cxnSp>
        <p:cxnSp>
          <p:nvCxnSpPr>
            <p:cNvPr id="1903" name="Google Shape;1903;p187"/>
            <p:cNvCxnSpPr>
              <a:stCxn id="1888" idx="0"/>
              <a:endCxn id="1891" idx="2"/>
            </p:cNvCxnSpPr>
            <p:nvPr/>
          </p:nvCxnSpPr>
          <p:spPr>
            <a:xfrm rot="10800000">
              <a:off x="3195425" y="2258750"/>
              <a:ext cx="0" cy="1137600"/>
            </a:xfrm>
            <a:prstGeom prst="straightConnector1">
              <a:avLst/>
            </a:prstGeom>
            <a:noFill/>
            <a:ln cap="flat" cmpd="sng" w="19050">
              <a:solidFill>
                <a:srgbClr val="000000"/>
              </a:solidFill>
              <a:prstDash val="solid"/>
              <a:round/>
              <a:headEnd len="med" w="med" type="none"/>
              <a:tailEnd len="med" w="med" type="triangle"/>
            </a:ln>
          </p:spPr>
        </p:cxnSp>
      </p:grpSp>
      <p:sp>
        <p:nvSpPr>
          <p:cNvPr id="1904" name="Google Shape;1904;p187"/>
          <p:cNvSpPr txBox="1"/>
          <p:nvPr/>
        </p:nvSpPr>
        <p:spPr>
          <a:xfrm>
            <a:off x="5406775" y="1717200"/>
            <a:ext cx="3479100" cy="227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Open Sans"/>
                <a:ea typeface="Open Sans"/>
                <a:cs typeface="Open Sans"/>
                <a:sym typeface="Open Sans"/>
              </a:rPr>
              <a:t>Stack: A B C </a:t>
            </a:r>
            <a:r>
              <a:rPr lang="en" sz="2000">
                <a:solidFill>
                  <a:srgbClr val="57BB8A"/>
                </a:solidFill>
                <a:latin typeface="Open Sans"/>
                <a:ea typeface="Open Sans"/>
                <a:cs typeface="Open Sans"/>
                <a:sym typeface="Open Sans"/>
              </a:rPr>
              <a:t>F</a:t>
            </a:r>
            <a:endParaRPr sz="2000">
              <a:solidFill>
                <a:srgbClr val="57BB8A"/>
              </a:solidFill>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rPr lang="en" sz="2000">
                <a:latin typeface="Open Sans"/>
                <a:ea typeface="Open Sans"/>
                <a:cs typeface="Open Sans"/>
                <a:sym typeface="Open Sans"/>
              </a:rPr>
              <a:t>Marked Set: A B C F</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rPr lang="en" sz="2000">
                <a:latin typeface="Open Sans"/>
                <a:ea typeface="Open Sans"/>
                <a:cs typeface="Open Sans"/>
                <a:sym typeface="Open Sans"/>
              </a:rPr>
              <a:t>Preorder: A B C F</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p:txBody>
      </p:sp>
      <p:sp>
        <p:nvSpPr>
          <p:cNvPr id="1905" name="Google Shape;1905;p187"/>
          <p:cNvSpPr txBox="1"/>
          <p:nvPr/>
        </p:nvSpPr>
        <p:spPr>
          <a:xfrm>
            <a:off x="3554400" y="3996300"/>
            <a:ext cx="5589600" cy="1363500"/>
          </a:xfrm>
          <a:prstGeom prst="rect">
            <a:avLst/>
          </a:prstGeom>
          <a:noFill/>
          <a:ln>
            <a:noFill/>
          </a:ln>
        </p:spPr>
        <p:txBody>
          <a:bodyPr anchorCtr="0" anchor="t" bIns="91425" lIns="91425" spcFirstLastPara="1" rIns="91425" wrap="square" tIns="91425">
            <a:noAutofit/>
          </a:bodyPr>
          <a:lstStyle/>
          <a:p>
            <a:pPr indent="0" lvl="0" marL="457200" rtl="0" algn="l">
              <a:lnSpc>
                <a:spcPct val="115000"/>
              </a:lnSpc>
              <a:spcBef>
                <a:spcPts val="0"/>
              </a:spcBef>
              <a:spcAft>
                <a:spcPts val="1600"/>
              </a:spcAft>
              <a:buNone/>
            </a:pPr>
            <a:r>
              <a:rPr lang="en" sz="1800">
                <a:solidFill>
                  <a:srgbClr val="000000"/>
                </a:solidFill>
                <a:latin typeface="Open Sans"/>
                <a:ea typeface="Open Sans"/>
                <a:cs typeface="Open Sans"/>
                <a:sym typeface="Open Sans"/>
              </a:rPr>
              <a:t>F has no unmarked children, so we’re going to pop it from the stack and note it down for </a:t>
            </a:r>
            <a:r>
              <a:rPr b="1" lang="en" sz="1800">
                <a:solidFill>
                  <a:srgbClr val="000000"/>
                </a:solidFill>
                <a:latin typeface="Open Sans"/>
                <a:ea typeface="Open Sans"/>
                <a:cs typeface="Open Sans"/>
                <a:sym typeface="Open Sans"/>
              </a:rPr>
              <a:t>postorder</a:t>
            </a:r>
            <a:r>
              <a:rPr lang="en" sz="1800">
                <a:solidFill>
                  <a:srgbClr val="000000"/>
                </a:solidFill>
                <a:latin typeface="Open Sans"/>
                <a:ea typeface="Open Sans"/>
                <a:cs typeface="Open Sans"/>
                <a:sym typeface="Open Sans"/>
              </a:rPr>
              <a:t>.</a:t>
            </a:r>
            <a:endParaRPr sz="1800">
              <a:solidFill>
                <a:srgbClr val="000000"/>
              </a:solidFill>
              <a:latin typeface="Open Sans"/>
              <a:ea typeface="Open Sans"/>
              <a:cs typeface="Open Sans"/>
              <a:sym typeface="Open Sans"/>
            </a:endParaRPr>
          </a:p>
        </p:txBody>
      </p:sp>
      <p:sp>
        <p:nvSpPr>
          <p:cNvPr id="1906" name="Google Shape;1906;p187"/>
          <p:cNvSpPr txBox="1"/>
          <p:nvPr>
            <p:ph idx="4294967295" type="title"/>
          </p:nvPr>
        </p:nvSpPr>
        <p:spPr>
          <a:xfrm>
            <a:off x="311700" y="445025"/>
            <a:ext cx="85206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DFS Preorder and Postorder Solution</a:t>
            </a:r>
            <a:endParaRPr/>
          </a:p>
        </p:txBody>
      </p:sp>
    </p:spTree>
  </p:cSld>
  <p:clrMapOvr>
    <a:masterClrMapping/>
  </p:clrMapOvr>
</p:sld>
</file>

<file path=ppt/slides/slide1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10" name="Shape 1910"/>
        <p:cNvGrpSpPr/>
        <p:nvPr/>
      </p:nvGrpSpPr>
      <p:grpSpPr>
        <a:xfrm>
          <a:off x="0" y="0"/>
          <a:ext cx="0" cy="0"/>
          <a:chOff x="0" y="0"/>
          <a:chExt cx="0" cy="0"/>
        </a:xfrm>
      </p:grpSpPr>
      <p:grpSp>
        <p:nvGrpSpPr>
          <p:cNvPr id="1911" name="Google Shape;1911;p188"/>
          <p:cNvGrpSpPr/>
          <p:nvPr/>
        </p:nvGrpSpPr>
        <p:grpSpPr>
          <a:xfrm>
            <a:off x="695869" y="1278755"/>
            <a:ext cx="4485162" cy="2585984"/>
            <a:chOff x="432600" y="1372725"/>
            <a:chExt cx="4197625" cy="2390225"/>
          </a:xfrm>
        </p:grpSpPr>
        <p:grpSp>
          <p:nvGrpSpPr>
            <p:cNvPr id="1912" name="Google Shape;1912;p188"/>
            <p:cNvGrpSpPr/>
            <p:nvPr/>
          </p:nvGrpSpPr>
          <p:grpSpPr>
            <a:xfrm>
              <a:off x="432600" y="3396338"/>
              <a:ext cx="394800" cy="366600"/>
              <a:chOff x="620600" y="1908825"/>
              <a:chExt cx="394800" cy="366600"/>
            </a:xfrm>
          </p:grpSpPr>
          <p:sp>
            <p:nvSpPr>
              <p:cNvPr id="1913" name="Google Shape;1913;p188"/>
              <p:cNvSpPr/>
              <p:nvPr/>
            </p:nvSpPr>
            <p:spPr>
              <a:xfrm>
                <a:off x="620600" y="1908825"/>
                <a:ext cx="394800" cy="366600"/>
              </a:xfrm>
              <a:prstGeom prst="ellipse">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188"/>
              <p:cNvSpPr txBox="1"/>
              <p:nvPr/>
            </p:nvSpPr>
            <p:spPr>
              <a:xfrm>
                <a:off x="667550" y="1908825"/>
                <a:ext cx="300900" cy="28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pen Sans"/>
                    <a:ea typeface="Open Sans"/>
                    <a:cs typeface="Open Sans"/>
                    <a:sym typeface="Open Sans"/>
                  </a:rPr>
                  <a:t>A</a:t>
                </a:r>
                <a:endParaRPr>
                  <a:latin typeface="Open Sans"/>
                  <a:ea typeface="Open Sans"/>
                  <a:cs typeface="Open Sans"/>
                  <a:sym typeface="Open Sans"/>
                </a:endParaRPr>
              </a:p>
            </p:txBody>
          </p:sp>
        </p:grpSp>
        <p:sp>
          <p:nvSpPr>
            <p:cNvPr id="1915" name="Google Shape;1915;p188"/>
            <p:cNvSpPr/>
            <p:nvPr/>
          </p:nvSpPr>
          <p:spPr>
            <a:xfrm>
              <a:off x="432600" y="1976625"/>
              <a:ext cx="394800" cy="366600"/>
            </a:xfrm>
            <a:prstGeom prst="ellipse">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B</a:t>
              </a:r>
              <a:endParaRPr/>
            </a:p>
          </p:txBody>
        </p:sp>
        <p:grpSp>
          <p:nvGrpSpPr>
            <p:cNvPr id="1916" name="Google Shape;1916;p188"/>
            <p:cNvGrpSpPr/>
            <p:nvPr/>
          </p:nvGrpSpPr>
          <p:grpSpPr>
            <a:xfrm>
              <a:off x="1630825" y="1372725"/>
              <a:ext cx="394800" cy="366600"/>
              <a:chOff x="2373475" y="2275425"/>
              <a:chExt cx="394800" cy="366600"/>
            </a:xfrm>
          </p:grpSpPr>
          <p:sp>
            <p:nvSpPr>
              <p:cNvPr id="1917" name="Google Shape;1917;p188"/>
              <p:cNvSpPr/>
              <p:nvPr/>
            </p:nvSpPr>
            <p:spPr>
              <a:xfrm>
                <a:off x="2373475" y="2275425"/>
                <a:ext cx="394800" cy="366600"/>
              </a:xfrm>
              <a:prstGeom prst="ellipse">
                <a:avLst/>
              </a:prstGeom>
              <a:noFill/>
              <a:ln cap="flat" cmpd="sng" w="19050">
                <a:solidFill>
                  <a:srgbClr val="57BB8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188"/>
              <p:cNvSpPr txBox="1"/>
              <p:nvPr/>
            </p:nvSpPr>
            <p:spPr>
              <a:xfrm>
                <a:off x="2420425" y="2275425"/>
                <a:ext cx="300900" cy="28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pen Sans"/>
                    <a:ea typeface="Open Sans"/>
                    <a:cs typeface="Open Sans"/>
                    <a:sym typeface="Open Sans"/>
                  </a:rPr>
                  <a:t>C</a:t>
                </a:r>
                <a:endParaRPr>
                  <a:latin typeface="Open Sans"/>
                  <a:ea typeface="Open Sans"/>
                  <a:cs typeface="Open Sans"/>
                  <a:sym typeface="Open Sans"/>
                </a:endParaRPr>
              </a:p>
            </p:txBody>
          </p:sp>
        </p:grpSp>
        <p:grpSp>
          <p:nvGrpSpPr>
            <p:cNvPr id="1919" name="Google Shape;1919;p188"/>
            <p:cNvGrpSpPr/>
            <p:nvPr/>
          </p:nvGrpSpPr>
          <p:grpSpPr>
            <a:xfrm>
              <a:off x="1687000" y="2670175"/>
              <a:ext cx="394800" cy="366600"/>
              <a:chOff x="2721325" y="3396350"/>
              <a:chExt cx="394800" cy="366600"/>
            </a:xfrm>
          </p:grpSpPr>
          <p:sp>
            <p:nvSpPr>
              <p:cNvPr id="1920" name="Google Shape;1920;p188"/>
              <p:cNvSpPr/>
              <p:nvPr/>
            </p:nvSpPr>
            <p:spPr>
              <a:xfrm>
                <a:off x="2721325" y="3396350"/>
                <a:ext cx="394800" cy="366600"/>
              </a:xfrm>
              <a:prstGeom prst="ellipse">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188"/>
              <p:cNvSpPr txBox="1"/>
              <p:nvPr/>
            </p:nvSpPr>
            <p:spPr>
              <a:xfrm>
                <a:off x="2768275" y="3396350"/>
                <a:ext cx="300900" cy="28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pen Sans"/>
                    <a:ea typeface="Open Sans"/>
                    <a:cs typeface="Open Sans"/>
                    <a:sym typeface="Open Sans"/>
                  </a:rPr>
                  <a:t>D</a:t>
                </a:r>
                <a:endParaRPr>
                  <a:latin typeface="Open Sans"/>
                  <a:ea typeface="Open Sans"/>
                  <a:cs typeface="Open Sans"/>
                  <a:sym typeface="Open Sans"/>
                </a:endParaRPr>
              </a:p>
            </p:txBody>
          </p:sp>
        </p:grpSp>
        <p:grpSp>
          <p:nvGrpSpPr>
            <p:cNvPr id="1922" name="Google Shape;1922;p188"/>
            <p:cNvGrpSpPr/>
            <p:nvPr/>
          </p:nvGrpSpPr>
          <p:grpSpPr>
            <a:xfrm>
              <a:off x="2998025" y="3396350"/>
              <a:ext cx="394800" cy="366600"/>
              <a:chOff x="3165225" y="2275425"/>
              <a:chExt cx="394800" cy="366600"/>
            </a:xfrm>
          </p:grpSpPr>
          <p:sp>
            <p:nvSpPr>
              <p:cNvPr id="1923" name="Google Shape;1923;p188"/>
              <p:cNvSpPr/>
              <p:nvPr/>
            </p:nvSpPr>
            <p:spPr>
              <a:xfrm>
                <a:off x="3165225" y="2275425"/>
                <a:ext cx="394800" cy="366600"/>
              </a:xfrm>
              <a:prstGeom prst="ellipse">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188"/>
              <p:cNvSpPr txBox="1"/>
              <p:nvPr/>
            </p:nvSpPr>
            <p:spPr>
              <a:xfrm>
                <a:off x="3212175" y="2275425"/>
                <a:ext cx="300900" cy="28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pen Sans"/>
                    <a:ea typeface="Open Sans"/>
                    <a:cs typeface="Open Sans"/>
                    <a:sym typeface="Open Sans"/>
                  </a:rPr>
                  <a:t>E</a:t>
                </a:r>
                <a:endParaRPr>
                  <a:latin typeface="Open Sans"/>
                  <a:ea typeface="Open Sans"/>
                  <a:cs typeface="Open Sans"/>
                  <a:sym typeface="Open Sans"/>
                </a:endParaRPr>
              </a:p>
            </p:txBody>
          </p:sp>
        </p:grpSp>
        <p:grpSp>
          <p:nvGrpSpPr>
            <p:cNvPr id="1925" name="Google Shape;1925;p188"/>
            <p:cNvGrpSpPr/>
            <p:nvPr/>
          </p:nvGrpSpPr>
          <p:grpSpPr>
            <a:xfrm>
              <a:off x="2998025" y="1976625"/>
              <a:ext cx="394800" cy="366600"/>
              <a:chOff x="3392825" y="3685625"/>
              <a:chExt cx="394800" cy="366600"/>
            </a:xfrm>
          </p:grpSpPr>
          <p:sp>
            <p:nvSpPr>
              <p:cNvPr id="1926" name="Google Shape;1926;p188"/>
              <p:cNvSpPr/>
              <p:nvPr/>
            </p:nvSpPr>
            <p:spPr>
              <a:xfrm>
                <a:off x="3392825" y="3685625"/>
                <a:ext cx="394800" cy="366600"/>
              </a:xfrm>
              <a:prstGeom prst="ellipse">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p188"/>
              <p:cNvSpPr txBox="1"/>
              <p:nvPr/>
            </p:nvSpPr>
            <p:spPr>
              <a:xfrm>
                <a:off x="3439775" y="3685625"/>
                <a:ext cx="300900" cy="28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pen Sans"/>
                    <a:ea typeface="Open Sans"/>
                    <a:cs typeface="Open Sans"/>
                    <a:sym typeface="Open Sans"/>
                  </a:rPr>
                  <a:t>F</a:t>
                </a:r>
                <a:endParaRPr>
                  <a:latin typeface="Open Sans"/>
                  <a:ea typeface="Open Sans"/>
                  <a:cs typeface="Open Sans"/>
                  <a:sym typeface="Open Sans"/>
                </a:endParaRPr>
              </a:p>
            </p:txBody>
          </p:sp>
        </p:grpSp>
        <p:grpSp>
          <p:nvGrpSpPr>
            <p:cNvPr id="1928" name="Google Shape;1928;p188"/>
            <p:cNvGrpSpPr/>
            <p:nvPr/>
          </p:nvGrpSpPr>
          <p:grpSpPr>
            <a:xfrm>
              <a:off x="4235425" y="1976625"/>
              <a:ext cx="394800" cy="366600"/>
              <a:chOff x="1978675" y="3967625"/>
              <a:chExt cx="394800" cy="366600"/>
            </a:xfrm>
          </p:grpSpPr>
          <p:sp>
            <p:nvSpPr>
              <p:cNvPr id="1929" name="Google Shape;1929;p188"/>
              <p:cNvSpPr/>
              <p:nvPr/>
            </p:nvSpPr>
            <p:spPr>
              <a:xfrm>
                <a:off x="1978675" y="3967625"/>
                <a:ext cx="394800" cy="366600"/>
              </a:xfrm>
              <a:prstGeom prst="ellipse">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188"/>
              <p:cNvSpPr txBox="1"/>
              <p:nvPr/>
            </p:nvSpPr>
            <p:spPr>
              <a:xfrm>
                <a:off x="2025625" y="3967625"/>
                <a:ext cx="300900" cy="28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pen Sans"/>
                    <a:ea typeface="Open Sans"/>
                    <a:cs typeface="Open Sans"/>
                    <a:sym typeface="Open Sans"/>
                  </a:rPr>
                  <a:t>G</a:t>
                </a:r>
                <a:endParaRPr>
                  <a:latin typeface="Open Sans"/>
                  <a:ea typeface="Open Sans"/>
                  <a:cs typeface="Open Sans"/>
                  <a:sym typeface="Open Sans"/>
                </a:endParaRPr>
              </a:p>
            </p:txBody>
          </p:sp>
        </p:grpSp>
        <p:cxnSp>
          <p:nvCxnSpPr>
            <p:cNvPr id="1931" name="Google Shape;1931;p188"/>
            <p:cNvCxnSpPr>
              <a:stCxn id="1914" idx="0"/>
              <a:endCxn id="1915" idx="4"/>
            </p:cNvCxnSpPr>
            <p:nvPr/>
          </p:nvCxnSpPr>
          <p:spPr>
            <a:xfrm rot="10800000">
              <a:off x="630000" y="2343338"/>
              <a:ext cx="0" cy="1053000"/>
            </a:xfrm>
            <a:prstGeom prst="straightConnector1">
              <a:avLst/>
            </a:prstGeom>
            <a:noFill/>
            <a:ln cap="flat" cmpd="sng" w="19050">
              <a:solidFill>
                <a:srgbClr val="000000"/>
              </a:solidFill>
              <a:prstDash val="solid"/>
              <a:round/>
              <a:headEnd len="med" w="med" type="none"/>
              <a:tailEnd len="med" w="med" type="triangle"/>
            </a:ln>
          </p:spPr>
        </p:cxnSp>
        <p:cxnSp>
          <p:nvCxnSpPr>
            <p:cNvPr id="1932" name="Google Shape;1932;p188"/>
            <p:cNvCxnSpPr>
              <a:stCxn id="1915" idx="7"/>
              <a:endCxn id="1918" idx="1"/>
            </p:cNvCxnSpPr>
            <p:nvPr/>
          </p:nvCxnSpPr>
          <p:spPr>
            <a:xfrm flipH="1" rot="10800000">
              <a:off x="769583" y="1513712"/>
              <a:ext cx="908400" cy="516600"/>
            </a:xfrm>
            <a:prstGeom prst="straightConnector1">
              <a:avLst/>
            </a:prstGeom>
            <a:noFill/>
            <a:ln cap="flat" cmpd="sng" w="19050">
              <a:solidFill>
                <a:srgbClr val="000000"/>
              </a:solidFill>
              <a:prstDash val="solid"/>
              <a:round/>
              <a:headEnd len="med" w="med" type="none"/>
              <a:tailEnd len="med" w="med" type="triangle"/>
            </a:ln>
          </p:spPr>
        </p:cxnSp>
        <p:cxnSp>
          <p:nvCxnSpPr>
            <p:cNvPr id="1933" name="Google Shape;1933;p188"/>
            <p:cNvCxnSpPr>
              <a:stCxn id="1921" idx="1"/>
              <a:endCxn id="1915" idx="5"/>
            </p:cNvCxnSpPr>
            <p:nvPr/>
          </p:nvCxnSpPr>
          <p:spPr>
            <a:xfrm rot="10800000">
              <a:off x="769450" y="2289475"/>
              <a:ext cx="964500" cy="521700"/>
            </a:xfrm>
            <a:prstGeom prst="straightConnector1">
              <a:avLst/>
            </a:prstGeom>
            <a:noFill/>
            <a:ln cap="flat" cmpd="sng" w="19050">
              <a:solidFill>
                <a:srgbClr val="000000"/>
              </a:solidFill>
              <a:prstDash val="solid"/>
              <a:round/>
              <a:headEnd len="med" w="med" type="none"/>
              <a:tailEnd len="med" w="med" type="triangle"/>
            </a:ln>
          </p:spPr>
        </p:cxnSp>
        <p:cxnSp>
          <p:nvCxnSpPr>
            <p:cNvPr id="1934" name="Google Shape;1934;p188"/>
            <p:cNvCxnSpPr>
              <a:stCxn id="1914" idx="3"/>
              <a:endCxn id="1921" idx="1"/>
            </p:cNvCxnSpPr>
            <p:nvPr/>
          </p:nvCxnSpPr>
          <p:spPr>
            <a:xfrm flipH="1" rot="10800000">
              <a:off x="780450" y="2811038"/>
              <a:ext cx="953400" cy="726300"/>
            </a:xfrm>
            <a:prstGeom prst="straightConnector1">
              <a:avLst/>
            </a:prstGeom>
            <a:noFill/>
            <a:ln cap="flat" cmpd="sng" w="19050">
              <a:solidFill>
                <a:srgbClr val="000000"/>
              </a:solidFill>
              <a:prstDash val="solid"/>
              <a:round/>
              <a:headEnd len="med" w="med" type="none"/>
              <a:tailEnd len="med" w="med" type="triangle"/>
            </a:ln>
          </p:spPr>
        </p:cxnSp>
        <p:cxnSp>
          <p:nvCxnSpPr>
            <p:cNvPr id="1935" name="Google Shape;1935;p188"/>
            <p:cNvCxnSpPr>
              <a:stCxn id="1921" idx="3"/>
              <a:endCxn id="1927" idx="1"/>
            </p:cNvCxnSpPr>
            <p:nvPr/>
          </p:nvCxnSpPr>
          <p:spPr>
            <a:xfrm flipH="1" rot="10800000">
              <a:off x="2034850" y="2117575"/>
              <a:ext cx="1010100" cy="693600"/>
            </a:xfrm>
            <a:prstGeom prst="straightConnector1">
              <a:avLst/>
            </a:prstGeom>
            <a:noFill/>
            <a:ln cap="flat" cmpd="sng" w="19050">
              <a:solidFill>
                <a:srgbClr val="000000"/>
              </a:solidFill>
              <a:prstDash val="solid"/>
              <a:round/>
              <a:headEnd len="med" w="med" type="none"/>
              <a:tailEnd len="med" w="med" type="triangle"/>
            </a:ln>
          </p:spPr>
        </p:cxnSp>
        <p:cxnSp>
          <p:nvCxnSpPr>
            <p:cNvPr id="1936" name="Google Shape;1936;p188"/>
            <p:cNvCxnSpPr>
              <a:stCxn id="1918" idx="3"/>
              <a:endCxn id="1927" idx="0"/>
            </p:cNvCxnSpPr>
            <p:nvPr/>
          </p:nvCxnSpPr>
          <p:spPr>
            <a:xfrm>
              <a:off x="1978675" y="1513725"/>
              <a:ext cx="1216800" cy="462900"/>
            </a:xfrm>
            <a:prstGeom prst="straightConnector1">
              <a:avLst/>
            </a:prstGeom>
            <a:noFill/>
            <a:ln cap="flat" cmpd="sng" w="19050">
              <a:solidFill>
                <a:srgbClr val="000000"/>
              </a:solidFill>
              <a:prstDash val="solid"/>
              <a:round/>
              <a:headEnd len="med" w="med" type="none"/>
              <a:tailEnd len="med" w="med" type="triangle"/>
            </a:ln>
          </p:spPr>
        </p:cxnSp>
        <p:cxnSp>
          <p:nvCxnSpPr>
            <p:cNvPr id="1937" name="Google Shape;1937;p188"/>
            <p:cNvCxnSpPr>
              <a:stCxn id="1930" idx="1"/>
              <a:endCxn id="1927" idx="3"/>
            </p:cNvCxnSpPr>
            <p:nvPr/>
          </p:nvCxnSpPr>
          <p:spPr>
            <a:xfrm rot="10800000">
              <a:off x="3345775" y="2117625"/>
              <a:ext cx="936600" cy="0"/>
            </a:xfrm>
            <a:prstGeom prst="straightConnector1">
              <a:avLst/>
            </a:prstGeom>
            <a:noFill/>
            <a:ln cap="flat" cmpd="sng" w="19050">
              <a:solidFill>
                <a:srgbClr val="000000"/>
              </a:solidFill>
              <a:prstDash val="solid"/>
              <a:round/>
              <a:headEnd len="med" w="med" type="none"/>
              <a:tailEnd len="med" w="med" type="triangle"/>
            </a:ln>
          </p:spPr>
        </p:cxnSp>
        <p:cxnSp>
          <p:nvCxnSpPr>
            <p:cNvPr id="1938" name="Google Shape;1938;p188"/>
            <p:cNvCxnSpPr>
              <a:stCxn id="1921" idx="3"/>
              <a:endCxn id="1924" idx="1"/>
            </p:cNvCxnSpPr>
            <p:nvPr/>
          </p:nvCxnSpPr>
          <p:spPr>
            <a:xfrm>
              <a:off x="2034850" y="2811175"/>
              <a:ext cx="1010100" cy="726300"/>
            </a:xfrm>
            <a:prstGeom prst="straightConnector1">
              <a:avLst/>
            </a:prstGeom>
            <a:noFill/>
            <a:ln cap="flat" cmpd="sng" w="19050">
              <a:solidFill>
                <a:srgbClr val="000000"/>
              </a:solidFill>
              <a:prstDash val="solid"/>
              <a:round/>
              <a:headEnd len="med" w="med" type="none"/>
              <a:tailEnd len="med" w="med" type="triangle"/>
            </a:ln>
          </p:spPr>
        </p:cxnSp>
        <p:cxnSp>
          <p:nvCxnSpPr>
            <p:cNvPr id="1939" name="Google Shape;1939;p188"/>
            <p:cNvCxnSpPr>
              <a:stCxn id="1924" idx="0"/>
              <a:endCxn id="1927" idx="2"/>
            </p:cNvCxnSpPr>
            <p:nvPr/>
          </p:nvCxnSpPr>
          <p:spPr>
            <a:xfrm rot="10800000">
              <a:off x="3195425" y="2258750"/>
              <a:ext cx="0" cy="1137600"/>
            </a:xfrm>
            <a:prstGeom prst="straightConnector1">
              <a:avLst/>
            </a:prstGeom>
            <a:noFill/>
            <a:ln cap="flat" cmpd="sng" w="19050">
              <a:solidFill>
                <a:srgbClr val="000000"/>
              </a:solidFill>
              <a:prstDash val="solid"/>
              <a:round/>
              <a:headEnd len="med" w="med" type="none"/>
              <a:tailEnd len="med" w="med" type="triangle"/>
            </a:ln>
          </p:spPr>
        </p:cxnSp>
      </p:grpSp>
      <p:sp>
        <p:nvSpPr>
          <p:cNvPr id="1940" name="Google Shape;1940;p188"/>
          <p:cNvSpPr txBox="1"/>
          <p:nvPr/>
        </p:nvSpPr>
        <p:spPr>
          <a:xfrm>
            <a:off x="5392800" y="1432200"/>
            <a:ext cx="3479100" cy="227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Open Sans"/>
                <a:ea typeface="Open Sans"/>
                <a:cs typeface="Open Sans"/>
                <a:sym typeface="Open Sans"/>
              </a:rPr>
              <a:t>Stack: A B </a:t>
            </a:r>
            <a:r>
              <a:rPr lang="en" sz="2000">
                <a:solidFill>
                  <a:srgbClr val="57BB8A"/>
                </a:solidFill>
                <a:latin typeface="Open Sans"/>
                <a:ea typeface="Open Sans"/>
                <a:cs typeface="Open Sans"/>
                <a:sym typeface="Open Sans"/>
              </a:rPr>
              <a:t>C</a:t>
            </a:r>
            <a:r>
              <a:rPr lang="en" sz="2000">
                <a:latin typeface="Open Sans"/>
                <a:ea typeface="Open Sans"/>
                <a:cs typeface="Open Sans"/>
                <a:sym typeface="Open Sans"/>
              </a:rPr>
              <a:t> </a:t>
            </a:r>
            <a:endParaRPr sz="2000">
              <a:solidFill>
                <a:srgbClr val="57BB8A"/>
              </a:solidFill>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rPr lang="en" sz="2000">
                <a:latin typeface="Open Sans"/>
                <a:ea typeface="Open Sans"/>
                <a:cs typeface="Open Sans"/>
                <a:sym typeface="Open Sans"/>
              </a:rPr>
              <a:t>Marked Set: A B C F</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rPr lang="en" sz="2000">
                <a:latin typeface="Open Sans"/>
                <a:ea typeface="Open Sans"/>
                <a:cs typeface="Open Sans"/>
                <a:sym typeface="Open Sans"/>
              </a:rPr>
              <a:t>Preorder: A B C F</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rPr lang="en" sz="2000">
                <a:latin typeface="Open Sans"/>
                <a:ea typeface="Open Sans"/>
                <a:cs typeface="Open Sans"/>
                <a:sym typeface="Open Sans"/>
              </a:rPr>
              <a:t>Postorder: F</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p:txBody>
      </p:sp>
      <p:sp>
        <p:nvSpPr>
          <p:cNvPr id="1941" name="Google Shape;1941;p188"/>
          <p:cNvSpPr txBox="1"/>
          <p:nvPr/>
        </p:nvSpPr>
        <p:spPr>
          <a:xfrm>
            <a:off x="3633800" y="4071575"/>
            <a:ext cx="4870800" cy="1147200"/>
          </a:xfrm>
          <a:prstGeom prst="rect">
            <a:avLst/>
          </a:prstGeom>
          <a:noFill/>
          <a:ln>
            <a:noFill/>
          </a:ln>
        </p:spPr>
        <p:txBody>
          <a:bodyPr anchorCtr="0" anchor="t" bIns="91425" lIns="91425" spcFirstLastPara="1" rIns="91425" wrap="square" tIns="91425">
            <a:noAutofit/>
          </a:bodyPr>
          <a:lstStyle/>
          <a:p>
            <a:pPr indent="0" lvl="0" marL="457200" rtl="0" algn="l">
              <a:lnSpc>
                <a:spcPct val="115000"/>
              </a:lnSpc>
              <a:spcBef>
                <a:spcPts val="0"/>
              </a:spcBef>
              <a:spcAft>
                <a:spcPts val="1600"/>
              </a:spcAft>
              <a:buNone/>
            </a:pPr>
            <a:r>
              <a:rPr lang="en" sz="1800">
                <a:solidFill>
                  <a:srgbClr val="000000"/>
                </a:solidFill>
                <a:latin typeface="Open Sans"/>
                <a:ea typeface="Open Sans"/>
                <a:cs typeface="Open Sans"/>
                <a:sym typeface="Open Sans"/>
              </a:rPr>
              <a:t>C has no unmarked children, so we’re going to pop it from the stack and note it down for </a:t>
            </a:r>
            <a:r>
              <a:rPr b="1" lang="en" sz="1800">
                <a:solidFill>
                  <a:srgbClr val="000000"/>
                </a:solidFill>
                <a:latin typeface="Open Sans"/>
                <a:ea typeface="Open Sans"/>
                <a:cs typeface="Open Sans"/>
                <a:sym typeface="Open Sans"/>
              </a:rPr>
              <a:t>postorder</a:t>
            </a:r>
            <a:r>
              <a:rPr lang="en" sz="1800">
                <a:solidFill>
                  <a:srgbClr val="000000"/>
                </a:solidFill>
                <a:latin typeface="Open Sans"/>
                <a:ea typeface="Open Sans"/>
                <a:cs typeface="Open Sans"/>
                <a:sym typeface="Open Sans"/>
              </a:rPr>
              <a:t>.</a:t>
            </a:r>
            <a:endParaRPr sz="1800">
              <a:solidFill>
                <a:srgbClr val="000000"/>
              </a:solidFill>
              <a:latin typeface="Open Sans"/>
              <a:ea typeface="Open Sans"/>
              <a:cs typeface="Open Sans"/>
              <a:sym typeface="Open Sans"/>
            </a:endParaRPr>
          </a:p>
        </p:txBody>
      </p:sp>
      <p:sp>
        <p:nvSpPr>
          <p:cNvPr id="1942" name="Google Shape;1942;p188"/>
          <p:cNvSpPr txBox="1"/>
          <p:nvPr>
            <p:ph idx="4294967295" type="title"/>
          </p:nvPr>
        </p:nvSpPr>
        <p:spPr>
          <a:xfrm>
            <a:off x="311700" y="445025"/>
            <a:ext cx="85206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DFS Preorder and Postorder Solution</a:t>
            </a:r>
            <a:endParaRPr/>
          </a:p>
        </p:txBody>
      </p:sp>
    </p:spTree>
  </p:cSld>
  <p:clrMapOvr>
    <a:masterClrMapping/>
  </p:clrMapOvr>
</p:sld>
</file>

<file path=ppt/slides/slide1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46" name="Shape 1946"/>
        <p:cNvGrpSpPr/>
        <p:nvPr/>
      </p:nvGrpSpPr>
      <p:grpSpPr>
        <a:xfrm>
          <a:off x="0" y="0"/>
          <a:ext cx="0" cy="0"/>
          <a:chOff x="0" y="0"/>
          <a:chExt cx="0" cy="0"/>
        </a:xfrm>
      </p:grpSpPr>
      <p:sp>
        <p:nvSpPr>
          <p:cNvPr id="1947" name="Google Shape;1947;p189"/>
          <p:cNvSpPr txBox="1"/>
          <p:nvPr/>
        </p:nvSpPr>
        <p:spPr>
          <a:xfrm>
            <a:off x="5392800" y="1432200"/>
            <a:ext cx="3479100" cy="227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Open Sans"/>
                <a:ea typeface="Open Sans"/>
                <a:cs typeface="Open Sans"/>
                <a:sym typeface="Open Sans"/>
              </a:rPr>
              <a:t>Stack: A </a:t>
            </a:r>
            <a:r>
              <a:rPr lang="en" sz="2000">
                <a:solidFill>
                  <a:srgbClr val="57BB8A"/>
                </a:solidFill>
                <a:latin typeface="Open Sans"/>
                <a:ea typeface="Open Sans"/>
                <a:cs typeface="Open Sans"/>
                <a:sym typeface="Open Sans"/>
              </a:rPr>
              <a:t>B</a:t>
            </a:r>
            <a:r>
              <a:rPr lang="en" sz="2000">
                <a:latin typeface="Open Sans"/>
                <a:ea typeface="Open Sans"/>
                <a:cs typeface="Open Sans"/>
                <a:sym typeface="Open Sans"/>
              </a:rPr>
              <a:t>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rPr lang="en" sz="2000">
                <a:latin typeface="Open Sans"/>
                <a:ea typeface="Open Sans"/>
                <a:cs typeface="Open Sans"/>
                <a:sym typeface="Open Sans"/>
              </a:rPr>
              <a:t>Marked Set: A B C F</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rPr lang="en" sz="2000">
                <a:latin typeface="Open Sans"/>
                <a:ea typeface="Open Sans"/>
                <a:cs typeface="Open Sans"/>
                <a:sym typeface="Open Sans"/>
              </a:rPr>
              <a:t>Preorder: A B C F</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rPr lang="en" sz="2000">
                <a:latin typeface="Open Sans"/>
                <a:ea typeface="Open Sans"/>
                <a:cs typeface="Open Sans"/>
                <a:sym typeface="Open Sans"/>
              </a:rPr>
              <a:t>Postorder: F C</a:t>
            </a:r>
            <a:endParaRPr sz="2000">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p:txBody>
      </p:sp>
      <p:sp>
        <p:nvSpPr>
          <p:cNvPr id="1948" name="Google Shape;1948;p189"/>
          <p:cNvSpPr txBox="1"/>
          <p:nvPr/>
        </p:nvSpPr>
        <p:spPr>
          <a:xfrm>
            <a:off x="3633800" y="4071575"/>
            <a:ext cx="4870800" cy="1147200"/>
          </a:xfrm>
          <a:prstGeom prst="rect">
            <a:avLst/>
          </a:prstGeom>
          <a:noFill/>
          <a:ln>
            <a:noFill/>
          </a:ln>
        </p:spPr>
        <p:txBody>
          <a:bodyPr anchorCtr="0" anchor="t" bIns="91425" lIns="91425" spcFirstLastPara="1" rIns="91425" wrap="square" tIns="91425">
            <a:noAutofit/>
          </a:bodyPr>
          <a:lstStyle/>
          <a:p>
            <a:pPr indent="0" lvl="0" marL="457200" rtl="0" algn="l">
              <a:lnSpc>
                <a:spcPct val="115000"/>
              </a:lnSpc>
              <a:spcBef>
                <a:spcPts val="0"/>
              </a:spcBef>
              <a:spcAft>
                <a:spcPts val="0"/>
              </a:spcAft>
              <a:buNone/>
            </a:pPr>
            <a:r>
              <a:rPr lang="en" sz="1800">
                <a:latin typeface="Open Sans"/>
                <a:ea typeface="Open Sans"/>
                <a:cs typeface="Open Sans"/>
                <a:sym typeface="Open Sans"/>
              </a:rPr>
              <a:t>B has no unmarked children, so we’re going to pop it from the stack and note it down for </a:t>
            </a:r>
            <a:r>
              <a:rPr b="1" lang="en" sz="1800">
                <a:latin typeface="Open Sans"/>
                <a:ea typeface="Open Sans"/>
                <a:cs typeface="Open Sans"/>
                <a:sym typeface="Open Sans"/>
              </a:rPr>
              <a:t>postorder</a:t>
            </a:r>
            <a:r>
              <a:rPr lang="en" sz="1800">
                <a:latin typeface="Open Sans"/>
                <a:ea typeface="Open Sans"/>
                <a:cs typeface="Open Sans"/>
                <a:sym typeface="Open Sans"/>
              </a:rPr>
              <a:t>.</a:t>
            </a:r>
            <a:endParaRPr sz="1800">
              <a:latin typeface="Open Sans"/>
              <a:ea typeface="Open Sans"/>
              <a:cs typeface="Open Sans"/>
              <a:sym typeface="Open Sans"/>
            </a:endParaRPr>
          </a:p>
          <a:p>
            <a:pPr indent="0" lvl="0" marL="457200" rtl="0" algn="l">
              <a:lnSpc>
                <a:spcPct val="115000"/>
              </a:lnSpc>
              <a:spcBef>
                <a:spcPts val="1600"/>
              </a:spcBef>
              <a:spcAft>
                <a:spcPts val="1600"/>
              </a:spcAft>
              <a:buNone/>
            </a:pPr>
            <a:r>
              <a:t/>
            </a:r>
            <a:endParaRPr sz="1800">
              <a:latin typeface="Open Sans"/>
              <a:ea typeface="Open Sans"/>
              <a:cs typeface="Open Sans"/>
              <a:sym typeface="Open Sans"/>
            </a:endParaRPr>
          </a:p>
        </p:txBody>
      </p:sp>
      <p:grpSp>
        <p:nvGrpSpPr>
          <p:cNvPr id="1949" name="Google Shape;1949;p189"/>
          <p:cNvGrpSpPr/>
          <p:nvPr/>
        </p:nvGrpSpPr>
        <p:grpSpPr>
          <a:xfrm>
            <a:off x="667919" y="1278755"/>
            <a:ext cx="4485162" cy="2585984"/>
            <a:chOff x="432600" y="1372725"/>
            <a:chExt cx="4197625" cy="2390225"/>
          </a:xfrm>
        </p:grpSpPr>
        <p:grpSp>
          <p:nvGrpSpPr>
            <p:cNvPr id="1950" name="Google Shape;1950;p189"/>
            <p:cNvGrpSpPr/>
            <p:nvPr/>
          </p:nvGrpSpPr>
          <p:grpSpPr>
            <a:xfrm>
              <a:off x="432600" y="3396338"/>
              <a:ext cx="394800" cy="366600"/>
              <a:chOff x="620600" y="1908825"/>
              <a:chExt cx="394800" cy="366600"/>
            </a:xfrm>
          </p:grpSpPr>
          <p:sp>
            <p:nvSpPr>
              <p:cNvPr id="1951" name="Google Shape;1951;p189"/>
              <p:cNvSpPr/>
              <p:nvPr/>
            </p:nvSpPr>
            <p:spPr>
              <a:xfrm>
                <a:off x="620600" y="1908825"/>
                <a:ext cx="394800" cy="366600"/>
              </a:xfrm>
              <a:prstGeom prst="ellipse">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189"/>
              <p:cNvSpPr txBox="1"/>
              <p:nvPr/>
            </p:nvSpPr>
            <p:spPr>
              <a:xfrm>
                <a:off x="667550" y="1908825"/>
                <a:ext cx="300900" cy="28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pen Sans"/>
                    <a:ea typeface="Open Sans"/>
                    <a:cs typeface="Open Sans"/>
                    <a:sym typeface="Open Sans"/>
                  </a:rPr>
                  <a:t>A</a:t>
                </a:r>
                <a:endParaRPr>
                  <a:latin typeface="Open Sans"/>
                  <a:ea typeface="Open Sans"/>
                  <a:cs typeface="Open Sans"/>
                  <a:sym typeface="Open Sans"/>
                </a:endParaRPr>
              </a:p>
            </p:txBody>
          </p:sp>
        </p:grpSp>
        <p:sp>
          <p:nvSpPr>
            <p:cNvPr id="1953" name="Google Shape;1953;p189"/>
            <p:cNvSpPr/>
            <p:nvPr/>
          </p:nvSpPr>
          <p:spPr>
            <a:xfrm>
              <a:off x="432600" y="1976625"/>
              <a:ext cx="394800" cy="366600"/>
            </a:xfrm>
            <a:prstGeom prst="ellipse">
              <a:avLst/>
            </a:prstGeom>
            <a:noFill/>
            <a:ln cap="flat" cmpd="sng" w="19050">
              <a:solidFill>
                <a:srgbClr val="57BB8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B</a:t>
              </a:r>
              <a:endParaRPr/>
            </a:p>
          </p:txBody>
        </p:sp>
        <p:grpSp>
          <p:nvGrpSpPr>
            <p:cNvPr id="1954" name="Google Shape;1954;p189"/>
            <p:cNvGrpSpPr/>
            <p:nvPr/>
          </p:nvGrpSpPr>
          <p:grpSpPr>
            <a:xfrm>
              <a:off x="1630825" y="1372725"/>
              <a:ext cx="394800" cy="366600"/>
              <a:chOff x="2373475" y="2275425"/>
              <a:chExt cx="394800" cy="366600"/>
            </a:xfrm>
          </p:grpSpPr>
          <p:sp>
            <p:nvSpPr>
              <p:cNvPr id="1955" name="Google Shape;1955;p189"/>
              <p:cNvSpPr/>
              <p:nvPr/>
            </p:nvSpPr>
            <p:spPr>
              <a:xfrm>
                <a:off x="2373475" y="2275425"/>
                <a:ext cx="394800" cy="366600"/>
              </a:xfrm>
              <a:prstGeom prst="ellipse">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189"/>
              <p:cNvSpPr txBox="1"/>
              <p:nvPr/>
            </p:nvSpPr>
            <p:spPr>
              <a:xfrm>
                <a:off x="2420425" y="2275425"/>
                <a:ext cx="300900" cy="28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pen Sans"/>
                    <a:ea typeface="Open Sans"/>
                    <a:cs typeface="Open Sans"/>
                    <a:sym typeface="Open Sans"/>
                  </a:rPr>
                  <a:t>C</a:t>
                </a:r>
                <a:endParaRPr>
                  <a:latin typeface="Open Sans"/>
                  <a:ea typeface="Open Sans"/>
                  <a:cs typeface="Open Sans"/>
                  <a:sym typeface="Open Sans"/>
                </a:endParaRPr>
              </a:p>
            </p:txBody>
          </p:sp>
        </p:grpSp>
        <p:grpSp>
          <p:nvGrpSpPr>
            <p:cNvPr id="1957" name="Google Shape;1957;p189"/>
            <p:cNvGrpSpPr/>
            <p:nvPr/>
          </p:nvGrpSpPr>
          <p:grpSpPr>
            <a:xfrm>
              <a:off x="1687000" y="2670175"/>
              <a:ext cx="394800" cy="366600"/>
              <a:chOff x="2721325" y="3396350"/>
              <a:chExt cx="394800" cy="366600"/>
            </a:xfrm>
          </p:grpSpPr>
          <p:sp>
            <p:nvSpPr>
              <p:cNvPr id="1958" name="Google Shape;1958;p189"/>
              <p:cNvSpPr/>
              <p:nvPr/>
            </p:nvSpPr>
            <p:spPr>
              <a:xfrm>
                <a:off x="2721325" y="3396350"/>
                <a:ext cx="394800" cy="366600"/>
              </a:xfrm>
              <a:prstGeom prst="ellipse">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189"/>
              <p:cNvSpPr txBox="1"/>
              <p:nvPr/>
            </p:nvSpPr>
            <p:spPr>
              <a:xfrm>
                <a:off x="2768275" y="3396350"/>
                <a:ext cx="300900" cy="28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pen Sans"/>
                    <a:ea typeface="Open Sans"/>
                    <a:cs typeface="Open Sans"/>
                    <a:sym typeface="Open Sans"/>
                  </a:rPr>
                  <a:t>D</a:t>
                </a:r>
                <a:endParaRPr>
                  <a:latin typeface="Open Sans"/>
                  <a:ea typeface="Open Sans"/>
                  <a:cs typeface="Open Sans"/>
                  <a:sym typeface="Open Sans"/>
                </a:endParaRPr>
              </a:p>
            </p:txBody>
          </p:sp>
        </p:grpSp>
        <p:grpSp>
          <p:nvGrpSpPr>
            <p:cNvPr id="1960" name="Google Shape;1960;p189"/>
            <p:cNvGrpSpPr/>
            <p:nvPr/>
          </p:nvGrpSpPr>
          <p:grpSpPr>
            <a:xfrm>
              <a:off x="2998025" y="3396350"/>
              <a:ext cx="394800" cy="366600"/>
              <a:chOff x="3165225" y="2275425"/>
              <a:chExt cx="394800" cy="366600"/>
            </a:xfrm>
          </p:grpSpPr>
          <p:sp>
            <p:nvSpPr>
              <p:cNvPr id="1961" name="Google Shape;1961;p189"/>
              <p:cNvSpPr/>
              <p:nvPr/>
            </p:nvSpPr>
            <p:spPr>
              <a:xfrm>
                <a:off x="3165225" y="2275425"/>
                <a:ext cx="394800" cy="366600"/>
              </a:xfrm>
              <a:prstGeom prst="ellipse">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189"/>
              <p:cNvSpPr txBox="1"/>
              <p:nvPr/>
            </p:nvSpPr>
            <p:spPr>
              <a:xfrm>
                <a:off x="3212175" y="2275425"/>
                <a:ext cx="300900" cy="28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pen Sans"/>
                    <a:ea typeface="Open Sans"/>
                    <a:cs typeface="Open Sans"/>
                    <a:sym typeface="Open Sans"/>
                  </a:rPr>
                  <a:t>E</a:t>
                </a:r>
                <a:endParaRPr>
                  <a:latin typeface="Open Sans"/>
                  <a:ea typeface="Open Sans"/>
                  <a:cs typeface="Open Sans"/>
                  <a:sym typeface="Open Sans"/>
                </a:endParaRPr>
              </a:p>
            </p:txBody>
          </p:sp>
        </p:grpSp>
        <p:grpSp>
          <p:nvGrpSpPr>
            <p:cNvPr id="1963" name="Google Shape;1963;p189"/>
            <p:cNvGrpSpPr/>
            <p:nvPr/>
          </p:nvGrpSpPr>
          <p:grpSpPr>
            <a:xfrm>
              <a:off x="2998025" y="1976625"/>
              <a:ext cx="394800" cy="366600"/>
              <a:chOff x="3392825" y="3685625"/>
              <a:chExt cx="394800" cy="366600"/>
            </a:xfrm>
          </p:grpSpPr>
          <p:sp>
            <p:nvSpPr>
              <p:cNvPr id="1964" name="Google Shape;1964;p189"/>
              <p:cNvSpPr/>
              <p:nvPr/>
            </p:nvSpPr>
            <p:spPr>
              <a:xfrm>
                <a:off x="3392825" y="3685625"/>
                <a:ext cx="394800" cy="366600"/>
              </a:xfrm>
              <a:prstGeom prst="ellipse">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189"/>
              <p:cNvSpPr txBox="1"/>
              <p:nvPr/>
            </p:nvSpPr>
            <p:spPr>
              <a:xfrm>
                <a:off x="3439775" y="3685625"/>
                <a:ext cx="300900" cy="28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pen Sans"/>
                    <a:ea typeface="Open Sans"/>
                    <a:cs typeface="Open Sans"/>
                    <a:sym typeface="Open Sans"/>
                  </a:rPr>
                  <a:t>F</a:t>
                </a:r>
                <a:endParaRPr>
                  <a:latin typeface="Open Sans"/>
                  <a:ea typeface="Open Sans"/>
                  <a:cs typeface="Open Sans"/>
                  <a:sym typeface="Open Sans"/>
                </a:endParaRPr>
              </a:p>
            </p:txBody>
          </p:sp>
        </p:grpSp>
        <p:grpSp>
          <p:nvGrpSpPr>
            <p:cNvPr id="1966" name="Google Shape;1966;p189"/>
            <p:cNvGrpSpPr/>
            <p:nvPr/>
          </p:nvGrpSpPr>
          <p:grpSpPr>
            <a:xfrm>
              <a:off x="4235425" y="1976625"/>
              <a:ext cx="394800" cy="366600"/>
              <a:chOff x="1978675" y="3967625"/>
              <a:chExt cx="394800" cy="366600"/>
            </a:xfrm>
          </p:grpSpPr>
          <p:sp>
            <p:nvSpPr>
              <p:cNvPr id="1967" name="Google Shape;1967;p189"/>
              <p:cNvSpPr/>
              <p:nvPr/>
            </p:nvSpPr>
            <p:spPr>
              <a:xfrm>
                <a:off x="1978675" y="3967625"/>
                <a:ext cx="394800" cy="366600"/>
              </a:xfrm>
              <a:prstGeom prst="ellipse">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189"/>
              <p:cNvSpPr txBox="1"/>
              <p:nvPr/>
            </p:nvSpPr>
            <p:spPr>
              <a:xfrm>
                <a:off x="2025625" y="3967625"/>
                <a:ext cx="300900" cy="28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pen Sans"/>
                    <a:ea typeface="Open Sans"/>
                    <a:cs typeface="Open Sans"/>
                    <a:sym typeface="Open Sans"/>
                  </a:rPr>
                  <a:t>G</a:t>
                </a:r>
                <a:endParaRPr>
                  <a:latin typeface="Open Sans"/>
                  <a:ea typeface="Open Sans"/>
                  <a:cs typeface="Open Sans"/>
                  <a:sym typeface="Open Sans"/>
                </a:endParaRPr>
              </a:p>
            </p:txBody>
          </p:sp>
        </p:grpSp>
        <p:cxnSp>
          <p:nvCxnSpPr>
            <p:cNvPr id="1969" name="Google Shape;1969;p189"/>
            <p:cNvCxnSpPr>
              <a:stCxn id="1952" idx="0"/>
              <a:endCxn id="1953" idx="4"/>
            </p:cNvCxnSpPr>
            <p:nvPr/>
          </p:nvCxnSpPr>
          <p:spPr>
            <a:xfrm rot="10800000">
              <a:off x="630000" y="2343338"/>
              <a:ext cx="0" cy="1053000"/>
            </a:xfrm>
            <a:prstGeom prst="straightConnector1">
              <a:avLst/>
            </a:prstGeom>
            <a:noFill/>
            <a:ln cap="flat" cmpd="sng" w="19050">
              <a:solidFill>
                <a:srgbClr val="000000"/>
              </a:solidFill>
              <a:prstDash val="solid"/>
              <a:round/>
              <a:headEnd len="med" w="med" type="none"/>
              <a:tailEnd len="med" w="med" type="triangle"/>
            </a:ln>
          </p:spPr>
        </p:cxnSp>
        <p:cxnSp>
          <p:nvCxnSpPr>
            <p:cNvPr id="1970" name="Google Shape;1970;p189"/>
            <p:cNvCxnSpPr>
              <a:stCxn id="1953" idx="7"/>
              <a:endCxn id="1956" idx="1"/>
            </p:cNvCxnSpPr>
            <p:nvPr/>
          </p:nvCxnSpPr>
          <p:spPr>
            <a:xfrm flipH="1" rot="10800000">
              <a:off x="769583" y="1513712"/>
              <a:ext cx="908400" cy="516600"/>
            </a:xfrm>
            <a:prstGeom prst="straightConnector1">
              <a:avLst/>
            </a:prstGeom>
            <a:noFill/>
            <a:ln cap="flat" cmpd="sng" w="19050">
              <a:solidFill>
                <a:srgbClr val="000000"/>
              </a:solidFill>
              <a:prstDash val="solid"/>
              <a:round/>
              <a:headEnd len="med" w="med" type="none"/>
              <a:tailEnd len="med" w="med" type="triangle"/>
            </a:ln>
          </p:spPr>
        </p:cxnSp>
        <p:cxnSp>
          <p:nvCxnSpPr>
            <p:cNvPr id="1971" name="Google Shape;1971;p189"/>
            <p:cNvCxnSpPr>
              <a:stCxn id="1959" idx="1"/>
              <a:endCxn id="1953" idx="5"/>
            </p:cNvCxnSpPr>
            <p:nvPr/>
          </p:nvCxnSpPr>
          <p:spPr>
            <a:xfrm rot="10800000">
              <a:off x="769450" y="2289475"/>
              <a:ext cx="964500" cy="521700"/>
            </a:xfrm>
            <a:prstGeom prst="straightConnector1">
              <a:avLst/>
            </a:prstGeom>
            <a:noFill/>
            <a:ln cap="flat" cmpd="sng" w="19050">
              <a:solidFill>
                <a:srgbClr val="000000"/>
              </a:solidFill>
              <a:prstDash val="solid"/>
              <a:round/>
              <a:headEnd len="med" w="med" type="none"/>
              <a:tailEnd len="med" w="med" type="triangle"/>
            </a:ln>
          </p:spPr>
        </p:cxnSp>
        <p:cxnSp>
          <p:nvCxnSpPr>
            <p:cNvPr id="1972" name="Google Shape;1972;p189"/>
            <p:cNvCxnSpPr>
              <a:stCxn id="1952" idx="3"/>
              <a:endCxn id="1959" idx="1"/>
            </p:cNvCxnSpPr>
            <p:nvPr/>
          </p:nvCxnSpPr>
          <p:spPr>
            <a:xfrm flipH="1" rot="10800000">
              <a:off x="780450" y="2811038"/>
              <a:ext cx="953400" cy="726300"/>
            </a:xfrm>
            <a:prstGeom prst="straightConnector1">
              <a:avLst/>
            </a:prstGeom>
            <a:noFill/>
            <a:ln cap="flat" cmpd="sng" w="19050">
              <a:solidFill>
                <a:srgbClr val="000000"/>
              </a:solidFill>
              <a:prstDash val="solid"/>
              <a:round/>
              <a:headEnd len="med" w="med" type="none"/>
              <a:tailEnd len="med" w="med" type="triangle"/>
            </a:ln>
          </p:spPr>
        </p:cxnSp>
        <p:cxnSp>
          <p:nvCxnSpPr>
            <p:cNvPr id="1973" name="Google Shape;1973;p189"/>
            <p:cNvCxnSpPr>
              <a:stCxn id="1959" idx="3"/>
              <a:endCxn id="1965" idx="1"/>
            </p:cNvCxnSpPr>
            <p:nvPr/>
          </p:nvCxnSpPr>
          <p:spPr>
            <a:xfrm flipH="1" rot="10800000">
              <a:off x="2034850" y="2117575"/>
              <a:ext cx="1010100" cy="693600"/>
            </a:xfrm>
            <a:prstGeom prst="straightConnector1">
              <a:avLst/>
            </a:prstGeom>
            <a:noFill/>
            <a:ln cap="flat" cmpd="sng" w="19050">
              <a:solidFill>
                <a:srgbClr val="000000"/>
              </a:solidFill>
              <a:prstDash val="solid"/>
              <a:round/>
              <a:headEnd len="med" w="med" type="none"/>
              <a:tailEnd len="med" w="med" type="triangle"/>
            </a:ln>
          </p:spPr>
        </p:cxnSp>
        <p:cxnSp>
          <p:nvCxnSpPr>
            <p:cNvPr id="1974" name="Google Shape;1974;p189"/>
            <p:cNvCxnSpPr>
              <a:stCxn id="1956" idx="3"/>
              <a:endCxn id="1965" idx="0"/>
            </p:cNvCxnSpPr>
            <p:nvPr/>
          </p:nvCxnSpPr>
          <p:spPr>
            <a:xfrm>
              <a:off x="1978675" y="1513725"/>
              <a:ext cx="1216800" cy="462900"/>
            </a:xfrm>
            <a:prstGeom prst="straightConnector1">
              <a:avLst/>
            </a:prstGeom>
            <a:noFill/>
            <a:ln cap="flat" cmpd="sng" w="19050">
              <a:solidFill>
                <a:srgbClr val="000000"/>
              </a:solidFill>
              <a:prstDash val="solid"/>
              <a:round/>
              <a:headEnd len="med" w="med" type="none"/>
              <a:tailEnd len="med" w="med" type="triangle"/>
            </a:ln>
          </p:spPr>
        </p:cxnSp>
        <p:cxnSp>
          <p:nvCxnSpPr>
            <p:cNvPr id="1975" name="Google Shape;1975;p189"/>
            <p:cNvCxnSpPr>
              <a:stCxn id="1968" idx="1"/>
              <a:endCxn id="1965" idx="3"/>
            </p:cNvCxnSpPr>
            <p:nvPr/>
          </p:nvCxnSpPr>
          <p:spPr>
            <a:xfrm rot="10800000">
              <a:off x="3345775" y="2117625"/>
              <a:ext cx="936600" cy="0"/>
            </a:xfrm>
            <a:prstGeom prst="straightConnector1">
              <a:avLst/>
            </a:prstGeom>
            <a:noFill/>
            <a:ln cap="flat" cmpd="sng" w="19050">
              <a:solidFill>
                <a:srgbClr val="000000"/>
              </a:solidFill>
              <a:prstDash val="solid"/>
              <a:round/>
              <a:headEnd len="med" w="med" type="none"/>
              <a:tailEnd len="med" w="med" type="triangle"/>
            </a:ln>
          </p:spPr>
        </p:cxnSp>
        <p:cxnSp>
          <p:nvCxnSpPr>
            <p:cNvPr id="1976" name="Google Shape;1976;p189"/>
            <p:cNvCxnSpPr>
              <a:stCxn id="1959" idx="3"/>
              <a:endCxn id="1962" idx="1"/>
            </p:cNvCxnSpPr>
            <p:nvPr/>
          </p:nvCxnSpPr>
          <p:spPr>
            <a:xfrm>
              <a:off x="2034850" y="2811175"/>
              <a:ext cx="1010100" cy="726300"/>
            </a:xfrm>
            <a:prstGeom prst="straightConnector1">
              <a:avLst/>
            </a:prstGeom>
            <a:noFill/>
            <a:ln cap="flat" cmpd="sng" w="19050">
              <a:solidFill>
                <a:srgbClr val="000000"/>
              </a:solidFill>
              <a:prstDash val="solid"/>
              <a:round/>
              <a:headEnd len="med" w="med" type="none"/>
              <a:tailEnd len="med" w="med" type="triangle"/>
            </a:ln>
          </p:spPr>
        </p:cxnSp>
        <p:cxnSp>
          <p:nvCxnSpPr>
            <p:cNvPr id="1977" name="Google Shape;1977;p189"/>
            <p:cNvCxnSpPr>
              <a:stCxn id="1962" idx="0"/>
              <a:endCxn id="1965" idx="2"/>
            </p:cNvCxnSpPr>
            <p:nvPr/>
          </p:nvCxnSpPr>
          <p:spPr>
            <a:xfrm rot="10800000">
              <a:off x="3195425" y="2258750"/>
              <a:ext cx="0" cy="1137600"/>
            </a:xfrm>
            <a:prstGeom prst="straightConnector1">
              <a:avLst/>
            </a:prstGeom>
            <a:noFill/>
            <a:ln cap="flat" cmpd="sng" w="19050">
              <a:solidFill>
                <a:srgbClr val="000000"/>
              </a:solidFill>
              <a:prstDash val="solid"/>
              <a:round/>
              <a:headEnd len="med" w="med" type="none"/>
              <a:tailEnd len="med" w="med" type="triangle"/>
            </a:ln>
          </p:spPr>
        </p:cxnSp>
      </p:grpSp>
      <p:sp>
        <p:nvSpPr>
          <p:cNvPr id="1978" name="Google Shape;1978;p189"/>
          <p:cNvSpPr txBox="1"/>
          <p:nvPr>
            <p:ph idx="4294967295" type="title"/>
          </p:nvPr>
        </p:nvSpPr>
        <p:spPr>
          <a:xfrm>
            <a:off x="311700" y="445025"/>
            <a:ext cx="85206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DFS Preorder and Postorder Solution</a:t>
            </a:r>
            <a:endParaRPr/>
          </a:p>
        </p:txBody>
      </p:sp>
    </p:spTree>
  </p:cSld>
  <p:clrMapOvr>
    <a:masterClrMapping/>
  </p:clrMapOvr>
</p:sld>
</file>

<file path=ppt/slides/slide1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82" name="Shape 1982"/>
        <p:cNvGrpSpPr/>
        <p:nvPr/>
      </p:nvGrpSpPr>
      <p:grpSpPr>
        <a:xfrm>
          <a:off x="0" y="0"/>
          <a:ext cx="0" cy="0"/>
          <a:chOff x="0" y="0"/>
          <a:chExt cx="0" cy="0"/>
        </a:xfrm>
      </p:grpSpPr>
      <p:sp>
        <p:nvSpPr>
          <p:cNvPr id="1983" name="Google Shape;1983;p190"/>
          <p:cNvSpPr txBox="1"/>
          <p:nvPr/>
        </p:nvSpPr>
        <p:spPr>
          <a:xfrm>
            <a:off x="5392800" y="1432200"/>
            <a:ext cx="3479100" cy="227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Open Sans"/>
                <a:ea typeface="Open Sans"/>
                <a:cs typeface="Open Sans"/>
                <a:sym typeface="Open Sans"/>
              </a:rPr>
              <a:t>Stack: </a:t>
            </a:r>
            <a:r>
              <a:rPr lang="en" sz="2000">
                <a:solidFill>
                  <a:srgbClr val="57BB8A"/>
                </a:solidFill>
                <a:latin typeface="Open Sans"/>
                <a:ea typeface="Open Sans"/>
                <a:cs typeface="Open Sans"/>
                <a:sym typeface="Open Sans"/>
              </a:rPr>
              <a:t>A</a:t>
            </a:r>
            <a:r>
              <a:rPr lang="en" sz="2000">
                <a:latin typeface="Open Sans"/>
                <a:ea typeface="Open Sans"/>
                <a:cs typeface="Open Sans"/>
                <a:sym typeface="Open Sans"/>
              </a:rPr>
              <a:t>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rPr lang="en" sz="2000">
                <a:latin typeface="Open Sans"/>
                <a:ea typeface="Open Sans"/>
                <a:cs typeface="Open Sans"/>
                <a:sym typeface="Open Sans"/>
              </a:rPr>
              <a:t>Marked Set: A B C F</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rPr lang="en" sz="2000">
                <a:latin typeface="Open Sans"/>
                <a:ea typeface="Open Sans"/>
                <a:cs typeface="Open Sans"/>
                <a:sym typeface="Open Sans"/>
              </a:rPr>
              <a:t>Preorder: A B C F</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rPr lang="en" sz="2000">
                <a:latin typeface="Open Sans"/>
                <a:ea typeface="Open Sans"/>
                <a:cs typeface="Open Sans"/>
                <a:sym typeface="Open Sans"/>
              </a:rPr>
              <a:t>Postorder: F C B</a:t>
            </a:r>
            <a:endParaRPr sz="2000">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p:txBody>
      </p:sp>
      <p:sp>
        <p:nvSpPr>
          <p:cNvPr id="1984" name="Google Shape;1984;p190"/>
          <p:cNvSpPr txBox="1"/>
          <p:nvPr/>
        </p:nvSpPr>
        <p:spPr>
          <a:xfrm>
            <a:off x="3633800" y="4071575"/>
            <a:ext cx="4870800" cy="1147200"/>
          </a:xfrm>
          <a:prstGeom prst="rect">
            <a:avLst/>
          </a:prstGeom>
          <a:noFill/>
          <a:ln>
            <a:noFill/>
          </a:ln>
        </p:spPr>
        <p:txBody>
          <a:bodyPr anchorCtr="0" anchor="t" bIns="91425" lIns="91425" spcFirstLastPara="1" rIns="91425" wrap="square" tIns="91425">
            <a:noAutofit/>
          </a:bodyPr>
          <a:lstStyle/>
          <a:p>
            <a:pPr indent="0" lvl="0" marL="457200" rtl="0" algn="l">
              <a:lnSpc>
                <a:spcPct val="115000"/>
              </a:lnSpc>
              <a:spcBef>
                <a:spcPts val="0"/>
              </a:spcBef>
              <a:spcAft>
                <a:spcPts val="0"/>
              </a:spcAft>
              <a:buNone/>
            </a:pPr>
            <a:r>
              <a:rPr lang="en" sz="1800">
                <a:latin typeface="Open Sans"/>
                <a:ea typeface="Open Sans"/>
                <a:cs typeface="Open Sans"/>
                <a:sym typeface="Open Sans"/>
              </a:rPr>
              <a:t>A has an unmarked child (D) , so we add D to our Stack, Market Set, and Preorder.</a:t>
            </a:r>
            <a:endParaRPr/>
          </a:p>
          <a:p>
            <a:pPr indent="0" lvl="0" marL="457200" rtl="0" algn="l">
              <a:lnSpc>
                <a:spcPct val="115000"/>
              </a:lnSpc>
              <a:spcBef>
                <a:spcPts val="1600"/>
              </a:spcBef>
              <a:spcAft>
                <a:spcPts val="1600"/>
              </a:spcAft>
              <a:buNone/>
            </a:pPr>
            <a:r>
              <a:t/>
            </a:r>
            <a:endParaRPr sz="1800">
              <a:latin typeface="Open Sans"/>
              <a:ea typeface="Open Sans"/>
              <a:cs typeface="Open Sans"/>
              <a:sym typeface="Open Sans"/>
            </a:endParaRPr>
          </a:p>
        </p:txBody>
      </p:sp>
      <p:grpSp>
        <p:nvGrpSpPr>
          <p:cNvPr id="1985" name="Google Shape;1985;p190"/>
          <p:cNvGrpSpPr/>
          <p:nvPr/>
        </p:nvGrpSpPr>
        <p:grpSpPr>
          <a:xfrm>
            <a:off x="681894" y="1278755"/>
            <a:ext cx="4485162" cy="2585984"/>
            <a:chOff x="432600" y="1372725"/>
            <a:chExt cx="4197625" cy="2390225"/>
          </a:xfrm>
        </p:grpSpPr>
        <p:grpSp>
          <p:nvGrpSpPr>
            <p:cNvPr id="1986" name="Google Shape;1986;p190"/>
            <p:cNvGrpSpPr/>
            <p:nvPr/>
          </p:nvGrpSpPr>
          <p:grpSpPr>
            <a:xfrm>
              <a:off x="432600" y="3396338"/>
              <a:ext cx="394800" cy="366600"/>
              <a:chOff x="620600" y="1908825"/>
              <a:chExt cx="394800" cy="366600"/>
            </a:xfrm>
          </p:grpSpPr>
          <p:sp>
            <p:nvSpPr>
              <p:cNvPr id="1987" name="Google Shape;1987;p190"/>
              <p:cNvSpPr/>
              <p:nvPr/>
            </p:nvSpPr>
            <p:spPr>
              <a:xfrm>
                <a:off x="620600" y="1908825"/>
                <a:ext cx="394800" cy="366600"/>
              </a:xfrm>
              <a:prstGeom prst="ellipse">
                <a:avLst/>
              </a:prstGeom>
              <a:noFill/>
              <a:ln cap="flat" cmpd="sng" w="19050">
                <a:solidFill>
                  <a:srgbClr val="57BB8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7BB8A"/>
                  </a:solidFill>
                </a:endParaRPr>
              </a:p>
            </p:txBody>
          </p:sp>
          <p:sp>
            <p:nvSpPr>
              <p:cNvPr id="1988" name="Google Shape;1988;p190"/>
              <p:cNvSpPr txBox="1"/>
              <p:nvPr/>
            </p:nvSpPr>
            <p:spPr>
              <a:xfrm>
                <a:off x="667550" y="1908825"/>
                <a:ext cx="300900" cy="28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pen Sans"/>
                    <a:ea typeface="Open Sans"/>
                    <a:cs typeface="Open Sans"/>
                    <a:sym typeface="Open Sans"/>
                  </a:rPr>
                  <a:t>A</a:t>
                </a:r>
                <a:endParaRPr>
                  <a:latin typeface="Open Sans"/>
                  <a:ea typeface="Open Sans"/>
                  <a:cs typeface="Open Sans"/>
                  <a:sym typeface="Open Sans"/>
                </a:endParaRPr>
              </a:p>
            </p:txBody>
          </p:sp>
        </p:grpSp>
        <p:sp>
          <p:nvSpPr>
            <p:cNvPr id="1989" name="Google Shape;1989;p190"/>
            <p:cNvSpPr/>
            <p:nvPr/>
          </p:nvSpPr>
          <p:spPr>
            <a:xfrm>
              <a:off x="432600" y="1976625"/>
              <a:ext cx="394800" cy="366600"/>
            </a:xfrm>
            <a:prstGeom prst="ellipse">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B</a:t>
              </a:r>
              <a:endParaRPr/>
            </a:p>
          </p:txBody>
        </p:sp>
        <p:grpSp>
          <p:nvGrpSpPr>
            <p:cNvPr id="1990" name="Google Shape;1990;p190"/>
            <p:cNvGrpSpPr/>
            <p:nvPr/>
          </p:nvGrpSpPr>
          <p:grpSpPr>
            <a:xfrm>
              <a:off x="1630825" y="1372725"/>
              <a:ext cx="394800" cy="366600"/>
              <a:chOff x="2373475" y="2275425"/>
              <a:chExt cx="394800" cy="366600"/>
            </a:xfrm>
          </p:grpSpPr>
          <p:sp>
            <p:nvSpPr>
              <p:cNvPr id="1991" name="Google Shape;1991;p190"/>
              <p:cNvSpPr/>
              <p:nvPr/>
            </p:nvSpPr>
            <p:spPr>
              <a:xfrm>
                <a:off x="2373475" y="2275425"/>
                <a:ext cx="394800" cy="366600"/>
              </a:xfrm>
              <a:prstGeom prst="ellipse">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190"/>
              <p:cNvSpPr txBox="1"/>
              <p:nvPr/>
            </p:nvSpPr>
            <p:spPr>
              <a:xfrm>
                <a:off x="2420425" y="2275425"/>
                <a:ext cx="300900" cy="28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pen Sans"/>
                    <a:ea typeface="Open Sans"/>
                    <a:cs typeface="Open Sans"/>
                    <a:sym typeface="Open Sans"/>
                  </a:rPr>
                  <a:t>C</a:t>
                </a:r>
                <a:endParaRPr>
                  <a:latin typeface="Open Sans"/>
                  <a:ea typeface="Open Sans"/>
                  <a:cs typeface="Open Sans"/>
                  <a:sym typeface="Open Sans"/>
                </a:endParaRPr>
              </a:p>
            </p:txBody>
          </p:sp>
        </p:grpSp>
        <p:grpSp>
          <p:nvGrpSpPr>
            <p:cNvPr id="1993" name="Google Shape;1993;p190"/>
            <p:cNvGrpSpPr/>
            <p:nvPr/>
          </p:nvGrpSpPr>
          <p:grpSpPr>
            <a:xfrm>
              <a:off x="1687000" y="2670175"/>
              <a:ext cx="394800" cy="366600"/>
              <a:chOff x="2721325" y="3396350"/>
              <a:chExt cx="394800" cy="366600"/>
            </a:xfrm>
          </p:grpSpPr>
          <p:sp>
            <p:nvSpPr>
              <p:cNvPr id="1994" name="Google Shape;1994;p190"/>
              <p:cNvSpPr/>
              <p:nvPr/>
            </p:nvSpPr>
            <p:spPr>
              <a:xfrm>
                <a:off x="2721325" y="3396350"/>
                <a:ext cx="394800" cy="366600"/>
              </a:xfrm>
              <a:prstGeom prst="ellipse">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190"/>
              <p:cNvSpPr txBox="1"/>
              <p:nvPr/>
            </p:nvSpPr>
            <p:spPr>
              <a:xfrm>
                <a:off x="2768275" y="3396350"/>
                <a:ext cx="300900" cy="28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pen Sans"/>
                    <a:ea typeface="Open Sans"/>
                    <a:cs typeface="Open Sans"/>
                    <a:sym typeface="Open Sans"/>
                  </a:rPr>
                  <a:t>D</a:t>
                </a:r>
                <a:endParaRPr>
                  <a:latin typeface="Open Sans"/>
                  <a:ea typeface="Open Sans"/>
                  <a:cs typeface="Open Sans"/>
                  <a:sym typeface="Open Sans"/>
                </a:endParaRPr>
              </a:p>
            </p:txBody>
          </p:sp>
        </p:grpSp>
        <p:grpSp>
          <p:nvGrpSpPr>
            <p:cNvPr id="1996" name="Google Shape;1996;p190"/>
            <p:cNvGrpSpPr/>
            <p:nvPr/>
          </p:nvGrpSpPr>
          <p:grpSpPr>
            <a:xfrm>
              <a:off x="2998025" y="3396350"/>
              <a:ext cx="394800" cy="366600"/>
              <a:chOff x="3165225" y="2275425"/>
              <a:chExt cx="394800" cy="366600"/>
            </a:xfrm>
          </p:grpSpPr>
          <p:sp>
            <p:nvSpPr>
              <p:cNvPr id="1997" name="Google Shape;1997;p190"/>
              <p:cNvSpPr/>
              <p:nvPr/>
            </p:nvSpPr>
            <p:spPr>
              <a:xfrm>
                <a:off x="3165225" y="2275425"/>
                <a:ext cx="394800" cy="366600"/>
              </a:xfrm>
              <a:prstGeom prst="ellipse">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8" name="Google Shape;1998;p190"/>
              <p:cNvSpPr txBox="1"/>
              <p:nvPr/>
            </p:nvSpPr>
            <p:spPr>
              <a:xfrm>
                <a:off x="3212175" y="2275425"/>
                <a:ext cx="300900" cy="28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pen Sans"/>
                    <a:ea typeface="Open Sans"/>
                    <a:cs typeface="Open Sans"/>
                    <a:sym typeface="Open Sans"/>
                  </a:rPr>
                  <a:t>E</a:t>
                </a:r>
                <a:endParaRPr>
                  <a:latin typeface="Open Sans"/>
                  <a:ea typeface="Open Sans"/>
                  <a:cs typeface="Open Sans"/>
                  <a:sym typeface="Open Sans"/>
                </a:endParaRPr>
              </a:p>
            </p:txBody>
          </p:sp>
        </p:grpSp>
        <p:grpSp>
          <p:nvGrpSpPr>
            <p:cNvPr id="1999" name="Google Shape;1999;p190"/>
            <p:cNvGrpSpPr/>
            <p:nvPr/>
          </p:nvGrpSpPr>
          <p:grpSpPr>
            <a:xfrm>
              <a:off x="2998025" y="1976625"/>
              <a:ext cx="394800" cy="366600"/>
              <a:chOff x="3392825" y="3685625"/>
              <a:chExt cx="394800" cy="366600"/>
            </a:xfrm>
          </p:grpSpPr>
          <p:sp>
            <p:nvSpPr>
              <p:cNvPr id="2000" name="Google Shape;2000;p190"/>
              <p:cNvSpPr/>
              <p:nvPr/>
            </p:nvSpPr>
            <p:spPr>
              <a:xfrm>
                <a:off x="3392825" y="3685625"/>
                <a:ext cx="394800" cy="366600"/>
              </a:xfrm>
              <a:prstGeom prst="ellipse">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190"/>
              <p:cNvSpPr txBox="1"/>
              <p:nvPr/>
            </p:nvSpPr>
            <p:spPr>
              <a:xfrm>
                <a:off x="3439775" y="3685625"/>
                <a:ext cx="300900" cy="28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pen Sans"/>
                    <a:ea typeface="Open Sans"/>
                    <a:cs typeface="Open Sans"/>
                    <a:sym typeface="Open Sans"/>
                  </a:rPr>
                  <a:t>F</a:t>
                </a:r>
                <a:endParaRPr>
                  <a:latin typeface="Open Sans"/>
                  <a:ea typeface="Open Sans"/>
                  <a:cs typeface="Open Sans"/>
                  <a:sym typeface="Open Sans"/>
                </a:endParaRPr>
              </a:p>
            </p:txBody>
          </p:sp>
        </p:grpSp>
        <p:grpSp>
          <p:nvGrpSpPr>
            <p:cNvPr id="2002" name="Google Shape;2002;p190"/>
            <p:cNvGrpSpPr/>
            <p:nvPr/>
          </p:nvGrpSpPr>
          <p:grpSpPr>
            <a:xfrm>
              <a:off x="4235425" y="1976625"/>
              <a:ext cx="394800" cy="366600"/>
              <a:chOff x="1978675" y="3967625"/>
              <a:chExt cx="394800" cy="366600"/>
            </a:xfrm>
          </p:grpSpPr>
          <p:sp>
            <p:nvSpPr>
              <p:cNvPr id="2003" name="Google Shape;2003;p190"/>
              <p:cNvSpPr/>
              <p:nvPr/>
            </p:nvSpPr>
            <p:spPr>
              <a:xfrm>
                <a:off x="1978675" y="3967625"/>
                <a:ext cx="394800" cy="366600"/>
              </a:xfrm>
              <a:prstGeom prst="ellipse">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190"/>
              <p:cNvSpPr txBox="1"/>
              <p:nvPr/>
            </p:nvSpPr>
            <p:spPr>
              <a:xfrm>
                <a:off x="2025625" y="3967625"/>
                <a:ext cx="300900" cy="28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pen Sans"/>
                    <a:ea typeface="Open Sans"/>
                    <a:cs typeface="Open Sans"/>
                    <a:sym typeface="Open Sans"/>
                  </a:rPr>
                  <a:t>G</a:t>
                </a:r>
                <a:endParaRPr>
                  <a:latin typeface="Open Sans"/>
                  <a:ea typeface="Open Sans"/>
                  <a:cs typeface="Open Sans"/>
                  <a:sym typeface="Open Sans"/>
                </a:endParaRPr>
              </a:p>
            </p:txBody>
          </p:sp>
        </p:grpSp>
        <p:cxnSp>
          <p:nvCxnSpPr>
            <p:cNvPr id="2005" name="Google Shape;2005;p190"/>
            <p:cNvCxnSpPr>
              <a:stCxn id="1988" idx="0"/>
              <a:endCxn id="1989" idx="4"/>
            </p:cNvCxnSpPr>
            <p:nvPr/>
          </p:nvCxnSpPr>
          <p:spPr>
            <a:xfrm rot="10800000">
              <a:off x="630000" y="2343338"/>
              <a:ext cx="0" cy="1053000"/>
            </a:xfrm>
            <a:prstGeom prst="straightConnector1">
              <a:avLst/>
            </a:prstGeom>
            <a:noFill/>
            <a:ln cap="flat" cmpd="sng" w="19050">
              <a:solidFill>
                <a:srgbClr val="000000"/>
              </a:solidFill>
              <a:prstDash val="solid"/>
              <a:round/>
              <a:headEnd len="med" w="med" type="none"/>
              <a:tailEnd len="med" w="med" type="triangle"/>
            </a:ln>
          </p:spPr>
        </p:cxnSp>
        <p:cxnSp>
          <p:nvCxnSpPr>
            <p:cNvPr id="2006" name="Google Shape;2006;p190"/>
            <p:cNvCxnSpPr>
              <a:stCxn id="1989" idx="7"/>
              <a:endCxn id="1992" idx="1"/>
            </p:cNvCxnSpPr>
            <p:nvPr/>
          </p:nvCxnSpPr>
          <p:spPr>
            <a:xfrm flipH="1" rot="10800000">
              <a:off x="769583" y="1513712"/>
              <a:ext cx="908400" cy="516600"/>
            </a:xfrm>
            <a:prstGeom prst="straightConnector1">
              <a:avLst/>
            </a:prstGeom>
            <a:noFill/>
            <a:ln cap="flat" cmpd="sng" w="19050">
              <a:solidFill>
                <a:srgbClr val="000000"/>
              </a:solidFill>
              <a:prstDash val="solid"/>
              <a:round/>
              <a:headEnd len="med" w="med" type="none"/>
              <a:tailEnd len="med" w="med" type="triangle"/>
            </a:ln>
          </p:spPr>
        </p:cxnSp>
        <p:cxnSp>
          <p:nvCxnSpPr>
            <p:cNvPr id="2007" name="Google Shape;2007;p190"/>
            <p:cNvCxnSpPr>
              <a:stCxn id="1995" idx="1"/>
              <a:endCxn id="1989" idx="5"/>
            </p:cNvCxnSpPr>
            <p:nvPr/>
          </p:nvCxnSpPr>
          <p:spPr>
            <a:xfrm rot="10800000">
              <a:off x="769450" y="2289475"/>
              <a:ext cx="964500" cy="521700"/>
            </a:xfrm>
            <a:prstGeom prst="straightConnector1">
              <a:avLst/>
            </a:prstGeom>
            <a:noFill/>
            <a:ln cap="flat" cmpd="sng" w="19050">
              <a:solidFill>
                <a:srgbClr val="000000"/>
              </a:solidFill>
              <a:prstDash val="solid"/>
              <a:round/>
              <a:headEnd len="med" w="med" type="none"/>
              <a:tailEnd len="med" w="med" type="triangle"/>
            </a:ln>
          </p:spPr>
        </p:cxnSp>
        <p:cxnSp>
          <p:nvCxnSpPr>
            <p:cNvPr id="2008" name="Google Shape;2008;p190"/>
            <p:cNvCxnSpPr>
              <a:stCxn id="1988" idx="3"/>
              <a:endCxn id="1995" idx="1"/>
            </p:cNvCxnSpPr>
            <p:nvPr/>
          </p:nvCxnSpPr>
          <p:spPr>
            <a:xfrm flipH="1" rot="10800000">
              <a:off x="780450" y="2811038"/>
              <a:ext cx="953400" cy="726300"/>
            </a:xfrm>
            <a:prstGeom prst="straightConnector1">
              <a:avLst/>
            </a:prstGeom>
            <a:noFill/>
            <a:ln cap="flat" cmpd="sng" w="19050">
              <a:solidFill>
                <a:srgbClr val="000000"/>
              </a:solidFill>
              <a:prstDash val="solid"/>
              <a:round/>
              <a:headEnd len="med" w="med" type="none"/>
              <a:tailEnd len="med" w="med" type="triangle"/>
            </a:ln>
          </p:spPr>
        </p:cxnSp>
        <p:cxnSp>
          <p:nvCxnSpPr>
            <p:cNvPr id="2009" name="Google Shape;2009;p190"/>
            <p:cNvCxnSpPr>
              <a:stCxn id="1995" idx="3"/>
              <a:endCxn id="2001" idx="1"/>
            </p:cNvCxnSpPr>
            <p:nvPr/>
          </p:nvCxnSpPr>
          <p:spPr>
            <a:xfrm flipH="1" rot="10800000">
              <a:off x="2034850" y="2117575"/>
              <a:ext cx="1010100" cy="693600"/>
            </a:xfrm>
            <a:prstGeom prst="straightConnector1">
              <a:avLst/>
            </a:prstGeom>
            <a:noFill/>
            <a:ln cap="flat" cmpd="sng" w="19050">
              <a:solidFill>
                <a:srgbClr val="000000"/>
              </a:solidFill>
              <a:prstDash val="solid"/>
              <a:round/>
              <a:headEnd len="med" w="med" type="none"/>
              <a:tailEnd len="med" w="med" type="triangle"/>
            </a:ln>
          </p:spPr>
        </p:cxnSp>
        <p:cxnSp>
          <p:nvCxnSpPr>
            <p:cNvPr id="2010" name="Google Shape;2010;p190"/>
            <p:cNvCxnSpPr>
              <a:stCxn id="1992" idx="3"/>
              <a:endCxn id="2001" idx="0"/>
            </p:cNvCxnSpPr>
            <p:nvPr/>
          </p:nvCxnSpPr>
          <p:spPr>
            <a:xfrm>
              <a:off x="1978675" y="1513725"/>
              <a:ext cx="1216800" cy="462900"/>
            </a:xfrm>
            <a:prstGeom prst="straightConnector1">
              <a:avLst/>
            </a:prstGeom>
            <a:noFill/>
            <a:ln cap="flat" cmpd="sng" w="19050">
              <a:solidFill>
                <a:srgbClr val="000000"/>
              </a:solidFill>
              <a:prstDash val="solid"/>
              <a:round/>
              <a:headEnd len="med" w="med" type="none"/>
              <a:tailEnd len="med" w="med" type="triangle"/>
            </a:ln>
          </p:spPr>
        </p:cxnSp>
        <p:cxnSp>
          <p:nvCxnSpPr>
            <p:cNvPr id="2011" name="Google Shape;2011;p190"/>
            <p:cNvCxnSpPr>
              <a:stCxn id="2004" idx="1"/>
              <a:endCxn id="2001" idx="3"/>
            </p:cNvCxnSpPr>
            <p:nvPr/>
          </p:nvCxnSpPr>
          <p:spPr>
            <a:xfrm rot="10800000">
              <a:off x="3345775" y="2117625"/>
              <a:ext cx="936600" cy="0"/>
            </a:xfrm>
            <a:prstGeom prst="straightConnector1">
              <a:avLst/>
            </a:prstGeom>
            <a:noFill/>
            <a:ln cap="flat" cmpd="sng" w="19050">
              <a:solidFill>
                <a:srgbClr val="000000"/>
              </a:solidFill>
              <a:prstDash val="solid"/>
              <a:round/>
              <a:headEnd len="med" w="med" type="none"/>
              <a:tailEnd len="med" w="med" type="triangle"/>
            </a:ln>
          </p:spPr>
        </p:cxnSp>
        <p:cxnSp>
          <p:nvCxnSpPr>
            <p:cNvPr id="2012" name="Google Shape;2012;p190"/>
            <p:cNvCxnSpPr>
              <a:stCxn id="1995" idx="3"/>
              <a:endCxn id="1998" idx="1"/>
            </p:cNvCxnSpPr>
            <p:nvPr/>
          </p:nvCxnSpPr>
          <p:spPr>
            <a:xfrm>
              <a:off x="2034850" y="2811175"/>
              <a:ext cx="1010100" cy="726300"/>
            </a:xfrm>
            <a:prstGeom prst="straightConnector1">
              <a:avLst/>
            </a:prstGeom>
            <a:noFill/>
            <a:ln cap="flat" cmpd="sng" w="19050">
              <a:solidFill>
                <a:srgbClr val="000000"/>
              </a:solidFill>
              <a:prstDash val="solid"/>
              <a:round/>
              <a:headEnd len="med" w="med" type="none"/>
              <a:tailEnd len="med" w="med" type="triangle"/>
            </a:ln>
          </p:spPr>
        </p:cxnSp>
        <p:cxnSp>
          <p:nvCxnSpPr>
            <p:cNvPr id="2013" name="Google Shape;2013;p190"/>
            <p:cNvCxnSpPr>
              <a:stCxn id="1998" idx="0"/>
              <a:endCxn id="2001" idx="2"/>
            </p:cNvCxnSpPr>
            <p:nvPr/>
          </p:nvCxnSpPr>
          <p:spPr>
            <a:xfrm rot="10800000">
              <a:off x="3195425" y="2258750"/>
              <a:ext cx="0" cy="1137600"/>
            </a:xfrm>
            <a:prstGeom prst="straightConnector1">
              <a:avLst/>
            </a:prstGeom>
            <a:noFill/>
            <a:ln cap="flat" cmpd="sng" w="19050">
              <a:solidFill>
                <a:srgbClr val="000000"/>
              </a:solidFill>
              <a:prstDash val="solid"/>
              <a:round/>
              <a:headEnd len="med" w="med" type="none"/>
              <a:tailEnd len="med" w="med" type="triangle"/>
            </a:ln>
          </p:spPr>
        </p:cxnSp>
      </p:grpSp>
      <p:sp>
        <p:nvSpPr>
          <p:cNvPr id="2014" name="Google Shape;2014;p190"/>
          <p:cNvSpPr txBox="1"/>
          <p:nvPr>
            <p:ph idx="4294967295" type="title"/>
          </p:nvPr>
        </p:nvSpPr>
        <p:spPr>
          <a:xfrm>
            <a:off x="311700" y="445025"/>
            <a:ext cx="85206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DFS Preorder and Postorder Solution</a:t>
            </a:r>
            <a:endParaRPr/>
          </a:p>
        </p:txBody>
      </p:sp>
    </p:spTree>
  </p:cSld>
  <p:clrMapOvr>
    <a:masterClrMapping/>
  </p:clrMapOvr>
</p:sld>
</file>

<file path=ppt/slides/slide1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18" name="Shape 2018"/>
        <p:cNvGrpSpPr/>
        <p:nvPr/>
      </p:nvGrpSpPr>
      <p:grpSpPr>
        <a:xfrm>
          <a:off x="0" y="0"/>
          <a:ext cx="0" cy="0"/>
          <a:chOff x="0" y="0"/>
          <a:chExt cx="0" cy="0"/>
        </a:xfrm>
      </p:grpSpPr>
      <p:sp>
        <p:nvSpPr>
          <p:cNvPr id="2019" name="Google Shape;2019;p191"/>
          <p:cNvSpPr txBox="1"/>
          <p:nvPr/>
        </p:nvSpPr>
        <p:spPr>
          <a:xfrm>
            <a:off x="5392800" y="1432200"/>
            <a:ext cx="3479100" cy="227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Open Sans"/>
                <a:ea typeface="Open Sans"/>
                <a:cs typeface="Open Sans"/>
                <a:sym typeface="Open Sans"/>
              </a:rPr>
              <a:t>Stack: A </a:t>
            </a:r>
            <a:r>
              <a:rPr lang="en" sz="2000">
                <a:solidFill>
                  <a:srgbClr val="57BB8A"/>
                </a:solidFill>
                <a:latin typeface="Open Sans"/>
                <a:ea typeface="Open Sans"/>
                <a:cs typeface="Open Sans"/>
                <a:sym typeface="Open Sans"/>
              </a:rPr>
              <a:t>D</a:t>
            </a:r>
            <a:endParaRPr sz="2000">
              <a:solidFill>
                <a:srgbClr val="57BB8A"/>
              </a:solidFill>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rPr lang="en" sz="2000">
                <a:latin typeface="Open Sans"/>
                <a:ea typeface="Open Sans"/>
                <a:cs typeface="Open Sans"/>
                <a:sym typeface="Open Sans"/>
              </a:rPr>
              <a:t>Marked Set: A B C F D</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rPr lang="en" sz="2000">
                <a:latin typeface="Open Sans"/>
                <a:ea typeface="Open Sans"/>
                <a:cs typeface="Open Sans"/>
                <a:sym typeface="Open Sans"/>
              </a:rPr>
              <a:t>Preorder: A B C F D</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rPr lang="en" sz="2000">
                <a:latin typeface="Open Sans"/>
                <a:ea typeface="Open Sans"/>
                <a:cs typeface="Open Sans"/>
                <a:sym typeface="Open Sans"/>
              </a:rPr>
              <a:t>Postorder: F C B</a:t>
            </a:r>
            <a:endParaRPr sz="2000">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p:txBody>
      </p:sp>
      <p:sp>
        <p:nvSpPr>
          <p:cNvPr id="2020" name="Google Shape;2020;p191"/>
          <p:cNvSpPr txBox="1"/>
          <p:nvPr/>
        </p:nvSpPr>
        <p:spPr>
          <a:xfrm>
            <a:off x="3633800" y="4071575"/>
            <a:ext cx="4870800" cy="1147200"/>
          </a:xfrm>
          <a:prstGeom prst="rect">
            <a:avLst/>
          </a:prstGeom>
          <a:noFill/>
          <a:ln>
            <a:noFill/>
          </a:ln>
        </p:spPr>
        <p:txBody>
          <a:bodyPr anchorCtr="0" anchor="t" bIns="91425" lIns="91425" spcFirstLastPara="1" rIns="91425" wrap="square" tIns="91425">
            <a:noAutofit/>
          </a:bodyPr>
          <a:lstStyle/>
          <a:p>
            <a:pPr indent="0" lvl="0" marL="457200" rtl="0" algn="l">
              <a:lnSpc>
                <a:spcPct val="115000"/>
              </a:lnSpc>
              <a:spcBef>
                <a:spcPts val="0"/>
              </a:spcBef>
              <a:spcAft>
                <a:spcPts val="0"/>
              </a:spcAft>
              <a:buNone/>
            </a:pPr>
            <a:r>
              <a:rPr lang="en" sz="1800">
                <a:latin typeface="Open Sans"/>
                <a:ea typeface="Open Sans"/>
                <a:cs typeface="Open Sans"/>
                <a:sym typeface="Open Sans"/>
              </a:rPr>
              <a:t>D has an unmarked child (E) , so we add E to our Stack, Marked Set, and Preorder.</a:t>
            </a:r>
            <a:endParaRPr/>
          </a:p>
          <a:p>
            <a:pPr indent="0" lvl="0" marL="457200" rtl="0" algn="l">
              <a:lnSpc>
                <a:spcPct val="115000"/>
              </a:lnSpc>
              <a:spcBef>
                <a:spcPts val="1600"/>
              </a:spcBef>
              <a:spcAft>
                <a:spcPts val="1600"/>
              </a:spcAft>
              <a:buNone/>
            </a:pPr>
            <a:r>
              <a:t/>
            </a:r>
            <a:endParaRPr sz="1800">
              <a:latin typeface="Open Sans"/>
              <a:ea typeface="Open Sans"/>
              <a:cs typeface="Open Sans"/>
              <a:sym typeface="Open Sans"/>
            </a:endParaRPr>
          </a:p>
        </p:txBody>
      </p:sp>
      <p:grpSp>
        <p:nvGrpSpPr>
          <p:cNvPr id="2021" name="Google Shape;2021;p191"/>
          <p:cNvGrpSpPr/>
          <p:nvPr/>
        </p:nvGrpSpPr>
        <p:grpSpPr>
          <a:xfrm>
            <a:off x="709844" y="1278755"/>
            <a:ext cx="4485162" cy="2585984"/>
            <a:chOff x="432600" y="1372725"/>
            <a:chExt cx="4197625" cy="2390225"/>
          </a:xfrm>
        </p:grpSpPr>
        <p:grpSp>
          <p:nvGrpSpPr>
            <p:cNvPr id="2022" name="Google Shape;2022;p191"/>
            <p:cNvGrpSpPr/>
            <p:nvPr/>
          </p:nvGrpSpPr>
          <p:grpSpPr>
            <a:xfrm>
              <a:off x="432600" y="3396338"/>
              <a:ext cx="394800" cy="366600"/>
              <a:chOff x="620600" y="1908825"/>
              <a:chExt cx="394800" cy="366600"/>
            </a:xfrm>
          </p:grpSpPr>
          <p:sp>
            <p:nvSpPr>
              <p:cNvPr id="2023" name="Google Shape;2023;p191"/>
              <p:cNvSpPr/>
              <p:nvPr/>
            </p:nvSpPr>
            <p:spPr>
              <a:xfrm>
                <a:off x="620600" y="1908825"/>
                <a:ext cx="394800" cy="366600"/>
              </a:xfrm>
              <a:prstGeom prst="ellipse">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191"/>
              <p:cNvSpPr txBox="1"/>
              <p:nvPr/>
            </p:nvSpPr>
            <p:spPr>
              <a:xfrm>
                <a:off x="667550" y="1908825"/>
                <a:ext cx="300900" cy="28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pen Sans"/>
                    <a:ea typeface="Open Sans"/>
                    <a:cs typeface="Open Sans"/>
                    <a:sym typeface="Open Sans"/>
                  </a:rPr>
                  <a:t>A</a:t>
                </a:r>
                <a:endParaRPr>
                  <a:latin typeface="Open Sans"/>
                  <a:ea typeface="Open Sans"/>
                  <a:cs typeface="Open Sans"/>
                  <a:sym typeface="Open Sans"/>
                </a:endParaRPr>
              </a:p>
            </p:txBody>
          </p:sp>
        </p:grpSp>
        <p:sp>
          <p:nvSpPr>
            <p:cNvPr id="2025" name="Google Shape;2025;p191"/>
            <p:cNvSpPr/>
            <p:nvPr/>
          </p:nvSpPr>
          <p:spPr>
            <a:xfrm>
              <a:off x="432600" y="1976625"/>
              <a:ext cx="394800" cy="366600"/>
            </a:xfrm>
            <a:prstGeom prst="ellipse">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B</a:t>
              </a:r>
              <a:endParaRPr/>
            </a:p>
          </p:txBody>
        </p:sp>
        <p:grpSp>
          <p:nvGrpSpPr>
            <p:cNvPr id="2026" name="Google Shape;2026;p191"/>
            <p:cNvGrpSpPr/>
            <p:nvPr/>
          </p:nvGrpSpPr>
          <p:grpSpPr>
            <a:xfrm>
              <a:off x="1630825" y="1372725"/>
              <a:ext cx="394800" cy="366600"/>
              <a:chOff x="2373475" y="2275425"/>
              <a:chExt cx="394800" cy="366600"/>
            </a:xfrm>
          </p:grpSpPr>
          <p:sp>
            <p:nvSpPr>
              <p:cNvPr id="2027" name="Google Shape;2027;p191"/>
              <p:cNvSpPr/>
              <p:nvPr/>
            </p:nvSpPr>
            <p:spPr>
              <a:xfrm>
                <a:off x="2373475" y="2275425"/>
                <a:ext cx="394800" cy="366600"/>
              </a:xfrm>
              <a:prstGeom prst="ellipse">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8" name="Google Shape;2028;p191"/>
              <p:cNvSpPr txBox="1"/>
              <p:nvPr/>
            </p:nvSpPr>
            <p:spPr>
              <a:xfrm>
                <a:off x="2420425" y="2275425"/>
                <a:ext cx="300900" cy="28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pen Sans"/>
                    <a:ea typeface="Open Sans"/>
                    <a:cs typeface="Open Sans"/>
                    <a:sym typeface="Open Sans"/>
                  </a:rPr>
                  <a:t>C</a:t>
                </a:r>
                <a:endParaRPr>
                  <a:latin typeface="Open Sans"/>
                  <a:ea typeface="Open Sans"/>
                  <a:cs typeface="Open Sans"/>
                  <a:sym typeface="Open Sans"/>
                </a:endParaRPr>
              </a:p>
            </p:txBody>
          </p:sp>
        </p:grpSp>
        <p:grpSp>
          <p:nvGrpSpPr>
            <p:cNvPr id="2029" name="Google Shape;2029;p191"/>
            <p:cNvGrpSpPr/>
            <p:nvPr/>
          </p:nvGrpSpPr>
          <p:grpSpPr>
            <a:xfrm>
              <a:off x="1687000" y="2670175"/>
              <a:ext cx="394800" cy="366600"/>
              <a:chOff x="2721325" y="3396350"/>
              <a:chExt cx="394800" cy="366600"/>
            </a:xfrm>
          </p:grpSpPr>
          <p:sp>
            <p:nvSpPr>
              <p:cNvPr id="2030" name="Google Shape;2030;p191"/>
              <p:cNvSpPr/>
              <p:nvPr/>
            </p:nvSpPr>
            <p:spPr>
              <a:xfrm>
                <a:off x="2721325" y="3396350"/>
                <a:ext cx="394800" cy="366600"/>
              </a:xfrm>
              <a:prstGeom prst="ellipse">
                <a:avLst/>
              </a:prstGeom>
              <a:noFill/>
              <a:ln cap="flat" cmpd="sng" w="19050">
                <a:solidFill>
                  <a:srgbClr val="57BB8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p191"/>
              <p:cNvSpPr txBox="1"/>
              <p:nvPr/>
            </p:nvSpPr>
            <p:spPr>
              <a:xfrm>
                <a:off x="2768275" y="3396350"/>
                <a:ext cx="300900" cy="28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pen Sans"/>
                    <a:ea typeface="Open Sans"/>
                    <a:cs typeface="Open Sans"/>
                    <a:sym typeface="Open Sans"/>
                  </a:rPr>
                  <a:t>D</a:t>
                </a:r>
                <a:endParaRPr>
                  <a:latin typeface="Open Sans"/>
                  <a:ea typeface="Open Sans"/>
                  <a:cs typeface="Open Sans"/>
                  <a:sym typeface="Open Sans"/>
                </a:endParaRPr>
              </a:p>
            </p:txBody>
          </p:sp>
        </p:grpSp>
        <p:grpSp>
          <p:nvGrpSpPr>
            <p:cNvPr id="2032" name="Google Shape;2032;p191"/>
            <p:cNvGrpSpPr/>
            <p:nvPr/>
          </p:nvGrpSpPr>
          <p:grpSpPr>
            <a:xfrm>
              <a:off x="2998025" y="3396350"/>
              <a:ext cx="394800" cy="366600"/>
              <a:chOff x="3165225" y="2275425"/>
              <a:chExt cx="394800" cy="366600"/>
            </a:xfrm>
          </p:grpSpPr>
          <p:sp>
            <p:nvSpPr>
              <p:cNvPr id="2033" name="Google Shape;2033;p191"/>
              <p:cNvSpPr/>
              <p:nvPr/>
            </p:nvSpPr>
            <p:spPr>
              <a:xfrm>
                <a:off x="3165225" y="2275425"/>
                <a:ext cx="394800" cy="366600"/>
              </a:xfrm>
              <a:prstGeom prst="ellipse">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191"/>
              <p:cNvSpPr txBox="1"/>
              <p:nvPr/>
            </p:nvSpPr>
            <p:spPr>
              <a:xfrm>
                <a:off x="3212175" y="2275425"/>
                <a:ext cx="300900" cy="28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pen Sans"/>
                    <a:ea typeface="Open Sans"/>
                    <a:cs typeface="Open Sans"/>
                    <a:sym typeface="Open Sans"/>
                  </a:rPr>
                  <a:t>E</a:t>
                </a:r>
                <a:endParaRPr>
                  <a:latin typeface="Open Sans"/>
                  <a:ea typeface="Open Sans"/>
                  <a:cs typeface="Open Sans"/>
                  <a:sym typeface="Open Sans"/>
                </a:endParaRPr>
              </a:p>
            </p:txBody>
          </p:sp>
        </p:grpSp>
        <p:grpSp>
          <p:nvGrpSpPr>
            <p:cNvPr id="2035" name="Google Shape;2035;p191"/>
            <p:cNvGrpSpPr/>
            <p:nvPr/>
          </p:nvGrpSpPr>
          <p:grpSpPr>
            <a:xfrm>
              <a:off x="2998025" y="1976625"/>
              <a:ext cx="394800" cy="366600"/>
              <a:chOff x="3392825" y="3685625"/>
              <a:chExt cx="394800" cy="366600"/>
            </a:xfrm>
          </p:grpSpPr>
          <p:sp>
            <p:nvSpPr>
              <p:cNvPr id="2036" name="Google Shape;2036;p191"/>
              <p:cNvSpPr/>
              <p:nvPr/>
            </p:nvSpPr>
            <p:spPr>
              <a:xfrm>
                <a:off x="3392825" y="3685625"/>
                <a:ext cx="394800" cy="366600"/>
              </a:xfrm>
              <a:prstGeom prst="ellipse">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 name="Google Shape;2037;p191"/>
              <p:cNvSpPr txBox="1"/>
              <p:nvPr/>
            </p:nvSpPr>
            <p:spPr>
              <a:xfrm>
                <a:off x="3439775" y="3685625"/>
                <a:ext cx="300900" cy="28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pen Sans"/>
                    <a:ea typeface="Open Sans"/>
                    <a:cs typeface="Open Sans"/>
                    <a:sym typeface="Open Sans"/>
                  </a:rPr>
                  <a:t>F</a:t>
                </a:r>
                <a:endParaRPr>
                  <a:latin typeface="Open Sans"/>
                  <a:ea typeface="Open Sans"/>
                  <a:cs typeface="Open Sans"/>
                  <a:sym typeface="Open Sans"/>
                </a:endParaRPr>
              </a:p>
            </p:txBody>
          </p:sp>
        </p:grpSp>
        <p:grpSp>
          <p:nvGrpSpPr>
            <p:cNvPr id="2038" name="Google Shape;2038;p191"/>
            <p:cNvGrpSpPr/>
            <p:nvPr/>
          </p:nvGrpSpPr>
          <p:grpSpPr>
            <a:xfrm>
              <a:off x="4235425" y="1976625"/>
              <a:ext cx="394800" cy="366600"/>
              <a:chOff x="1978675" y="3967625"/>
              <a:chExt cx="394800" cy="366600"/>
            </a:xfrm>
          </p:grpSpPr>
          <p:sp>
            <p:nvSpPr>
              <p:cNvPr id="2039" name="Google Shape;2039;p191"/>
              <p:cNvSpPr/>
              <p:nvPr/>
            </p:nvSpPr>
            <p:spPr>
              <a:xfrm>
                <a:off x="1978675" y="3967625"/>
                <a:ext cx="394800" cy="366600"/>
              </a:xfrm>
              <a:prstGeom prst="ellipse">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191"/>
              <p:cNvSpPr txBox="1"/>
              <p:nvPr/>
            </p:nvSpPr>
            <p:spPr>
              <a:xfrm>
                <a:off x="2025625" y="3967625"/>
                <a:ext cx="300900" cy="28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pen Sans"/>
                    <a:ea typeface="Open Sans"/>
                    <a:cs typeface="Open Sans"/>
                    <a:sym typeface="Open Sans"/>
                  </a:rPr>
                  <a:t>G</a:t>
                </a:r>
                <a:endParaRPr>
                  <a:latin typeface="Open Sans"/>
                  <a:ea typeface="Open Sans"/>
                  <a:cs typeface="Open Sans"/>
                  <a:sym typeface="Open Sans"/>
                </a:endParaRPr>
              </a:p>
            </p:txBody>
          </p:sp>
        </p:grpSp>
        <p:cxnSp>
          <p:nvCxnSpPr>
            <p:cNvPr id="2041" name="Google Shape;2041;p191"/>
            <p:cNvCxnSpPr>
              <a:stCxn id="2024" idx="0"/>
              <a:endCxn id="2025" idx="4"/>
            </p:cNvCxnSpPr>
            <p:nvPr/>
          </p:nvCxnSpPr>
          <p:spPr>
            <a:xfrm rot="10800000">
              <a:off x="630000" y="2343338"/>
              <a:ext cx="0" cy="1053000"/>
            </a:xfrm>
            <a:prstGeom prst="straightConnector1">
              <a:avLst/>
            </a:prstGeom>
            <a:noFill/>
            <a:ln cap="flat" cmpd="sng" w="19050">
              <a:solidFill>
                <a:srgbClr val="000000"/>
              </a:solidFill>
              <a:prstDash val="solid"/>
              <a:round/>
              <a:headEnd len="med" w="med" type="none"/>
              <a:tailEnd len="med" w="med" type="triangle"/>
            </a:ln>
          </p:spPr>
        </p:cxnSp>
        <p:cxnSp>
          <p:nvCxnSpPr>
            <p:cNvPr id="2042" name="Google Shape;2042;p191"/>
            <p:cNvCxnSpPr>
              <a:stCxn id="2025" idx="7"/>
              <a:endCxn id="2028" idx="1"/>
            </p:cNvCxnSpPr>
            <p:nvPr/>
          </p:nvCxnSpPr>
          <p:spPr>
            <a:xfrm flipH="1" rot="10800000">
              <a:off x="769583" y="1513712"/>
              <a:ext cx="908400" cy="516600"/>
            </a:xfrm>
            <a:prstGeom prst="straightConnector1">
              <a:avLst/>
            </a:prstGeom>
            <a:noFill/>
            <a:ln cap="flat" cmpd="sng" w="19050">
              <a:solidFill>
                <a:srgbClr val="000000"/>
              </a:solidFill>
              <a:prstDash val="solid"/>
              <a:round/>
              <a:headEnd len="med" w="med" type="none"/>
              <a:tailEnd len="med" w="med" type="triangle"/>
            </a:ln>
          </p:spPr>
        </p:cxnSp>
        <p:cxnSp>
          <p:nvCxnSpPr>
            <p:cNvPr id="2043" name="Google Shape;2043;p191"/>
            <p:cNvCxnSpPr>
              <a:stCxn id="2031" idx="1"/>
              <a:endCxn id="2025" idx="5"/>
            </p:cNvCxnSpPr>
            <p:nvPr/>
          </p:nvCxnSpPr>
          <p:spPr>
            <a:xfrm rot="10800000">
              <a:off x="769450" y="2289475"/>
              <a:ext cx="964500" cy="521700"/>
            </a:xfrm>
            <a:prstGeom prst="straightConnector1">
              <a:avLst/>
            </a:prstGeom>
            <a:noFill/>
            <a:ln cap="flat" cmpd="sng" w="19050">
              <a:solidFill>
                <a:srgbClr val="000000"/>
              </a:solidFill>
              <a:prstDash val="solid"/>
              <a:round/>
              <a:headEnd len="med" w="med" type="none"/>
              <a:tailEnd len="med" w="med" type="triangle"/>
            </a:ln>
          </p:spPr>
        </p:cxnSp>
        <p:cxnSp>
          <p:nvCxnSpPr>
            <p:cNvPr id="2044" name="Google Shape;2044;p191"/>
            <p:cNvCxnSpPr>
              <a:stCxn id="2024" idx="3"/>
              <a:endCxn id="2031" idx="1"/>
            </p:cNvCxnSpPr>
            <p:nvPr/>
          </p:nvCxnSpPr>
          <p:spPr>
            <a:xfrm flipH="1" rot="10800000">
              <a:off x="780450" y="2811038"/>
              <a:ext cx="953400" cy="726300"/>
            </a:xfrm>
            <a:prstGeom prst="straightConnector1">
              <a:avLst/>
            </a:prstGeom>
            <a:noFill/>
            <a:ln cap="flat" cmpd="sng" w="19050">
              <a:solidFill>
                <a:srgbClr val="000000"/>
              </a:solidFill>
              <a:prstDash val="solid"/>
              <a:round/>
              <a:headEnd len="med" w="med" type="none"/>
              <a:tailEnd len="med" w="med" type="triangle"/>
            </a:ln>
          </p:spPr>
        </p:cxnSp>
        <p:cxnSp>
          <p:nvCxnSpPr>
            <p:cNvPr id="2045" name="Google Shape;2045;p191"/>
            <p:cNvCxnSpPr>
              <a:stCxn id="2031" idx="3"/>
              <a:endCxn id="2037" idx="1"/>
            </p:cNvCxnSpPr>
            <p:nvPr/>
          </p:nvCxnSpPr>
          <p:spPr>
            <a:xfrm flipH="1" rot="10800000">
              <a:off x="2034850" y="2117575"/>
              <a:ext cx="1010100" cy="693600"/>
            </a:xfrm>
            <a:prstGeom prst="straightConnector1">
              <a:avLst/>
            </a:prstGeom>
            <a:noFill/>
            <a:ln cap="flat" cmpd="sng" w="19050">
              <a:solidFill>
                <a:srgbClr val="000000"/>
              </a:solidFill>
              <a:prstDash val="solid"/>
              <a:round/>
              <a:headEnd len="med" w="med" type="none"/>
              <a:tailEnd len="med" w="med" type="triangle"/>
            </a:ln>
          </p:spPr>
        </p:cxnSp>
        <p:cxnSp>
          <p:nvCxnSpPr>
            <p:cNvPr id="2046" name="Google Shape;2046;p191"/>
            <p:cNvCxnSpPr>
              <a:stCxn id="2028" idx="3"/>
              <a:endCxn id="2037" idx="0"/>
            </p:cNvCxnSpPr>
            <p:nvPr/>
          </p:nvCxnSpPr>
          <p:spPr>
            <a:xfrm>
              <a:off x="1978675" y="1513725"/>
              <a:ext cx="1216800" cy="462900"/>
            </a:xfrm>
            <a:prstGeom prst="straightConnector1">
              <a:avLst/>
            </a:prstGeom>
            <a:noFill/>
            <a:ln cap="flat" cmpd="sng" w="19050">
              <a:solidFill>
                <a:srgbClr val="000000"/>
              </a:solidFill>
              <a:prstDash val="solid"/>
              <a:round/>
              <a:headEnd len="med" w="med" type="none"/>
              <a:tailEnd len="med" w="med" type="triangle"/>
            </a:ln>
          </p:spPr>
        </p:cxnSp>
        <p:cxnSp>
          <p:nvCxnSpPr>
            <p:cNvPr id="2047" name="Google Shape;2047;p191"/>
            <p:cNvCxnSpPr>
              <a:stCxn id="2040" idx="1"/>
              <a:endCxn id="2037" idx="3"/>
            </p:cNvCxnSpPr>
            <p:nvPr/>
          </p:nvCxnSpPr>
          <p:spPr>
            <a:xfrm rot="10800000">
              <a:off x="3345775" y="2117625"/>
              <a:ext cx="936600" cy="0"/>
            </a:xfrm>
            <a:prstGeom prst="straightConnector1">
              <a:avLst/>
            </a:prstGeom>
            <a:noFill/>
            <a:ln cap="flat" cmpd="sng" w="19050">
              <a:solidFill>
                <a:srgbClr val="000000"/>
              </a:solidFill>
              <a:prstDash val="solid"/>
              <a:round/>
              <a:headEnd len="med" w="med" type="none"/>
              <a:tailEnd len="med" w="med" type="triangle"/>
            </a:ln>
          </p:spPr>
        </p:cxnSp>
        <p:cxnSp>
          <p:nvCxnSpPr>
            <p:cNvPr id="2048" name="Google Shape;2048;p191"/>
            <p:cNvCxnSpPr>
              <a:stCxn id="2031" idx="3"/>
              <a:endCxn id="2034" idx="1"/>
            </p:cNvCxnSpPr>
            <p:nvPr/>
          </p:nvCxnSpPr>
          <p:spPr>
            <a:xfrm>
              <a:off x="2034850" y="2811175"/>
              <a:ext cx="1010100" cy="726300"/>
            </a:xfrm>
            <a:prstGeom prst="straightConnector1">
              <a:avLst/>
            </a:prstGeom>
            <a:noFill/>
            <a:ln cap="flat" cmpd="sng" w="19050">
              <a:solidFill>
                <a:srgbClr val="000000"/>
              </a:solidFill>
              <a:prstDash val="solid"/>
              <a:round/>
              <a:headEnd len="med" w="med" type="none"/>
              <a:tailEnd len="med" w="med" type="triangle"/>
            </a:ln>
          </p:spPr>
        </p:cxnSp>
        <p:cxnSp>
          <p:nvCxnSpPr>
            <p:cNvPr id="2049" name="Google Shape;2049;p191"/>
            <p:cNvCxnSpPr>
              <a:stCxn id="2034" idx="0"/>
              <a:endCxn id="2037" idx="2"/>
            </p:cNvCxnSpPr>
            <p:nvPr/>
          </p:nvCxnSpPr>
          <p:spPr>
            <a:xfrm rot="10800000">
              <a:off x="3195425" y="2258750"/>
              <a:ext cx="0" cy="1137600"/>
            </a:xfrm>
            <a:prstGeom prst="straightConnector1">
              <a:avLst/>
            </a:prstGeom>
            <a:noFill/>
            <a:ln cap="flat" cmpd="sng" w="19050">
              <a:solidFill>
                <a:srgbClr val="000000"/>
              </a:solidFill>
              <a:prstDash val="solid"/>
              <a:round/>
              <a:headEnd len="med" w="med" type="none"/>
              <a:tailEnd len="med" w="med" type="triangle"/>
            </a:ln>
          </p:spPr>
        </p:cxnSp>
      </p:grpSp>
      <p:sp>
        <p:nvSpPr>
          <p:cNvPr id="2050" name="Google Shape;2050;p191"/>
          <p:cNvSpPr txBox="1"/>
          <p:nvPr>
            <p:ph idx="4294967295" type="title"/>
          </p:nvPr>
        </p:nvSpPr>
        <p:spPr>
          <a:xfrm>
            <a:off x="311700" y="445025"/>
            <a:ext cx="85206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DFS Preorder and Postorder Solution</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noFill/>
      </p:bgPr>
    </p:bg>
    <p:spTree>
      <p:nvGrpSpPr>
        <p:cNvPr id="192" name="Shape 192"/>
        <p:cNvGrpSpPr/>
        <p:nvPr/>
      </p:nvGrpSpPr>
      <p:grpSpPr>
        <a:xfrm>
          <a:off x="0" y="0"/>
          <a:ext cx="0" cy="0"/>
          <a:chOff x="0" y="0"/>
          <a:chExt cx="0" cy="0"/>
        </a:xfrm>
      </p:grpSpPr>
      <p:sp>
        <p:nvSpPr>
          <p:cNvPr id="193" name="Google Shape;193;p30"/>
          <p:cNvSpPr txBox="1"/>
          <p:nvPr>
            <p:ph idx="4294967295" type="body"/>
          </p:nvPr>
        </p:nvSpPr>
        <p:spPr>
          <a:xfrm>
            <a:off x="460950" y="270975"/>
            <a:ext cx="8222100" cy="2710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AutoNum type="arabicPeriod"/>
            </a:pPr>
            <a:r>
              <a:rPr lang="en"/>
              <a:t>Set traveler from i = 0 to n-1</a:t>
            </a:r>
            <a:endParaRPr/>
          </a:p>
          <a:p>
            <a:pPr indent="-342900" lvl="0" marL="457200" rtl="0" algn="l">
              <a:spcBef>
                <a:spcPts val="0"/>
              </a:spcBef>
              <a:spcAft>
                <a:spcPts val="0"/>
              </a:spcAft>
              <a:buSzPts val="1800"/>
              <a:buAutoNum type="arabicPeriod"/>
            </a:pPr>
            <a:r>
              <a:rPr lang="en"/>
              <a:t>Swap item i backwards until it is in the right place</a:t>
            </a:r>
            <a:endParaRPr/>
          </a:p>
        </p:txBody>
      </p:sp>
      <p:pic>
        <p:nvPicPr>
          <p:cNvPr id="194" name="Google Shape;194;p30"/>
          <p:cNvPicPr preferRelativeResize="0"/>
          <p:nvPr/>
        </p:nvPicPr>
        <p:blipFill>
          <a:blip r:embed="rId3">
            <a:alphaModFix/>
          </a:blip>
          <a:stretch>
            <a:fillRect/>
          </a:stretch>
        </p:blipFill>
        <p:spPr>
          <a:xfrm>
            <a:off x="2099325" y="1757350"/>
            <a:ext cx="5143500" cy="1628775"/>
          </a:xfrm>
          <a:prstGeom prst="rect">
            <a:avLst/>
          </a:prstGeom>
          <a:noFill/>
          <a:ln>
            <a:noFill/>
          </a:ln>
        </p:spPr>
      </p:pic>
      <p:pic>
        <p:nvPicPr>
          <p:cNvPr id="195" name="Google Shape;195;p30"/>
          <p:cNvPicPr preferRelativeResize="0"/>
          <p:nvPr/>
        </p:nvPicPr>
        <p:blipFill>
          <a:blip r:embed="rId4">
            <a:alphaModFix/>
          </a:blip>
          <a:stretch>
            <a:fillRect/>
          </a:stretch>
        </p:blipFill>
        <p:spPr>
          <a:xfrm>
            <a:off x="2028825" y="1590675"/>
            <a:ext cx="5086350" cy="1962150"/>
          </a:xfrm>
          <a:prstGeom prst="rect">
            <a:avLst/>
          </a:prstGeom>
          <a:noFill/>
          <a:ln>
            <a:noFill/>
          </a:ln>
        </p:spPr>
      </p:pic>
      <p:pic>
        <p:nvPicPr>
          <p:cNvPr id="196" name="Google Shape;196;p30"/>
          <p:cNvPicPr preferRelativeResize="0"/>
          <p:nvPr/>
        </p:nvPicPr>
        <p:blipFill>
          <a:blip r:embed="rId5">
            <a:alphaModFix/>
          </a:blip>
          <a:stretch>
            <a:fillRect/>
          </a:stretch>
        </p:blipFill>
        <p:spPr>
          <a:xfrm>
            <a:off x="2019300" y="1566863"/>
            <a:ext cx="5105400" cy="2009775"/>
          </a:xfrm>
          <a:prstGeom prst="rect">
            <a:avLst/>
          </a:prstGeom>
          <a:noFill/>
          <a:ln>
            <a:noFill/>
          </a:ln>
        </p:spPr>
      </p:pic>
      <p:pic>
        <p:nvPicPr>
          <p:cNvPr id="197" name="Google Shape;197;p30"/>
          <p:cNvPicPr preferRelativeResize="0"/>
          <p:nvPr/>
        </p:nvPicPr>
        <p:blipFill>
          <a:blip r:embed="rId6">
            <a:alphaModFix/>
          </a:blip>
          <a:stretch>
            <a:fillRect/>
          </a:stretch>
        </p:blipFill>
        <p:spPr>
          <a:xfrm>
            <a:off x="2019300" y="1576388"/>
            <a:ext cx="5105400" cy="1990725"/>
          </a:xfrm>
          <a:prstGeom prst="rect">
            <a:avLst/>
          </a:prstGeom>
          <a:noFill/>
          <a:ln>
            <a:noFill/>
          </a:ln>
        </p:spPr>
      </p:pic>
    </p:spTree>
  </p:cSld>
  <p:clrMapOvr>
    <a:masterClrMapping/>
  </p:clrMapOvr>
</p:sld>
</file>

<file path=ppt/slides/slide1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54" name="Shape 2054"/>
        <p:cNvGrpSpPr/>
        <p:nvPr/>
      </p:nvGrpSpPr>
      <p:grpSpPr>
        <a:xfrm>
          <a:off x="0" y="0"/>
          <a:ext cx="0" cy="0"/>
          <a:chOff x="0" y="0"/>
          <a:chExt cx="0" cy="0"/>
        </a:xfrm>
      </p:grpSpPr>
      <p:sp>
        <p:nvSpPr>
          <p:cNvPr id="2055" name="Google Shape;2055;p192"/>
          <p:cNvSpPr txBox="1"/>
          <p:nvPr/>
        </p:nvSpPr>
        <p:spPr>
          <a:xfrm>
            <a:off x="5392800" y="1432200"/>
            <a:ext cx="3479100" cy="227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000">
                <a:solidFill>
                  <a:schemeClr val="dk1"/>
                </a:solidFill>
                <a:latin typeface="Open Sans"/>
                <a:ea typeface="Open Sans"/>
                <a:cs typeface="Open Sans"/>
                <a:sym typeface="Open Sans"/>
              </a:rPr>
              <a:t>Stack: A D </a:t>
            </a:r>
            <a:r>
              <a:rPr lang="en" sz="2000">
                <a:solidFill>
                  <a:srgbClr val="57BB8A"/>
                </a:solidFill>
                <a:latin typeface="Open Sans"/>
                <a:ea typeface="Open Sans"/>
                <a:cs typeface="Open Sans"/>
                <a:sym typeface="Open Sans"/>
              </a:rPr>
              <a:t>E</a:t>
            </a:r>
            <a:endParaRPr sz="2000">
              <a:solidFill>
                <a:srgbClr val="57BB8A"/>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20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lang="en" sz="2000">
                <a:solidFill>
                  <a:schemeClr val="dk1"/>
                </a:solidFill>
                <a:latin typeface="Open Sans"/>
                <a:ea typeface="Open Sans"/>
                <a:cs typeface="Open Sans"/>
                <a:sym typeface="Open Sans"/>
              </a:rPr>
              <a:t>Marked Set: A B C F D E</a:t>
            </a:r>
            <a:endParaRPr sz="20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20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lang="en" sz="2000">
                <a:solidFill>
                  <a:schemeClr val="dk1"/>
                </a:solidFill>
                <a:latin typeface="Open Sans"/>
                <a:ea typeface="Open Sans"/>
                <a:cs typeface="Open Sans"/>
                <a:sym typeface="Open Sans"/>
              </a:rPr>
              <a:t>Preorder: A B C F D E</a:t>
            </a:r>
            <a:endParaRPr sz="20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20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lang="en" sz="2000">
                <a:solidFill>
                  <a:schemeClr val="dk1"/>
                </a:solidFill>
                <a:latin typeface="Open Sans"/>
                <a:ea typeface="Open Sans"/>
                <a:cs typeface="Open Sans"/>
                <a:sym typeface="Open Sans"/>
              </a:rPr>
              <a:t>Postorder: F C B </a:t>
            </a:r>
            <a:endParaRPr sz="20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p:txBody>
      </p:sp>
      <p:sp>
        <p:nvSpPr>
          <p:cNvPr id="2056" name="Google Shape;2056;p192"/>
          <p:cNvSpPr txBox="1"/>
          <p:nvPr/>
        </p:nvSpPr>
        <p:spPr>
          <a:xfrm>
            <a:off x="3633800" y="4071575"/>
            <a:ext cx="4870800" cy="1147200"/>
          </a:xfrm>
          <a:prstGeom prst="rect">
            <a:avLst/>
          </a:prstGeom>
          <a:noFill/>
          <a:ln>
            <a:noFill/>
          </a:ln>
        </p:spPr>
        <p:txBody>
          <a:bodyPr anchorCtr="0" anchor="t" bIns="91425" lIns="91425" spcFirstLastPara="1" rIns="91425" wrap="square" tIns="91425">
            <a:noAutofit/>
          </a:bodyPr>
          <a:lstStyle/>
          <a:p>
            <a:pPr indent="0" lvl="0" marL="457200" rtl="0" algn="l">
              <a:lnSpc>
                <a:spcPct val="115000"/>
              </a:lnSpc>
              <a:spcBef>
                <a:spcPts val="0"/>
              </a:spcBef>
              <a:spcAft>
                <a:spcPts val="0"/>
              </a:spcAft>
              <a:buNone/>
            </a:pPr>
            <a:r>
              <a:rPr lang="en" sz="1800">
                <a:latin typeface="Open Sans"/>
                <a:ea typeface="Open Sans"/>
                <a:cs typeface="Open Sans"/>
                <a:sym typeface="Open Sans"/>
              </a:rPr>
              <a:t>E has no unmarked children, so we’re going to pop it from the stack and note it down for </a:t>
            </a:r>
            <a:r>
              <a:rPr b="1" lang="en" sz="1800">
                <a:latin typeface="Open Sans"/>
                <a:ea typeface="Open Sans"/>
                <a:cs typeface="Open Sans"/>
                <a:sym typeface="Open Sans"/>
              </a:rPr>
              <a:t>postorder</a:t>
            </a:r>
            <a:r>
              <a:rPr lang="en" sz="1800">
                <a:latin typeface="Open Sans"/>
                <a:ea typeface="Open Sans"/>
                <a:cs typeface="Open Sans"/>
                <a:sym typeface="Open Sans"/>
              </a:rPr>
              <a:t>.</a:t>
            </a:r>
            <a:endParaRPr sz="1800">
              <a:latin typeface="Open Sans"/>
              <a:ea typeface="Open Sans"/>
              <a:cs typeface="Open Sans"/>
              <a:sym typeface="Open Sans"/>
            </a:endParaRPr>
          </a:p>
          <a:p>
            <a:pPr indent="0" lvl="0" marL="457200" rtl="0" algn="l">
              <a:lnSpc>
                <a:spcPct val="115000"/>
              </a:lnSpc>
              <a:spcBef>
                <a:spcPts val="1600"/>
              </a:spcBef>
              <a:spcAft>
                <a:spcPts val="1600"/>
              </a:spcAft>
              <a:buNone/>
            </a:pPr>
            <a:r>
              <a:t/>
            </a:r>
            <a:endParaRPr sz="1800">
              <a:latin typeface="Open Sans"/>
              <a:ea typeface="Open Sans"/>
              <a:cs typeface="Open Sans"/>
              <a:sym typeface="Open Sans"/>
            </a:endParaRPr>
          </a:p>
        </p:txBody>
      </p:sp>
      <p:grpSp>
        <p:nvGrpSpPr>
          <p:cNvPr id="2057" name="Google Shape;2057;p192"/>
          <p:cNvGrpSpPr/>
          <p:nvPr/>
        </p:nvGrpSpPr>
        <p:grpSpPr>
          <a:xfrm>
            <a:off x="695869" y="1278755"/>
            <a:ext cx="4485162" cy="2585984"/>
            <a:chOff x="432600" y="1372725"/>
            <a:chExt cx="4197625" cy="2390225"/>
          </a:xfrm>
        </p:grpSpPr>
        <p:grpSp>
          <p:nvGrpSpPr>
            <p:cNvPr id="2058" name="Google Shape;2058;p192"/>
            <p:cNvGrpSpPr/>
            <p:nvPr/>
          </p:nvGrpSpPr>
          <p:grpSpPr>
            <a:xfrm>
              <a:off x="432600" y="3396338"/>
              <a:ext cx="394800" cy="366600"/>
              <a:chOff x="620600" y="1908825"/>
              <a:chExt cx="394800" cy="366600"/>
            </a:xfrm>
          </p:grpSpPr>
          <p:sp>
            <p:nvSpPr>
              <p:cNvPr id="2059" name="Google Shape;2059;p192"/>
              <p:cNvSpPr/>
              <p:nvPr/>
            </p:nvSpPr>
            <p:spPr>
              <a:xfrm>
                <a:off x="620600" y="1908825"/>
                <a:ext cx="394800" cy="366600"/>
              </a:xfrm>
              <a:prstGeom prst="ellipse">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192"/>
              <p:cNvSpPr txBox="1"/>
              <p:nvPr/>
            </p:nvSpPr>
            <p:spPr>
              <a:xfrm>
                <a:off x="667550" y="1908825"/>
                <a:ext cx="300900" cy="28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pen Sans"/>
                    <a:ea typeface="Open Sans"/>
                    <a:cs typeface="Open Sans"/>
                    <a:sym typeface="Open Sans"/>
                  </a:rPr>
                  <a:t>A</a:t>
                </a:r>
                <a:endParaRPr>
                  <a:latin typeface="Open Sans"/>
                  <a:ea typeface="Open Sans"/>
                  <a:cs typeface="Open Sans"/>
                  <a:sym typeface="Open Sans"/>
                </a:endParaRPr>
              </a:p>
            </p:txBody>
          </p:sp>
        </p:grpSp>
        <p:sp>
          <p:nvSpPr>
            <p:cNvPr id="2061" name="Google Shape;2061;p192"/>
            <p:cNvSpPr/>
            <p:nvPr/>
          </p:nvSpPr>
          <p:spPr>
            <a:xfrm>
              <a:off x="432600" y="1976625"/>
              <a:ext cx="394800" cy="366600"/>
            </a:xfrm>
            <a:prstGeom prst="ellipse">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B</a:t>
              </a:r>
              <a:endParaRPr/>
            </a:p>
          </p:txBody>
        </p:sp>
        <p:grpSp>
          <p:nvGrpSpPr>
            <p:cNvPr id="2062" name="Google Shape;2062;p192"/>
            <p:cNvGrpSpPr/>
            <p:nvPr/>
          </p:nvGrpSpPr>
          <p:grpSpPr>
            <a:xfrm>
              <a:off x="1630825" y="1372725"/>
              <a:ext cx="394800" cy="366600"/>
              <a:chOff x="2373475" y="2275425"/>
              <a:chExt cx="394800" cy="366600"/>
            </a:xfrm>
          </p:grpSpPr>
          <p:sp>
            <p:nvSpPr>
              <p:cNvPr id="2063" name="Google Shape;2063;p192"/>
              <p:cNvSpPr/>
              <p:nvPr/>
            </p:nvSpPr>
            <p:spPr>
              <a:xfrm>
                <a:off x="2373475" y="2275425"/>
                <a:ext cx="394800" cy="366600"/>
              </a:xfrm>
              <a:prstGeom prst="ellipse">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 name="Google Shape;2064;p192"/>
              <p:cNvSpPr txBox="1"/>
              <p:nvPr/>
            </p:nvSpPr>
            <p:spPr>
              <a:xfrm>
                <a:off x="2420425" y="2275425"/>
                <a:ext cx="300900" cy="28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pen Sans"/>
                    <a:ea typeface="Open Sans"/>
                    <a:cs typeface="Open Sans"/>
                    <a:sym typeface="Open Sans"/>
                  </a:rPr>
                  <a:t>C</a:t>
                </a:r>
                <a:endParaRPr>
                  <a:latin typeface="Open Sans"/>
                  <a:ea typeface="Open Sans"/>
                  <a:cs typeface="Open Sans"/>
                  <a:sym typeface="Open Sans"/>
                </a:endParaRPr>
              </a:p>
            </p:txBody>
          </p:sp>
        </p:grpSp>
        <p:grpSp>
          <p:nvGrpSpPr>
            <p:cNvPr id="2065" name="Google Shape;2065;p192"/>
            <p:cNvGrpSpPr/>
            <p:nvPr/>
          </p:nvGrpSpPr>
          <p:grpSpPr>
            <a:xfrm>
              <a:off x="1687000" y="2670175"/>
              <a:ext cx="394800" cy="366600"/>
              <a:chOff x="2721325" y="3396350"/>
              <a:chExt cx="394800" cy="366600"/>
            </a:xfrm>
          </p:grpSpPr>
          <p:sp>
            <p:nvSpPr>
              <p:cNvPr id="2066" name="Google Shape;2066;p192"/>
              <p:cNvSpPr/>
              <p:nvPr/>
            </p:nvSpPr>
            <p:spPr>
              <a:xfrm>
                <a:off x="2721325" y="3396350"/>
                <a:ext cx="394800" cy="366600"/>
              </a:xfrm>
              <a:prstGeom prst="ellipse">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7" name="Google Shape;2067;p192"/>
              <p:cNvSpPr txBox="1"/>
              <p:nvPr/>
            </p:nvSpPr>
            <p:spPr>
              <a:xfrm>
                <a:off x="2768275" y="3396350"/>
                <a:ext cx="300900" cy="28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pen Sans"/>
                    <a:ea typeface="Open Sans"/>
                    <a:cs typeface="Open Sans"/>
                    <a:sym typeface="Open Sans"/>
                  </a:rPr>
                  <a:t>D</a:t>
                </a:r>
                <a:endParaRPr>
                  <a:latin typeface="Open Sans"/>
                  <a:ea typeface="Open Sans"/>
                  <a:cs typeface="Open Sans"/>
                  <a:sym typeface="Open Sans"/>
                </a:endParaRPr>
              </a:p>
            </p:txBody>
          </p:sp>
        </p:grpSp>
        <p:grpSp>
          <p:nvGrpSpPr>
            <p:cNvPr id="2068" name="Google Shape;2068;p192"/>
            <p:cNvGrpSpPr/>
            <p:nvPr/>
          </p:nvGrpSpPr>
          <p:grpSpPr>
            <a:xfrm>
              <a:off x="2998025" y="3396350"/>
              <a:ext cx="394800" cy="366600"/>
              <a:chOff x="3165225" y="2275425"/>
              <a:chExt cx="394800" cy="366600"/>
            </a:xfrm>
          </p:grpSpPr>
          <p:sp>
            <p:nvSpPr>
              <p:cNvPr id="2069" name="Google Shape;2069;p192"/>
              <p:cNvSpPr/>
              <p:nvPr/>
            </p:nvSpPr>
            <p:spPr>
              <a:xfrm>
                <a:off x="3165225" y="2275425"/>
                <a:ext cx="394800" cy="366600"/>
              </a:xfrm>
              <a:prstGeom prst="ellipse">
                <a:avLst/>
              </a:prstGeom>
              <a:noFill/>
              <a:ln cap="flat" cmpd="sng" w="19050">
                <a:solidFill>
                  <a:srgbClr val="57BB8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p192"/>
              <p:cNvSpPr txBox="1"/>
              <p:nvPr/>
            </p:nvSpPr>
            <p:spPr>
              <a:xfrm>
                <a:off x="3212175" y="2275425"/>
                <a:ext cx="300900" cy="28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pen Sans"/>
                    <a:ea typeface="Open Sans"/>
                    <a:cs typeface="Open Sans"/>
                    <a:sym typeface="Open Sans"/>
                  </a:rPr>
                  <a:t>E</a:t>
                </a:r>
                <a:endParaRPr>
                  <a:latin typeface="Open Sans"/>
                  <a:ea typeface="Open Sans"/>
                  <a:cs typeface="Open Sans"/>
                  <a:sym typeface="Open Sans"/>
                </a:endParaRPr>
              </a:p>
            </p:txBody>
          </p:sp>
        </p:grpSp>
        <p:grpSp>
          <p:nvGrpSpPr>
            <p:cNvPr id="2071" name="Google Shape;2071;p192"/>
            <p:cNvGrpSpPr/>
            <p:nvPr/>
          </p:nvGrpSpPr>
          <p:grpSpPr>
            <a:xfrm>
              <a:off x="2998025" y="1976625"/>
              <a:ext cx="394800" cy="366600"/>
              <a:chOff x="3392825" y="3685625"/>
              <a:chExt cx="394800" cy="366600"/>
            </a:xfrm>
          </p:grpSpPr>
          <p:sp>
            <p:nvSpPr>
              <p:cNvPr id="2072" name="Google Shape;2072;p192"/>
              <p:cNvSpPr/>
              <p:nvPr/>
            </p:nvSpPr>
            <p:spPr>
              <a:xfrm>
                <a:off x="3392825" y="3685625"/>
                <a:ext cx="394800" cy="366600"/>
              </a:xfrm>
              <a:prstGeom prst="ellipse">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 name="Google Shape;2073;p192"/>
              <p:cNvSpPr txBox="1"/>
              <p:nvPr/>
            </p:nvSpPr>
            <p:spPr>
              <a:xfrm>
                <a:off x="3439775" y="3685625"/>
                <a:ext cx="300900" cy="28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pen Sans"/>
                    <a:ea typeface="Open Sans"/>
                    <a:cs typeface="Open Sans"/>
                    <a:sym typeface="Open Sans"/>
                  </a:rPr>
                  <a:t>F</a:t>
                </a:r>
                <a:endParaRPr>
                  <a:latin typeface="Open Sans"/>
                  <a:ea typeface="Open Sans"/>
                  <a:cs typeface="Open Sans"/>
                  <a:sym typeface="Open Sans"/>
                </a:endParaRPr>
              </a:p>
            </p:txBody>
          </p:sp>
        </p:grpSp>
        <p:grpSp>
          <p:nvGrpSpPr>
            <p:cNvPr id="2074" name="Google Shape;2074;p192"/>
            <p:cNvGrpSpPr/>
            <p:nvPr/>
          </p:nvGrpSpPr>
          <p:grpSpPr>
            <a:xfrm>
              <a:off x="4235425" y="1976625"/>
              <a:ext cx="394800" cy="366600"/>
              <a:chOff x="1978675" y="3967625"/>
              <a:chExt cx="394800" cy="366600"/>
            </a:xfrm>
          </p:grpSpPr>
          <p:sp>
            <p:nvSpPr>
              <p:cNvPr id="2075" name="Google Shape;2075;p192"/>
              <p:cNvSpPr/>
              <p:nvPr/>
            </p:nvSpPr>
            <p:spPr>
              <a:xfrm>
                <a:off x="1978675" y="3967625"/>
                <a:ext cx="394800" cy="366600"/>
              </a:xfrm>
              <a:prstGeom prst="ellipse">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6" name="Google Shape;2076;p192"/>
              <p:cNvSpPr txBox="1"/>
              <p:nvPr/>
            </p:nvSpPr>
            <p:spPr>
              <a:xfrm>
                <a:off x="2025625" y="3967625"/>
                <a:ext cx="300900" cy="28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pen Sans"/>
                    <a:ea typeface="Open Sans"/>
                    <a:cs typeface="Open Sans"/>
                    <a:sym typeface="Open Sans"/>
                  </a:rPr>
                  <a:t>G</a:t>
                </a:r>
                <a:endParaRPr>
                  <a:latin typeface="Open Sans"/>
                  <a:ea typeface="Open Sans"/>
                  <a:cs typeface="Open Sans"/>
                  <a:sym typeface="Open Sans"/>
                </a:endParaRPr>
              </a:p>
            </p:txBody>
          </p:sp>
        </p:grpSp>
        <p:cxnSp>
          <p:nvCxnSpPr>
            <p:cNvPr id="2077" name="Google Shape;2077;p192"/>
            <p:cNvCxnSpPr>
              <a:stCxn id="2060" idx="0"/>
              <a:endCxn id="2061" idx="4"/>
            </p:cNvCxnSpPr>
            <p:nvPr/>
          </p:nvCxnSpPr>
          <p:spPr>
            <a:xfrm rot="10800000">
              <a:off x="630000" y="2343338"/>
              <a:ext cx="0" cy="1053000"/>
            </a:xfrm>
            <a:prstGeom prst="straightConnector1">
              <a:avLst/>
            </a:prstGeom>
            <a:noFill/>
            <a:ln cap="flat" cmpd="sng" w="19050">
              <a:solidFill>
                <a:srgbClr val="000000"/>
              </a:solidFill>
              <a:prstDash val="solid"/>
              <a:round/>
              <a:headEnd len="med" w="med" type="none"/>
              <a:tailEnd len="med" w="med" type="triangle"/>
            </a:ln>
          </p:spPr>
        </p:cxnSp>
        <p:cxnSp>
          <p:nvCxnSpPr>
            <p:cNvPr id="2078" name="Google Shape;2078;p192"/>
            <p:cNvCxnSpPr>
              <a:stCxn id="2061" idx="7"/>
              <a:endCxn id="2064" idx="1"/>
            </p:cNvCxnSpPr>
            <p:nvPr/>
          </p:nvCxnSpPr>
          <p:spPr>
            <a:xfrm flipH="1" rot="10800000">
              <a:off x="769583" y="1513712"/>
              <a:ext cx="908400" cy="516600"/>
            </a:xfrm>
            <a:prstGeom prst="straightConnector1">
              <a:avLst/>
            </a:prstGeom>
            <a:noFill/>
            <a:ln cap="flat" cmpd="sng" w="19050">
              <a:solidFill>
                <a:srgbClr val="000000"/>
              </a:solidFill>
              <a:prstDash val="solid"/>
              <a:round/>
              <a:headEnd len="med" w="med" type="none"/>
              <a:tailEnd len="med" w="med" type="triangle"/>
            </a:ln>
          </p:spPr>
        </p:cxnSp>
        <p:cxnSp>
          <p:nvCxnSpPr>
            <p:cNvPr id="2079" name="Google Shape;2079;p192"/>
            <p:cNvCxnSpPr>
              <a:stCxn id="2067" idx="1"/>
              <a:endCxn id="2061" idx="5"/>
            </p:cNvCxnSpPr>
            <p:nvPr/>
          </p:nvCxnSpPr>
          <p:spPr>
            <a:xfrm rot="10800000">
              <a:off x="769450" y="2289475"/>
              <a:ext cx="964500" cy="521700"/>
            </a:xfrm>
            <a:prstGeom prst="straightConnector1">
              <a:avLst/>
            </a:prstGeom>
            <a:noFill/>
            <a:ln cap="flat" cmpd="sng" w="19050">
              <a:solidFill>
                <a:srgbClr val="000000"/>
              </a:solidFill>
              <a:prstDash val="solid"/>
              <a:round/>
              <a:headEnd len="med" w="med" type="none"/>
              <a:tailEnd len="med" w="med" type="triangle"/>
            </a:ln>
          </p:spPr>
        </p:cxnSp>
        <p:cxnSp>
          <p:nvCxnSpPr>
            <p:cNvPr id="2080" name="Google Shape;2080;p192"/>
            <p:cNvCxnSpPr>
              <a:stCxn id="2060" idx="3"/>
              <a:endCxn id="2067" idx="1"/>
            </p:cNvCxnSpPr>
            <p:nvPr/>
          </p:nvCxnSpPr>
          <p:spPr>
            <a:xfrm flipH="1" rot="10800000">
              <a:off x="780450" y="2811038"/>
              <a:ext cx="953400" cy="726300"/>
            </a:xfrm>
            <a:prstGeom prst="straightConnector1">
              <a:avLst/>
            </a:prstGeom>
            <a:noFill/>
            <a:ln cap="flat" cmpd="sng" w="19050">
              <a:solidFill>
                <a:srgbClr val="000000"/>
              </a:solidFill>
              <a:prstDash val="solid"/>
              <a:round/>
              <a:headEnd len="med" w="med" type="none"/>
              <a:tailEnd len="med" w="med" type="triangle"/>
            </a:ln>
          </p:spPr>
        </p:cxnSp>
        <p:cxnSp>
          <p:nvCxnSpPr>
            <p:cNvPr id="2081" name="Google Shape;2081;p192"/>
            <p:cNvCxnSpPr>
              <a:stCxn id="2067" idx="3"/>
              <a:endCxn id="2073" idx="1"/>
            </p:cNvCxnSpPr>
            <p:nvPr/>
          </p:nvCxnSpPr>
          <p:spPr>
            <a:xfrm flipH="1" rot="10800000">
              <a:off x="2034850" y="2117575"/>
              <a:ext cx="1010100" cy="693600"/>
            </a:xfrm>
            <a:prstGeom prst="straightConnector1">
              <a:avLst/>
            </a:prstGeom>
            <a:noFill/>
            <a:ln cap="flat" cmpd="sng" w="19050">
              <a:solidFill>
                <a:srgbClr val="000000"/>
              </a:solidFill>
              <a:prstDash val="solid"/>
              <a:round/>
              <a:headEnd len="med" w="med" type="none"/>
              <a:tailEnd len="med" w="med" type="triangle"/>
            </a:ln>
          </p:spPr>
        </p:cxnSp>
        <p:cxnSp>
          <p:nvCxnSpPr>
            <p:cNvPr id="2082" name="Google Shape;2082;p192"/>
            <p:cNvCxnSpPr>
              <a:stCxn id="2064" idx="3"/>
              <a:endCxn id="2073" idx="0"/>
            </p:cNvCxnSpPr>
            <p:nvPr/>
          </p:nvCxnSpPr>
          <p:spPr>
            <a:xfrm>
              <a:off x="1978675" y="1513725"/>
              <a:ext cx="1216800" cy="462900"/>
            </a:xfrm>
            <a:prstGeom prst="straightConnector1">
              <a:avLst/>
            </a:prstGeom>
            <a:noFill/>
            <a:ln cap="flat" cmpd="sng" w="19050">
              <a:solidFill>
                <a:srgbClr val="000000"/>
              </a:solidFill>
              <a:prstDash val="solid"/>
              <a:round/>
              <a:headEnd len="med" w="med" type="none"/>
              <a:tailEnd len="med" w="med" type="triangle"/>
            </a:ln>
          </p:spPr>
        </p:cxnSp>
        <p:cxnSp>
          <p:nvCxnSpPr>
            <p:cNvPr id="2083" name="Google Shape;2083;p192"/>
            <p:cNvCxnSpPr>
              <a:stCxn id="2076" idx="1"/>
              <a:endCxn id="2073" idx="3"/>
            </p:cNvCxnSpPr>
            <p:nvPr/>
          </p:nvCxnSpPr>
          <p:spPr>
            <a:xfrm rot="10800000">
              <a:off x="3345775" y="2117625"/>
              <a:ext cx="936600" cy="0"/>
            </a:xfrm>
            <a:prstGeom prst="straightConnector1">
              <a:avLst/>
            </a:prstGeom>
            <a:noFill/>
            <a:ln cap="flat" cmpd="sng" w="19050">
              <a:solidFill>
                <a:srgbClr val="000000"/>
              </a:solidFill>
              <a:prstDash val="solid"/>
              <a:round/>
              <a:headEnd len="med" w="med" type="none"/>
              <a:tailEnd len="med" w="med" type="triangle"/>
            </a:ln>
          </p:spPr>
        </p:cxnSp>
        <p:cxnSp>
          <p:nvCxnSpPr>
            <p:cNvPr id="2084" name="Google Shape;2084;p192"/>
            <p:cNvCxnSpPr>
              <a:stCxn id="2067" idx="3"/>
              <a:endCxn id="2070" idx="1"/>
            </p:cNvCxnSpPr>
            <p:nvPr/>
          </p:nvCxnSpPr>
          <p:spPr>
            <a:xfrm>
              <a:off x="2034850" y="2811175"/>
              <a:ext cx="1010100" cy="726300"/>
            </a:xfrm>
            <a:prstGeom prst="straightConnector1">
              <a:avLst/>
            </a:prstGeom>
            <a:noFill/>
            <a:ln cap="flat" cmpd="sng" w="19050">
              <a:solidFill>
                <a:srgbClr val="000000"/>
              </a:solidFill>
              <a:prstDash val="solid"/>
              <a:round/>
              <a:headEnd len="med" w="med" type="none"/>
              <a:tailEnd len="med" w="med" type="triangle"/>
            </a:ln>
          </p:spPr>
        </p:cxnSp>
        <p:cxnSp>
          <p:nvCxnSpPr>
            <p:cNvPr id="2085" name="Google Shape;2085;p192"/>
            <p:cNvCxnSpPr>
              <a:stCxn id="2070" idx="0"/>
              <a:endCxn id="2073" idx="2"/>
            </p:cNvCxnSpPr>
            <p:nvPr/>
          </p:nvCxnSpPr>
          <p:spPr>
            <a:xfrm rot="10800000">
              <a:off x="3195425" y="2258750"/>
              <a:ext cx="0" cy="1137600"/>
            </a:xfrm>
            <a:prstGeom prst="straightConnector1">
              <a:avLst/>
            </a:prstGeom>
            <a:noFill/>
            <a:ln cap="flat" cmpd="sng" w="19050">
              <a:solidFill>
                <a:srgbClr val="000000"/>
              </a:solidFill>
              <a:prstDash val="solid"/>
              <a:round/>
              <a:headEnd len="med" w="med" type="none"/>
              <a:tailEnd len="med" w="med" type="triangle"/>
            </a:ln>
          </p:spPr>
        </p:cxnSp>
      </p:grpSp>
      <p:sp>
        <p:nvSpPr>
          <p:cNvPr id="2086" name="Google Shape;2086;p192"/>
          <p:cNvSpPr txBox="1"/>
          <p:nvPr>
            <p:ph idx="4294967295" type="title"/>
          </p:nvPr>
        </p:nvSpPr>
        <p:spPr>
          <a:xfrm>
            <a:off x="311700" y="445025"/>
            <a:ext cx="85206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DFS Preorder and Postorder Solution</a:t>
            </a:r>
            <a:endParaRPr/>
          </a:p>
        </p:txBody>
      </p:sp>
    </p:spTree>
  </p:cSld>
  <p:clrMapOvr>
    <a:masterClrMapping/>
  </p:clrMapOvr>
</p:sld>
</file>

<file path=ppt/slides/slide1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90" name="Shape 2090"/>
        <p:cNvGrpSpPr/>
        <p:nvPr/>
      </p:nvGrpSpPr>
      <p:grpSpPr>
        <a:xfrm>
          <a:off x="0" y="0"/>
          <a:ext cx="0" cy="0"/>
          <a:chOff x="0" y="0"/>
          <a:chExt cx="0" cy="0"/>
        </a:xfrm>
      </p:grpSpPr>
      <p:sp>
        <p:nvSpPr>
          <p:cNvPr id="2091" name="Google Shape;2091;p193"/>
          <p:cNvSpPr txBox="1"/>
          <p:nvPr/>
        </p:nvSpPr>
        <p:spPr>
          <a:xfrm>
            <a:off x="5392800" y="1432200"/>
            <a:ext cx="3479100" cy="227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Open Sans"/>
                <a:ea typeface="Open Sans"/>
                <a:cs typeface="Open Sans"/>
                <a:sym typeface="Open Sans"/>
              </a:rPr>
              <a:t>Stack: A </a:t>
            </a:r>
            <a:r>
              <a:rPr lang="en" sz="2000">
                <a:solidFill>
                  <a:srgbClr val="57BB8A"/>
                </a:solidFill>
                <a:latin typeface="Open Sans"/>
                <a:ea typeface="Open Sans"/>
                <a:cs typeface="Open Sans"/>
                <a:sym typeface="Open Sans"/>
              </a:rPr>
              <a:t>D</a:t>
            </a:r>
            <a:r>
              <a:rPr lang="en" sz="2000">
                <a:latin typeface="Open Sans"/>
                <a:ea typeface="Open Sans"/>
                <a:cs typeface="Open Sans"/>
                <a:sym typeface="Open Sans"/>
              </a:rPr>
              <a:t>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rPr lang="en" sz="2000">
                <a:latin typeface="Open Sans"/>
                <a:ea typeface="Open Sans"/>
                <a:cs typeface="Open Sans"/>
                <a:sym typeface="Open Sans"/>
              </a:rPr>
              <a:t>Marked Set: A B C F D E</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rPr lang="en" sz="2000">
                <a:latin typeface="Open Sans"/>
                <a:ea typeface="Open Sans"/>
                <a:cs typeface="Open Sans"/>
                <a:sym typeface="Open Sans"/>
              </a:rPr>
              <a:t>Preorder: A B C F D E</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rPr lang="en" sz="2000">
                <a:latin typeface="Open Sans"/>
                <a:ea typeface="Open Sans"/>
                <a:cs typeface="Open Sans"/>
                <a:sym typeface="Open Sans"/>
              </a:rPr>
              <a:t>Postorder: F C B E</a:t>
            </a:r>
            <a:endParaRPr sz="2000">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a:p>
            <a:pPr indent="0" lvl="0" marL="0" rtl="0" algn="l">
              <a:spcBef>
                <a:spcPts val="0"/>
              </a:spcBef>
              <a:spcAft>
                <a:spcPts val="0"/>
              </a:spcAft>
              <a:buNone/>
            </a:pPr>
            <a:r>
              <a:t/>
            </a:r>
            <a:endParaRPr sz="2000">
              <a:solidFill>
                <a:schemeClr val="dk1"/>
              </a:solidFill>
              <a:latin typeface="Open Sans"/>
              <a:ea typeface="Open Sans"/>
              <a:cs typeface="Open Sans"/>
              <a:sym typeface="Open Sans"/>
            </a:endParaRPr>
          </a:p>
        </p:txBody>
      </p:sp>
      <p:sp>
        <p:nvSpPr>
          <p:cNvPr id="2092" name="Google Shape;2092;p193"/>
          <p:cNvSpPr txBox="1"/>
          <p:nvPr/>
        </p:nvSpPr>
        <p:spPr>
          <a:xfrm>
            <a:off x="3633800" y="4071575"/>
            <a:ext cx="4870800" cy="1147200"/>
          </a:xfrm>
          <a:prstGeom prst="rect">
            <a:avLst/>
          </a:prstGeom>
          <a:noFill/>
          <a:ln>
            <a:noFill/>
          </a:ln>
        </p:spPr>
        <p:txBody>
          <a:bodyPr anchorCtr="0" anchor="t" bIns="91425" lIns="91425" spcFirstLastPara="1" rIns="91425" wrap="square" tIns="91425">
            <a:noAutofit/>
          </a:bodyPr>
          <a:lstStyle/>
          <a:p>
            <a:pPr indent="0" lvl="0" marL="457200" rtl="0" algn="l">
              <a:lnSpc>
                <a:spcPct val="115000"/>
              </a:lnSpc>
              <a:spcBef>
                <a:spcPts val="0"/>
              </a:spcBef>
              <a:spcAft>
                <a:spcPts val="0"/>
              </a:spcAft>
              <a:buNone/>
            </a:pPr>
            <a:r>
              <a:rPr lang="en" sz="1800">
                <a:latin typeface="Open Sans"/>
                <a:ea typeface="Open Sans"/>
                <a:cs typeface="Open Sans"/>
                <a:sym typeface="Open Sans"/>
              </a:rPr>
              <a:t>D</a:t>
            </a:r>
            <a:r>
              <a:rPr lang="en" sz="1800">
                <a:latin typeface="Open Sans"/>
                <a:ea typeface="Open Sans"/>
                <a:cs typeface="Open Sans"/>
                <a:sym typeface="Open Sans"/>
              </a:rPr>
              <a:t> has no unmarked children, so we’re going to pop it from the stack and note it down for </a:t>
            </a:r>
            <a:r>
              <a:rPr b="1" lang="en" sz="1800">
                <a:latin typeface="Open Sans"/>
                <a:ea typeface="Open Sans"/>
                <a:cs typeface="Open Sans"/>
                <a:sym typeface="Open Sans"/>
              </a:rPr>
              <a:t>postorder</a:t>
            </a:r>
            <a:r>
              <a:rPr lang="en" sz="1800">
                <a:latin typeface="Open Sans"/>
                <a:ea typeface="Open Sans"/>
                <a:cs typeface="Open Sans"/>
                <a:sym typeface="Open Sans"/>
              </a:rPr>
              <a:t>.</a:t>
            </a:r>
            <a:endParaRPr sz="1800">
              <a:latin typeface="Open Sans"/>
              <a:ea typeface="Open Sans"/>
              <a:cs typeface="Open Sans"/>
              <a:sym typeface="Open Sans"/>
            </a:endParaRPr>
          </a:p>
          <a:p>
            <a:pPr indent="0" lvl="0" marL="457200" rtl="0" algn="l">
              <a:lnSpc>
                <a:spcPct val="115000"/>
              </a:lnSpc>
              <a:spcBef>
                <a:spcPts val="1600"/>
              </a:spcBef>
              <a:spcAft>
                <a:spcPts val="1600"/>
              </a:spcAft>
              <a:buNone/>
            </a:pPr>
            <a:r>
              <a:t/>
            </a:r>
            <a:endParaRPr sz="1800">
              <a:latin typeface="Open Sans"/>
              <a:ea typeface="Open Sans"/>
              <a:cs typeface="Open Sans"/>
              <a:sym typeface="Open Sans"/>
            </a:endParaRPr>
          </a:p>
        </p:txBody>
      </p:sp>
      <p:grpSp>
        <p:nvGrpSpPr>
          <p:cNvPr id="2093" name="Google Shape;2093;p193"/>
          <p:cNvGrpSpPr/>
          <p:nvPr/>
        </p:nvGrpSpPr>
        <p:grpSpPr>
          <a:xfrm>
            <a:off x="680544" y="1278755"/>
            <a:ext cx="4485162" cy="2585984"/>
            <a:chOff x="432600" y="1372725"/>
            <a:chExt cx="4197625" cy="2390225"/>
          </a:xfrm>
        </p:grpSpPr>
        <p:grpSp>
          <p:nvGrpSpPr>
            <p:cNvPr id="2094" name="Google Shape;2094;p193"/>
            <p:cNvGrpSpPr/>
            <p:nvPr/>
          </p:nvGrpSpPr>
          <p:grpSpPr>
            <a:xfrm>
              <a:off x="432600" y="3396338"/>
              <a:ext cx="394800" cy="366600"/>
              <a:chOff x="620600" y="1908825"/>
              <a:chExt cx="394800" cy="366600"/>
            </a:xfrm>
          </p:grpSpPr>
          <p:sp>
            <p:nvSpPr>
              <p:cNvPr id="2095" name="Google Shape;2095;p193"/>
              <p:cNvSpPr/>
              <p:nvPr/>
            </p:nvSpPr>
            <p:spPr>
              <a:xfrm>
                <a:off x="620600" y="1908825"/>
                <a:ext cx="394800" cy="366600"/>
              </a:xfrm>
              <a:prstGeom prst="ellipse">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6" name="Google Shape;2096;p193"/>
              <p:cNvSpPr txBox="1"/>
              <p:nvPr/>
            </p:nvSpPr>
            <p:spPr>
              <a:xfrm>
                <a:off x="667550" y="1908825"/>
                <a:ext cx="300900" cy="28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pen Sans"/>
                    <a:ea typeface="Open Sans"/>
                    <a:cs typeface="Open Sans"/>
                    <a:sym typeface="Open Sans"/>
                  </a:rPr>
                  <a:t>A</a:t>
                </a:r>
                <a:endParaRPr>
                  <a:latin typeface="Open Sans"/>
                  <a:ea typeface="Open Sans"/>
                  <a:cs typeface="Open Sans"/>
                  <a:sym typeface="Open Sans"/>
                </a:endParaRPr>
              </a:p>
            </p:txBody>
          </p:sp>
        </p:grpSp>
        <p:sp>
          <p:nvSpPr>
            <p:cNvPr id="2097" name="Google Shape;2097;p193"/>
            <p:cNvSpPr/>
            <p:nvPr/>
          </p:nvSpPr>
          <p:spPr>
            <a:xfrm>
              <a:off x="432600" y="1976625"/>
              <a:ext cx="394800" cy="366600"/>
            </a:xfrm>
            <a:prstGeom prst="ellipse">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B</a:t>
              </a:r>
              <a:endParaRPr/>
            </a:p>
          </p:txBody>
        </p:sp>
        <p:grpSp>
          <p:nvGrpSpPr>
            <p:cNvPr id="2098" name="Google Shape;2098;p193"/>
            <p:cNvGrpSpPr/>
            <p:nvPr/>
          </p:nvGrpSpPr>
          <p:grpSpPr>
            <a:xfrm>
              <a:off x="1630825" y="1372725"/>
              <a:ext cx="394800" cy="366600"/>
              <a:chOff x="2373475" y="2275425"/>
              <a:chExt cx="394800" cy="366600"/>
            </a:xfrm>
          </p:grpSpPr>
          <p:sp>
            <p:nvSpPr>
              <p:cNvPr id="2099" name="Google Shape;2099;p193"/>
              <p:cNvSpPr/>
              <p:nvPr/>
            </p:nvSpPr>
            <p:spPr>
              <a:xfrm>
                <a:off x="2373475" y="2275425"/>
                <a:ext cx="394800" cy="366600"/>
              </a:xfrm>
              <a:prstGeom prst="ellipse">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193"/>
              <p:cNvSpPr txBox="1"/>
              <p:nvPr/>
            </p:nvSpPr>
            <p:spPr>
              <a:xfrm>
                <a:off x="2420425" y="2275425"/>
                <a:ext cx="300900" cy="28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pen Sans"/>
                    <a:ea typeface="Open Sans"/>
                    <a:cs typeface="Open Sans"/>
                    <a:sym typeface="Open Sans"/>
                  </a:rPr>
                  <a:t>C</a:t>
                </a:r>
                <a:endParaRPr>
                  <a:latin typeface="Open Sans"/>
                  <a:ea typeface="Open Sans"/>
                  <a:cs typeface="Open Sans"/>
                  <a:sym typeface="Open Sans"/>
                </a:endParaRPr>
              </a:p>
            </p:txBody>
          </p:sp>
        </p:grpSp>
        <p:grpSp>
          <p:nvGrpSpPr>
            <p:cNvPr id="2101" name="Google Shape;2101;p193"/>
            <p:cNvGrpSpPr/>
            <p:nvPr/>
          </p:nvGrpSpPr>
          <p:grpSpPr>
            <a:xfrm>
              <a:off x="1687000" y="2670175"/>
              <a:ext cx="394800" cy="366600"/>
              <a:chOff x="2721325" y="3396350"/>
              <a:chExt cx="394800" cy="366600"/>
            </a:xfrm>
          </p:grpSpPr>
          <p:sp>
            <p:nvSpPr>
              <p:cNvPr id="2102" name="Google Shape;2102;p193"/>
              <p:cNvSpPr/>
              <p:nvPr/>
            </p:nvSpPr>
            <p:spPr>
              <a:xfrm>
                <a:off x="2721325" y="3396350"/>
                <a:ext cx="394800" cy="366600"/>
              </a:xfrm>
              <a:prstGeom prst="ellipse">
                <a:avLst/>
              </a:prstGeom>
              <a:noFill/>
              <a:ln cap="flat" cmpd="sng" w="19050">
                <a:solidFill>
                  <a:srgbClr val="57BB8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193"/>
              <p:cNvSpPr txBox="1"/>
              <p:nvPr/>
            </p:nvSpPr>
            <p:spPr>
              <a:xfrm>
                <a:off x="2768275" y="3396350"/>
                <a:ext cx="300900" cy="28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pen Sans"/>
                    <a:ea typeface="Open Sans"/>
                    <a:cs typeface="Open Sans"/>
                    <a:sym typeface="Open Sans"/>
                  </a:rPr>
                  <a:t>D</a:t>
                </a:r>
                <a:endParaRPr>
                  <a:latin typeface="Open Sans"/>
                  <a:ea typeface="Open Sans"/>
                  <a:cs typeface="Open Sans"/>
                  <a:sym typeface="Open Sans"/>
                </a:endParaRPr>
              </a:p>
            </p:txBody>
          </p:sp>
        </p:grpSp>
        <p:grpSp>
          <p:nvGrpSpPr>
            <p:cNvPr id="2104" name="Google Shape;2104;p193"/>
            <p:cNvGrpSpPr/>
            <p:nvPr/>
          </p:nvGrpSpPr>
          <p:grpSpPr>
            <a:xfrm>
              <a:off x="2998025" y="3396350"/>
              <a:ext cx="394800" cy="366600"/>
              <a:chOff x="3165225" y="2275425"/>
              <a:chExt cx="394800" cy="366600"/>
            </a:xfrm>
          </p:grpSpPr>
          <p:sp>
            <p:nvSpPr>
              <p:cNvPr id="2105" name="Google Shape;2105;p193"/>
              <p:cNvSpPr/>
              <p:nvPr/>
            </p:nvSpPr>
            <p:spPr>
              <a:xfrm>
                <a:off x="3165225" y="2275425"/>
                <a:ext cx="394800" cy="366600"/>
              </a:xfrm>
              <a:prstGeom prst="ellipse">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193"/>
              <p:cNvSpPr txBox="1"/>
              <p:nvPr/>
            </p:nvSpPr>
            <p:spPr>
              <a:xfrm>
                <a:off x="3212175" y="2275425"/>
                <a:ext cx="300900" cy="28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pen Sans"/>
                    <a:ea typeface="Open Sans"/>
                    <a:cs typeface="Open Sans"/>
                    <a:sym typeface="Open Sans"/>
                  </a:rPr>
                  <a:t>E</a:t>
                </a:r>
                <a:endParaRPr>
                  <a:latin typeface="Open Sans"/>
                  <a:ea typeface="Open Sans"/>
                  <a:cs typeface="Open Sans"/>
                  <a:sym typeface="Open Sans"/>
                </a:endParaRPr>
              </a:p>
            </p:txBody>
          </p:sp>
        </p:grpSp>
        <p:grpSp>
          <p:nvGrpSpPr>
            <p:cNvPr id="2107" name="Google Shape;2107;p193"/>
            <p:cNvGrpSpPr/>
            <p:nvPr/>
          </p:nvGrpSpPr>
          <p:grpSpPr>
            <a:xfrm>
              <a:off x="2998025" y="1976625"/>
              <a:ext cx="394800" cy="366600"/>
              <a:chOff x="3392825" y="3685625"/>
              <a:chExt cx="394800" cy="366600"/>
            </a:xfrm>
          </p:grpSpPr>
          <p:sp>
            <p:nvSpPr>
              <p:cNvPr id="2108" name="Google Shape;2108;p193"/>
              <p:cNvSpPr/>
              <p:nvPr/>
            </p:nvSpPr>
            <p:spPr>
              <a:xfrm>
                <a:off x="3392825" y="3685625"/>
                <a:ext cx="394800" cy="366600"/>
              </a:xfrm>
              <a:prstGeom prst="ellipse">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p193"/>
              <p:cNvSpPr txBox="1"/>
              <p:nvPr/>
            </p:nvSpPr>
            <p:spPr>
              <a:xfrm>
                <a:off x="3439775" y="3685625"/>
                <a:ext cx="300900" cy="28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pen Sans"/>
                    <a:ea typeface="Open Sans"/>
                    <a:cs typeface="Open Sans"/>
                    <a:sym typeface="Open Sans"/>
                  </a:rPr>
                  <a:t>F</a:t>
                </a:r>
                <a:endParaRPr>
                  <a:latin typeface="Open Sans"/>
                  <a:ea typeface="Open Sans"/>
                  <a:cs typeface="Open Sans"/>
                  <a:sym typeface="Open Sans"/>
                </a:endParaRPr>
              </a:p>
            </p:txBody>
          </p:sp>
        </p:grpSp>
        <p:grpSp>
          <p:nvGrpSpPr>
            <p:cNvPr id="2110" name="Google Shape;2110;p193"/>
            <p:cNvGrpSpPr/>
            <p:nvPr/>
          </p:nvGrpSpPr>
          <p:grpSpPr>
            <a:xfrm>
              <a:off x="4235425" y="1976625"/>
              <a:ext cx="394800" cy="366600"/>
              <a:chOff x="1978675" y="3967625"/>
              <a:chExt cx="394800" cy="366600"/>
            </a:xfrm>
          </p:grpSpPr>
          <p:sp>
            <p:nvSpPr>
              <p:cNvPr id="2111" name="Google Shape;2111;p193"/>
              <p:cNvSpPr/>
              <p:nvPr/>
            </p:nvSpPr>
            <p:spPr>
              <a:xfrm>
                <a:off x="1978675" y="3967625"/>
                <a:ext cx="394800" cy="366600"/>
              </a:xfrm>
              <a:prstGeom prst="ellipse">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2" name="Google Shape;2112;p193"/>
              <p:cNvSpPr txBox="1"/>
              <p:nvPr/>
            </p:nvSpPr>
            <p:spPr>
              <a:xfrm>
                <a:off x="2025625" y="3967625"/>
                <a:ext cx="300900" cy="28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pen Sans"/>
                    <a:ea typeface="Open Sans"/>
                    <a:cs typeface="Open Sans"/>
                    <a:sym typeface="Open Sans"/>
                  </a:rPr>
                  <a:t>G</a:t>
                </a:r>
                <a:endParaRPr>
                  <a:latin typeface="Open Sans"/>
                  <a:ea typeface="Open Sans"/>
                  <a:cs typeface="Open Sans"/>
                  <a:sym typeface="Open Sans"/>
                </a:endParaRPr>
              </a:p>
            </p:txBody>
          </p:sp>
        </p:grpSp>
        <p:cxnSp>
          <p:nvCxnSpPr>
            <p:cNvPr id="2113" name="Google Shape;2113;p193"/>
            <p:cNvCxnSpPr>
              <a:stCxn id="2096" idx="0"/>
              <a:endCxn id="2097" idx="4"/>
            </p:cNvCxnSpPr>
            <p:nvPr/>
          </p:nvCxnSpPr>
          <p:spPr>
            <a:xfrm rot="10800000">
              <a:off x="630000" y="2343338"/>
              <a:ext cx="0" cy="1053000"/>
            </a:xfrm>
            <a:prstGeom prst="straightConnector1">
              <a:avLst/>
            </a:prstGeom>
            <a:noFill/>
            <a:ln cap="flat" cmpd="sng" w="19050">
              <a:solidFill>
                <a:srgbClr val="000000"/>
              </a:solidFill>
              <a:prstDash val="solid"/>
              <a:round/>
              <a:headEnd len="med" w="med" type="none"/>
              <a:tailEnd len="med" w="med" type="triangle"/>
            </a:ln>
          </p:spPr>
        </p:cxnSp>
        <p:cxnSp>
          <p:nvCxnSpPr>
            <p:cNvPr id="2114" name="Google Shape;2114;p193"/>
            <p:cNvCxnSpPr>
              <a:stCxn id="2097" idx="7"/>
              <a:endCxn id="2100" idx="1"/>
            </p:cNvCxnSpPr>
            <p:nvPr/>
          </p:nvCxnSpPr>
          <p:spPr>
            <a:xfrm flipH="1" rot="10800000">
              <a:off x="769583" y="1513712"/>
              <a:ext cx="908400" cy="516600"/>
            </a:xfrm>
            <a:prstGeom prst="straightConnector1">
              <a:avLst/>
            </a:prstGeom>
            <a:noFill/>
            <a:ln cap="flat" cmpd="sng" w="19050">
              <a:solidFill>
                <a:srgbClr val="000000"/>
              </a:solidFill>
              <a:prstDash val="solid"/>
              <a:round/>
              <a:headEnd len="med" w="med" type="none"/>
              <a:tailEnd len="med" w="med" type="triangle"/>
            </a:ln>
          </p:spPr>
        </p:cxnSp>
        <p:cxnSp>
          <p:nvCxnSpPr>
            <p:cNvPr id="2115" name="Google Shape;2115;p193"/>
            <p:cNvCxnSpPr>
              <a:stCxn id="2103" idx="1"/>
              <a:endCxn id="2097" idx="5"/>
            </p:cNvCxnSpPr>
            <p:nvPr/>
          </p:nvCxnSpPr>
          <p:spPr>
            <a:xfrm rot="10800000">
              <a:off x="769450" y="2289475"/>
              <a:ext cx="964500" cy="521700"/>
            </a:xfrm>
            <a:prstGeom prst="straightConnector1">
              <a:avLst/>
            </a:prstGeom>
            <a:noFill/>
            <a:ln cap="flat" cmpd="sng" w="19050">
              <a:solidFill>
                <a:srgbClr val="000000"/>
              </a:solidFill>
              <a:prstDash val="solid"/>
              <a:round/>
              <a:headEnd len="med" w="med" type="none"/>
              <a:tailEnd len="med" w="med" type="triangle"/>
            </a:ln>
          </p:spPr>
        </p:cxnSp>
        <p:cxnSp>
          <p:nvCxnSpPr>
            <p:cNvPr id="2116" name="Google Shape;2116;p193"/>
            <p:cNvCxnSpPr>
              <a:stCxn id="2096" idx="3"/>
              <a:endCxn id="2103" idx="1"/>
            </p:cNvCxnSpPr>
            <p:nvPr/>
          </p:nvCxnSpPr>
          <p:spPr>
            <a:xfrm flipH="1" rot="10800000">
              <a:off x="780450" y="2811038"/>
              <a:ext cx="953400" cy="726300"/>
            </a:xfrm>
            <a:prstGeom prst="straightConnector1">
              <a:avLst/>
            </a:prstGeom>
            <a:noFill/>
            <a:ln cap="flat" cmpd="sng" w="19050">
              <a:solidFill>
                <a:srgbClr val="000000"/>
              </a:solidFill>
              <a:prstDash val="solid"/>
              <a:round/>
              <a:headEnd len="med" w="med" type="none"/>
              <a:tailEnd len="med" w="med" type="triangle"/>
            </a:ln>
          </p:spPr>
        </p:cxnSp>
        <p:cxnSp>
          <p:nvCxnSpPr>
            <p:cNvPr id="2117" name="Google Shape;2117;p193"/>
            <p:cNvCxnSpPr>
              <a:stCxn id="2103" idx="3"/>
              <a:endCxn id="2109" idx="1"/>
            </p:cNvCxnSpPr>
            <p:nvPr/>
          </p:nvCxnSpPr>
          <p:spPr>
            <a:xfrm flipH="1" rot="10800000">
              <a:off x="2034850" y="2117575"/>
              <a:ext cx="1010100" cy="693600"/>
            </a:xfrm>
            <a:prstGeom prst="straightConnector1">
              <a:avLst/>
            </a:prstGeom>
            <a:noFill/>
            <a:ln cap="flat" cmpd="sng" w="19050">
              <a:solidFill>
                <a:srgbClr val="000000"/>
              </a:solidFill>
              <a:prstDash val="solid"/>
              <a:round/>
              <a:headEnd len="med" w="med" type="none"/>
              <a:tailEnd len="med" w="med" type="triangle"/>
            </a:ln>
          </p:spPr>
        </p:cxnSp>
        <p:cxnSp>
          <p:nvCxnSpPr>
            <p:cNvPr id="2118" name="Google Shape;2118;p193"/>
            <p:cNvCxnSpPr>
              <a:stCxn id="2100" idx="3"/>
              <a:endCxn id="2109" idx="0"/>
            </p:cNvCxnSpPr>
            <p:nvPr/>
          </p:nvCxnSpPr>
          <p:spPr>
            <a:xfrm>
              <a:off x="1978675" y="1513725"/>
              <a:ext cx="1216800" cy="462900"/>
            </a:xfrm>
            <a:prstGeom prst="straightConnector1">
              <a:avLst/>
            </a:prstGeom>
            <a:noFill/>
            <a:ln cap="flat" cmpd="sng" w="19050">
              <a:solidFill>
                <a:srgbClr val="000000"/>
              </a:solidFill>
              <a:prstDash val="solid"/>
              <a:round/>
              <a:headEnd len="med" w="med" type="none"/>
              <a:tailEnd len="med" w="med" type="triangle"/>
            </a:ln>
          </p:spPr>
        </p:cxnSp>
        <p:cxnSp>
          <p:nvCxnSpPr>
            <p:cNvPr id="2119" name="Google Shape;2119;p193"/>
            <p:cNvCxnSpPr>
              <a:stCxn id="2112" idx="1"/>
              <a:endCxn id="2109" idx="3"/>
            </p:cNvCxnSpPr>
            <p:nvPr/>
          </p:nvCxnSpPr>
          <p:spPr>
            <a:xfrm rot="10800000">
              <a:off x="3345775" y="2117625"/>
              <a:ext cx="936600" cy="0"/>
            </a:xfrm>
            <a:prstGeom prst="straightConnector1">
              <a:avLst/>
            </a:prstGeom>
            <a:noFill/>
            <a:ln cap="flat" cmpd="sng" w="19050">
              <a:solidFill>
                <a:srgbClr val="000000"/>
              </a:solidFill>
              <a:prstDash val="solid"/>
              <a:round/>
              <a:headEnd len="med" w="med" type="none"/>
              <a:tailEnd len="med" w="med" type="triangle"/>
            </a:ln>
          </p:spPr>
        </p:cxnSp>
        <p:cxnSp>
          <p:nvCxnSpPr>
            <p:cNvPr id="2120" name="Google Shape;2120;p193"/>
            <p:cNvCxnSpPr>
              <a:stCxn id="2103" idx="3"/>
              <a:endCxn id="2106" idx="1"/>
            </p:cNvCxnSpPr>
            <p:nvPr/>
          </p:nvCxnSpPr>
          <p:spPr>
            <a:xfrm>
              <a:off x="2034850" y="2811175"/>
              <a:ext cx="1010100" cy="726300"/>
            </a:xfrm>
            <a:prstGeom prst="straightConnector1">
              <a:avLst/>
            </a:prstGeom>
            <a:noFill/>
            <a:ln cap="flat" cmpd="sng" w="19050">
              <a:solidFill>
                <a:srgbClr val="000000"/>
              </a:solidFill>
              <a:prstDash val="solid"/>
              <a:round/>
              <a:headEnd len="med" w="med" type="none"/>
              <a:tailEnd len="med" w="med" type="triangle"/>
            </a:ln>
          </p:spPr>
        </p:cxnSp>
        <p:cxnSp>
          <p:nvCxnSpPr>
            <p:cNvPr id="2121" name="Google Shape;2121;p193"/>
            <p:cNvCxnSpPr>
              <a:stCxn id="2106" idx="0"/>
              <a:endCxn id="2109" idx="2"/>
            </p:cNvCxnSpPr>
            <p:nvPr/>
          </p:nvCxnSpPr>
          <p:spPr>
            <a:xfrm rot="10800000">
              <a:off x="3195425" y="2258750"/>
              <a:ext cx="0" cy="1137600"/>
            </a:xfrm>
            <a:prstGeom prst="straightConnector1">
              <a:avLst/>
            </a:prstGeom>
            <a:noFill/>
            <a:ln cap="flat" cmpd="sng" w="19050">
              <a:solidFill>
                <a:srgbClr val="000000"/>
              </a:solidFill>
              <a:prstDash val="solid"/>
              <a:round/>
              <a:headEnd len="med" w="med" type="none"/>
              <a:tailEnd len="med" w="med" type="triangle"/>
            </a:ln>
          </p:spPr>
        </p:cxnSp>
      </p:grpSp>
      <p:sp>
        <p:nvSpPr>
          <p:cNvPr id="2122" name="Google Shape;2122;p193"/>
          <p:cNvSpPr txBox="1"/>
          <p:nvPr>
            <p:ph idx="4294967295" type="title"/>
          </p:nvPr>
        </p:nvSpPr>
        <p:spPr>
          <a:xfrm>
            <a:off x="311700" y="445025"/>
            <a:ext cx="85206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DFS Preorder and Postorder Solution</a:t>
            </a:r>
            <a:endParaRPr/>
          </a:p>
        </p:txBody>
      </p:sp>
    </p:spTree>
  </p:cSld>
  <p:clrMapOvr>
    <a:masterClrMapping/>
  </p:clrMapOvr>
</p:sld>
</file>

<file path=ppt/slides/slide1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26" name="Shape 2126"/>
        <p:cNvGrpSpPr/>
        <p:nvPr/>
      </p:nvGrpSpPr>
      <p:grpSpPr>
        <a:xfrm>
          <a:off x="0" y="0"/>
          <a:ext cx="0" cy="0"/>
          <a:chOff x="0" y="0"/>
          <a:chExt cx="0" cy="0"/>
        </a:xfrm>
      </p:grpSpPr>
      <p:sp>
        <p:nvSpPr>
          <p:cNvPr id="2127" name="Google Shape;2127;p194"/>
          <p:cNvSpPr txBox="1"/>
          <p:nvPr/>
        </p:nvSpPr>
        <p:spPr>
          <a:xfrm>
            <a:off x="5392800" y="1432200"/>
            <a:ext cx="3479100" cy="227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000">
                <a:solidFill>
                  <a:schemeClr val="dk1"/>
                </a:solidFill>
                <a:latin typeface="Open Sans"/>
                <a:ea typeface="Open Sans"/>
                <a:cs typeface="Open Sans"/>
                <a:sym typeface="Open Sans"/>
              </a:rPr>
              <a:t>Stack: </a:t>
            </a:r>
            <a:r>
              <a:rPr lang="en" sz="2000">
                <a:solidFill>
                  <a:srgbClr val="57BB8A"/>
                </a:solidFill>
                <a:latin typeface="Open Sans"/>
                <a:ea typeface="Open Sans"/>
                <a:cs typeface="Open Sans"/>
                <a:sym typeface="Open Sans"/>
              </a:rPr>
              <a:t>A</a:t>
            </a:r>
            <a:r>
              <a:rPr lang="en" sz="2000">
                <a:solidFill>
                  <a:schemeClr val="dk1"/>
                </a:solidFill>
                <a:latin typeface="Open Sans"/>
                <a:ea typeface="Open Sans"/>
                <a:cs typeface="Open Sans"/>
                <a:sym typeface="Open Sans"/>
              </a:rPr>
              <a:t>  </a:t>
            </a:r>
            <a:endParaRPr sz="20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20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lang="en" sz="2000">
                <a:solidFill>
                  <a:schemeClr val="dk1"/>
                </a:solidFill>
                <a:latin typeface="Open Sans"/>
                <a:ea typeface="Open Sans"/>
                <a:cs typeface="Open Sans"/>
                <a:sym typeface="Open Sans"/>
              </a:rPr>
              <a:t>Marked Set: A B C F D E</a:t>
            </a:r>
            <a:endParaRPr sz="20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20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lang="en" sz="2000">
                <a:solidFill>
                  <a:schemeClr val="dk1"/>
                </a:solidFill>
                <a:latin typeface="Open Sans"/>
                <a:ea typeface="Open Sans"/>
                <a:cs typeface="Open Sans"/>
                <a:sym typeface="Open Sans"/>
              </a:rPr>
              <a:t>Preorder: A B C F D E</a:t>
            </a:r>
            <a:endParaRPr sz="20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20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lang="en" sz="2000">
                <a:solidFill>
                  <a:schemeClr val="dk1"/>
                </a:solidFill>
                <a:latin typeface="Open Sans"/>
                <a:ea typeface="Open Sans"/>
                <a:cs typeface="Open Sans"/>
                <a:sym typeface="Open Sans"/>
              </a:rPr>
              <a:t>Postorder: F C B E D</a:t>
            </a:r>
            <a:endParaRPr sz="20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p:txBody>
      </p:sp>
      <p:sp>
        <p:nvSpPr>
          <p:cNvPr id="2128" name="Google Shape;2128;p194"/>
          <p:cNvSpPr txBox="1"/>
          <p:nvPr/>
        </p:nvSpPr>
        <p:spPr>
          <a:xfrm>
            <a:off x="3633800" y="4071575"/>
            <a:ext cx="4870800" cy="1147200"/>
          </a:xfrm>
          <a:prstGeom prst="rect">
            <a:avLst/>
          </a:prstGeom>
          <a:noFill/>
          <a:ln>
            <a:noFill/>
          </a:ln>
        </p:spPr>
        <p:txBody>
          <a:bodyPr anchorCtr="0" anchor="t" bIns="91425" lIns="91425" spcFirstLastPara="1" rIns="91425" wrap="square" tIns="91425">
            <a:noAutofit/>
          </a:bodyPr>
          <a:lstStyle/>
          <a:p>
            <a:pPr indent="0" lvl="0" marL="457200" rtl="0" algn="l">
              <a:lnSpc>
                <a:spcPct val="115000"/>
              </a:lnSpc>
              <a:spcBef>
                <a:spcPts val="0"/>
              </a:spcBef>
              <a:spcAft>
                <a:spcPts val="0"/>
              </a:spcAft>
              <a:buNone/>
            </a:pPr>
            <a:r>
              <a:rPr lang="en" sz="1800">
                <a:latin typeface="Open Sans"/>
                <a:ea typeface="Open Sans"/>
                <a:cs typeface="Open Sans"/>
                <a:sym typeface="Open Sans"/>
              </a:rPr>
              <a:t>A has no unmarked children, so we’re going to pop it from the stack and note it down for </a:t>
            </a:r>
            <a:r>
              <a:rPr b="1" lang="en" sz="1800">
                <a:latin typeface="Open Sans"/>
                <a:ea typeface="Open Sans"/>
                <a:cs typeface="Open Sans"/>
                <a:sym typeface="Open Sans"/>
              </a:rPr>
              <a:t>postorder</a:t>
            </a:r>
            <a:r>
              <a:rPr lang="en" sz="1800">
                <a:latin typeface="Open Sans"/>
                <a:ea typeface="Open Sans"/>
                <a:cs typeface="Open Sans"/>
                <a:sym typeface="Open Sans"/>
              </a:rPr>
              <a:t>.</a:t>
            </a:r>
            <a:endParaRPr sz="1800">
              <a:latin typeface="Open Sans"/>
              <a:ea typeface="Open Sans"/>
              <a:cs typeface="Open Sans"/>
              <a:sym typeface="Open Sans"/>
            </a:endParaRPr>
          </a:p>
          <a:p>
            <a:pPr indent="0" lvl="0" marL="457200" rtl="0" algn="l">
              <a:lnSpc>
                <a:spcPct val="115000"/>
              </a:lnSpc>
              <a:spcBef>
                <a:spcPts val="1600"/>
              </a:spcBef>
              <a:spcAft>
                <a:spcPts val="1600"/>
              </a:spcAft>
              <a:buNone/>
            </a:pPr>
            <a:r>
              <a:t/>
            </a:r>
            <a:endParaRPr sz="1800">
              <a:latin typeface="Open Sans"/>
              <a:ea typeface="Open Sans"/>
              <a:cs typeface="Open Sans"/>
              <a:sym typeface="Open Sans"/>
            </a:endParaRPr>
          </a:p>
        </p:txBody>
      </p:sp>
      <p:grpSp>
        <p:nvGrpSpPr>
          <p:cNvPr id="2129" name="Google Shape;2129;p194"/>
          <p:cNvGrpSpPr/>
          <p:nvPr/>
        </p:nvGrpSpPr>
        <p:grpSpPr>
          <a:xfrm>
            <a:off x="695869" y="1278755"/>
            <a:ext cx="4485162" cy="2585984"/>
            <a:chOff x="432600" y="1372725"/>
            <a:chExt cx="4197625" cy="2390225"/>
          </a:xfrm>
        </p:grpSpPr>
        <p:grpSp>
          <p:nvGrpSpPr>
            <p:cNvPr id="2130" name="Google Shape;2130;p194"/>
            <p:cNvGrpSpPr/>
            <p:nvPr/>
          </p:nvGrpSpPr>
          <p:grpSpPr>
            <a:xfrm>
              <a:off x="432600" y="3396338"/>
              <a:ext cx="394800" cy="366600"/>
              <a:chOff x="620600" y="1908825"/>
              <a:chExt cx="394800" cy="366600"/>
            </a:xfrm>
          </p:grpSpPr>
          <p:sp>
            <p:nvSpPr>
              <p:cNvPr id="2131" name="Google Shape;2131;p194"/>
              <p:cNvSpPr/>
              <p:nvPr/>
            </p:nvSpPr>
            <p:spPr>
              <a:xfrm>
                <a:off x="620600" y="1908825"/>
                <a:ext cx="394800" cy="366600"/>
              </a:xfrm>
              <a:prstGeom prst="ellipse">
                <a:avLst/>
              </a:prstGeom>
              <a:noFill/>
              <a:ln cap="flat" cmpd="sng" w="19050">
                <a:solidFill>
                  <a:srgbClr val="57BB8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194"/>
              <p:cNvSpPr txBox="1"/>
              <p:nvPr/>
            </p:nvSpPr>
            <p:spPr>
              <a:xfrm>
                <a:off x="667550" y="1908825"/>
                <a:ext cx="300900" cy="28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pen Sans"/>
                    <a:ea typeface="Open Sans"/>
                    <a:cs typeface="Open Sans"/>
                    <a:sym typeface="Open Sans"/>
                  </a:rPr>
                  <a:t>A</a:t>
                </a:r>
                <a:endParaRPr>
                  <a:latin typeface="Open Sans"/>
                  <a:ea typeface="Open Sans"/>
                  <a:cs typeface="Open Sans"/>
                  <a:sym typeface="Open Sans"/>
                </a:endParaRPr>
              </a:p>
            </p:txBody>
          </p:sp>
        </p:grpSp>
        <p:sp>
          <p:nvSpPr>
            <p:cNvPr id="2133" name="Google Shape;2133;p194"/>
            <p:cNvSpPr/>
            <p:nvPr/>
          </p:nvSpPr>
          <p:spPr>
            <a:xfrm>
              <a:off x="432600" y="1976625"/>
              <a:ext cx="394800" cy="366600"/>
            </a:xfrm>
            <a:prstGeom prst="ellipse">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B</a:t>
              </a:r>
              <a:endParaRPr/>
            </a:p>
          </p:txBody>
        </p:sp>
        <p:grpSp>
          <p:nvGrpSpPr>
            <p:cNvPr id="2134" name="Google Shape;2134;p194"/>
            <p:cNvGrpSpPr/>
            <p:nvPr/>
          </p:nvGrpSpPr>
          <p:grpSpPr>
            <a:xfrm>
              <a:off x="1630825" y="1372725"/>
              <a:ext cx="394800" cy="366600"/>
              <a:chOff x="2373475" y="2275425"/>
              <a:chExt cx="394800" cy="366600"/>
            </a:xfrm>
          </p:grpSpPr>
          <p:sp>
            <p:nvSpPr>
              <p:cNvPr id="2135" name="Google Shape;2135;p194"/>
              <p:cNvSpPr/>
              <p:nvPr/>
            </p:nvSpPr>
            <p:spPr>
              <a:xfrm>
                <a:off x="2373475" y="2275425"/>
                <a:ext cx="394800" cy="366600"/>
              </a:xfrm>
              <a:prstGeom prst="ellipse">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 name="Google Shape;2136;p194"/>
              <p:cNvSpPr txBox="1"/>
              <p:nvPr/>
            </p:nvSpPr>
            <p:spPr>
              <a:xfrm>
                <a:off x="2420425" y="2275425"/>
                <a:ext cx="300900" cy="28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pen Sans"/>
                    <a:ea typeface="Open Sans"/>
                    <a:cs typeface="Open Sans"/>
                    <a:sym typeface="Open Sans"/>
                  </a:rPr>
                  <a:t>C</a:t>
                </a:r>
                <a:endParaRPr>
                  <a:latin typeface="Open Sans"/>
                  <a:ea typeface="Open Sans"/>
                  <a:cs typeface="Open Sans"/>
                  <a:sym typeface="Open Sans"/>
                </a:endParaRPr>
              </a:p>
            </p:txBody>
          </p:sp>
        </p:grpSp>
        <p:grpSp>
          <p:nvGrpSpPr>
            <p:cNvPr id="2137" name="Google Shape;2137;p194"/>
            <p:cNvGrpSpPr/>
            <p:nvPr/>
          </p:nvGrpSpPr>
          <p:grpSpPr>
            <a:xfrm>
              <a:off x="1687000" y="2670175"/>
              <a:ext cx="394800" cy="366600"/>
              <a:chOff x="2721325" y="3396350"/>
              <a:chExt cx="394800" cy="366600"/>
            </a:xfrm>
          </p:grpSpPr>
          <p:sp>
            <p:nvSpPr>
              <p:cNvPr id="2138" name="Google Shape;2138;p194"/>
              <p:cNvSpPr/>
              <p:nvPr/>
            </p:nvSpPr>
            <p:spPr>
              <a:xfrm>
                <a:off x="2721325" y="3396350"/>
                <a:ext cx="394800" cy="366600"/>
              </a:xfrm>
              <a:prstGeom prst="ellipse">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9" name="Google Shape;2139;p194"/>
              <p:cNvSpPr txBox="1"/>
              <p:nvPr/>
            </p:nvSpPr>
            <p:spPr>
              <a:xfrm>
                <a:off x="2768275" y="3396350"/>
                <a:ext cx="300900" cy="28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pen Sans"/>
                    <a:ea typeface="Open Sans"/>
                    <a:cs typeface="Open Sans"/>
                    <a:sym typeface="Open Sans"/>
                  </a:rPr>
                  <a:t>D</a:t>
                </a:r>
                <a:endParaRPr>
                  <a:latin typeface="Open Sans"/>
                  <a:ea typeface="Open Sans"/>
                  <a:cs typeface="Open Sans"/>
                  <a:sym typeface="Open Sans"/>
                </a:endParaRPr>
              </a:p>
            </p:txBody>
          </p:sp>
        </p:grpSp>
        <p:grpSp>
          <p:nvGrpSpPr>
            <p:cNvPr id="2140" name="Google Shape;2140;p194"/>
            <p:cNvGrpSpPr/>
            <p:nvPr/>
          </p:nvGrpSpPr>
          <p:grpSpPr>
            <a:xfrm>
              <a:off x="2998025" y="3396350"/>
              <a:ext cx="394800" cy="366600"/>
              <a:chOff x="3165225" y="2275425"/>
              <a:chExt cx="394800" cy="366600"/>
            </a:xfrm>
          </p:grpSpPr>
          <p:sp>
            <p:nvSpPr>
              <p:cNvPr id="2141" name="Google Shape;2141;p194"/>
              <p:cNvSpPr/>
              <p:nvPr/>
            </p:nvSpPr>
            <p:spPr>
              <a:xfrm>
                <a:off x="3165225" y="2275425"/>
                <a:ext cx="394800" cy="366600"/>
              </a:xfrm>
              <a:prstGeom prst="ellipse">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194"/>
              <p:cNvSpPr txBox="1"/>
              <p:nvPr/>
            </p:nvSpPr>
            <p:spPr>
              <a:xfrm>
                <a:off x="3212175" y="2275425"/>
                <a:ext cx="300900" cy="28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pen Sans"/>
                    <a:ea typeface="Open Sans"/>
                    <a:cs typeface="Open Sans"/>
                    <a:sym typeface="Open Sans"/>
                  </a:rPr>
                  <a:t>E</a:t>
                </a:r>
                <a:endParaRPr>
                  <a:latin typeface="Open Sans"/>
                  <a:ea typeface="Open Sans"/>
                  <a:cs typeface="Open Sans"/>
                  <a:sym typeface="Open Sans"/>
                </a:endParaRPr>
              </a:p>
            </p:txBody>
          </p:sp>
        </p:grpSp>
        <p:grpSp>
          <p:nvGrpSpPr>
            <p:cNvPr id="2143" name="Google Shape;2143;p194"/>
            <p:cNvGrpSpPr/>
            <p:nvPr/>
          </p:nvGrpSpPr>
          <p:grpSpPr>
            <a:xfrm>
              <a:off x="2998025" y="1976625"/>
              <a:ext cx="394800" cy="366600"/>
              <a:chOff x="3392825" y="3685625"/>
              <a:chExt cx="394800" cy="366600"/>
            </a:xfrm>
          </p:grpSpPr>
          <p:sp>
            <p:nvSpPr>
              <p:cNvPr id="2144" name="Google Shape;2144;p194"/>
              <p:cNvSpPr/>
              <p:nvPr/>
            </p:nvSpPr>
            <p:spPr>
              <a:xfrm>
                <a:off x="3392825" y="3685625"/>
                <a:ext cx="394800" cy="366600"/>
              </a:xfrm>
              <a:prstGeom prst="ellipse">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5" name="Google Shape;2145;p194"/>
              <p:cNvSpPr txBox="1"/>
              <p:nvPr/>
            </p:nvSpPr>
            <p:spPr>
              <a:xfrm>
                <a:off x="3439775" y="3685625"/>
                <a:ext cx="300900" cy="28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pen Sans"/>
                    <a:ea typeface="Open Sans"/>
                    <a:cs typeface="Open Sans"/>
                    <a:sym typeface="Open Sans"/>
                  </a:rPr>
                  <a:t>F</a:t>
                </a:r>
                <a:endParaRPr>
                  <a:latin typeface="Open Sans"/>
                  <a:ea typeface="Open Sans"/>
                  <a:cs typeface="Open Sans"/>
                  <a:sym typeface="Open Sans"/>
                </a:endParaRPr>
              </a:p>
            </p:txBody>
          </p:sp>
        </p:grpSp>
        <p:grpSp>
          <p:nvGrpSpPr>
            <p:cNvPr id="2146" name="Google Shape;2146;p194"/>
            <p:cNvGrpSpPr/>
            <p:nvPr/>
          </p:nvGrpSpPr>
          <p:grpSpPr>
            <a:xfrm>
              <a:off x="4235425" y="1976625"/>
              <a:ext cx="394800" cy="366600"/>
              <a:chOff x="1978675" y="3967625"/>
              <a:chExt cx="394800" cy="366600"/>
            </a:xfrm>
          </p:grpSpPr>
          <p:sp>
            <p:nvSpPr>
              <p:cNvPr id="2147" name="Google Shape;2147;p194"/>
              <p:cNvSpPr/>
              <p:nvPr/>
            </p:nvSpPr>
            <p:spPr>
              <a:xfrm>
                <a:off x="1978675" y="3967625"/>
                <a:ext cx="394800" cy="366600"/>
              </a:xfrm>
              <a:prstGeom prst="ellipse">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 name="Google Shape;2148;p194"/>
              <p:cNvSpPr txBox="1"/>
              <p:nvPr/>
            </p:nvSpPr>
            <p:spPr>
              <a:xfrm>
                <a:off x="2025625" y="3967625"/>
                <a:ext cx="300900" cy="28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pen Sans"/>
                    <a:ea typeface="Open Sans"/>
                    <a:cs typeface="Open Sans"/>
                    <a:sym typeface="Open Sans"/>
                  </a:rPr>
                  <a:t>G</a:t>
                </a:r>
                <a:endParaRPr>
                  <a:latin typeface="Open Sans"/>
                  <a:ea typeface="Open Sans"/>
                  <a:cs typeface="Open Sans"/>
                  <a:sym typeface="Open Sans"/>
                </a:endParaRPr>
              </a:p>
            </p:txBody>
          </p:sp>
        </p:grpSp>
        <p:cxnSp>
          <p:nvCxnSpPr>
            <p:cNvPr id="2149" name="Google Shape;2149;p194"/>
            <p:cNvCxnSpPr>
              <a:stCxn id="2132" idx="0"/>
              <a:endCxn id="2133" idx="4"/>
            </p:cNvCxnSpPr>
            <p:nvPr/>
          </p:nvCxnSpPr>
          <p:spPr>
            <a:xfrm rot="10800000">
              <a:off x="630000" y="2343338"/>
              <a:ext cx="0" cy="1053000"/>
            </a:xfrm>
            <a:prstGeom prst="straightConnector1">
              <a:avLst/>
            </a:prstGeom>
            <a:noFill/>
            <a:ln cap="flat" cmpd="sng" w="19050">
              <a:solidFill>
                <a:srgbClr val="000000"/>
              </a:solidFill>
              <a:prstDash val="solid"/>
              <a:round/>
              <a:headEnd len="med" w="med" type="none"/>
              <a:tailEnd len="med" w="med" type="triangle"/>
            </a:ln>
          </p:spPr>
        </p:cxnSp>
        <p:cxnSp>
          <p:nvCxnSpPr>
            <p:cNvPr id="2150" name="Google Shape;2150;p194"/>
            <p:cNvCxnSpPr>
              <a:stCxn id="2133" idx="7"/>
              <a:endCxn id="2136" idx="1"/>
            </p:cNvCxnSpPr>
            <p:nvPr/>
          </p:nvCxnSpPr>
          <p:spPr>
            <a:xfrm flipH="1" rot="10800000">
              <a:off x="769583" y="1513712"/>
              <a:ext cx="908400" cy="516600"/>
            </a:xfrm>
            <a:prstGeom prst="straightConnector1">
              <a:avLst/>
            </a:prstGeom>
            <a:noFill/>
            <a:ln cap="flat" cmpd="sng" w="19050">
              <a:solidFill>
                <a:srgbClr val="000000"/>
              </a:solidFill>
              <a:prstDash val="solid"/>
              <a:round/>
              <a:headEnd len="med" w="med" type="none"/>
              <a:tailEnd len="med" w="med" type="triangle"/>
            </a:ln>
          </p:spPr>
        </p:cxnSp>
        <p:cxnSp>
          <p:nvCxnSpPr>
            <p:cNvPr id="2151" name="Google Shape;2151;p194"/>
            <p:cNvCxnSpPr>
              <a:stCxn id="2139" idx="1"/>
              <a:endCxn id="2133" idx="5"/>
            </p:cNvCxnSpPr>
            <p:nvPr/>
          </p:nvCxnSpPr>
          <p:spPr>
            <a:xfrm rot="10800000">
              <a:off x="769450" y="2289475"/>
              <a:ext cx="964500" cy="521700"/>
            </a:xfrm>
            <a:prstGeom prst="straightConnector1">
              <a:avLst/>
            </a:prstGeom>
            <a:noFill/>
            <a:ln cap="flat" cmpd="sng" w="19050">
              <a:solidFill>
                <a:srgbClr val="000000"/>
              </a:solidFill>
              <a:prstDash val="solid"/>
              <a:round/>
              <a:headEnd len="med" w="med" type="none"/>
              <a:tailEnd len="med" w="med" type="triangle"/>
            </a:ln>
          </p:spPr>
        </p:cxnSp>
        <p:cxnSp>
          <p:nvCxnSpPr>
            <p:cNvPr id="2152" name="Google Shape;2152;p194"/>
            <p:cNvCxnSpPr>
              <a:stCxn id="2132" idx="3"/>
              <a:endCxn id="2139" idx="1"/>
            </p:cNvCxnSpPr>
            <p:nvPr/>
          </p:nvCxnSpPr>
          <p:spPr>
            <a:xfrm flipH="1" rot="10800000">
              <a:off x="780450" y="2811038"/>
              <a:ext cx="953400" cy="726300"/>
            </a:xfrm>
            <a:prstGeom prst="straightConnector1">
              <a:avLst/>
            </a:prstGeom>
            <a:noFill/>
            <a:ln cap="flat" cmpd="sng" w="19050">
              <a:solidFill>
                <a:srgbClr val="000000"/>
              </a:solidFill>
              <a:prstDash val="solid"/>
              <a:round/>
              <a:headEnd len="med" w="med" type="none"/>
              <a:tailEnd len="med" w="med" type="triangle"/>
            </a:ln>
          </p:spPr>
        </p:cxnSp>
        <p:cxnSp>
          <p:nvCxnSpPr>
            <p:cNvPr id="2153" name="Google Shape;2153;p194"/>
            <p:cNvCxnSpPr>
              <a:stCxn id="2139" idx="3"/>
              <a:endCxn id="2145" idx="1"/>
            </p:cNvCxnSpPr>
            <p:nvPr/>
          </p:nvCxnSpPr>
          <p:spPr>
            <a:xfrm flipH="1" rot="10800000">
              <a:off x="2034850" y="2117575"/>
              <a:ext cx="1010100" cy="693600"/>
            </a:xfrm>
            <a:prstGeom prst="straightConnector1">
              <a:avLst/>
            </a:prstGeom>
            <a:noFill/>
            <a:ln cap="flat" cmpd="sng" w="19050">
              <a:solidFill>
                <a:srgbClr val="000000"/>
              </a:solidFill>
              <a:prstDash val="solid"/>
              <a:round/>
              <a:headEnd len="med" w="med" type="none"/>
              <a:tailEnd len="med" w="med" type="triangle"/>
            </a:ln>
          </p:spPr>
        </p:cxnSp>
        <p:cxnSp>
          <p:nvCxnSpPr>
            <p:cNvPr id="2154" name="Google Shape;2154;p194"/>
            <p:cNvCxnSpPr>
              <a:stCxn id="2136" idx="3"/>
              <a:endCxn id="2145" idx="0"/>
            </p:cNvCxnSpPr>
            <p:nvPr/>
          </p:nvCxnSpPr>
          <p:spPr>
            <a:xfrm>
              <a:off x="1978675" y="1513725"/>
              <a:ext cx="1216800" cy="462900"/>
            </a:xfrm>
            <a:prstGeom prst="straightConnector1">
              <a:avLst/>
            </a:prstGeom>
            <a:noFill/>
            <a:ln cap="flat" cmpd="sng" w="19050">
              <a:solidFill>
                <a:srgbClr val="000000"/>
              </a:solidFill>
              <a:prstDash val="solid"/>
              <a:round/>
              <a:headEnd len="med" w="med" type="none"/>
              <a:tailEnd len="med" w="med" type="triangle"/>
            </a:ln>
          </p:spPr>
        </p:cxnSp>
        <p:cxnSp>
          <p:nvCxnSpPr>
            <p:cNvPr id="2155" name="Google Shape;2155;p194"/>
            <p:cNvCxnSpPr>
              <a:stCxn id="2148" idx="1"/>
              <a:endCxn id="2145" idx="3"/>
            </p:cNvCxnSpPr>
            <p:nvPr/>
          </p:nvCxnSpPr>
          <p:spPr>
            <a:xfrm rot="10800000">
              <a:off x="3345775" y="2117625"/>
              <a:ext cx="936600" cy="0"/>
            </a:xfrm>
            <a:prstGeom prst="straightConnector1">
              <a:avLst/>
            </a:prstGeom>
            <a:noFill/>
            <a:ln cap="flat" cmpd="sng" w="19050">
              <a:solidFill>
                <a:srgbClr val="000000"/>
              </a:solidFill>
              <a:prstDash val="solid"/>
              <a:round/>
              <a:headEnd len="med" w="med" type="none"/>
              <a:tailEnd len="med" w="med" type="triangle"/>
            </a:ln>
          </p:spPr>
        </p:cxnSp>
        <p:cxnSp>
          <p:nvCxnSpPr>
            <p:cNvPr id="2156" name="Google Shape;2156;p194"/>
            <p:cNvCxnSpPr>
              <a:stCxn id="2139" idx="3"/>
              <a:endCxn id="2142" idx="1"/>
            </p:cNvCxnSpPr>
            <p:nvPr/>
          </p:nvCxnSpPr>
          <p:spPr>
            <a:xfrm>
              <a:off x="2034850" y="2811175"/>
              <a:ext cx="1010100" cy="726300"/>
            </a:xfrm>
            <a:prstGeom prst="straightConnector1">
              <a:avLst/>
            </a:prstGeom>
            <a:noFill/>
            <a:ln cap="flat" cmpd="sng" w="19050">
              <a:solidFill>
                <a:srgbClr val="000000"/>
              </a:solidFill>
              <a:prstDash val="solid"/>
              <a:round/>
              <a:headEnd len="med" w="med" type="none"/>
              <a:tailEnd len="med" w="med" type="triangle"/>
            </a:ln>
          </p:spPr>
        </p:cxnSp>
        <p:cxnSp>
          <p:nvCxnSpPr>
            <p:cNvPr id="2157" name="Google Shape;2157;p194"/>
            <p:cNvCxnSpPr>
              <a:stCxn id="2142" idx="0"/>
              <a:endCxn id="2145" idx="2"/>
            </p:cNvCxnSpPr>
            <p:nvPr/>
          </p:nvCxnSpPr>
          <p:spPr>
            <a:xfrm rot="10800000">
              <a:off x="3195425" y="2258750"/>
              <a:ext cx="0" cy="1137600"/>
            </a:xfrm>
            <a:prstGeom prst="straightConnector1">
              <a:avLst/>
            </a:prstGeom>
            <a:noFill/>
            <a:ln cap="flat" cmpd="sng" w="19050">
              <a:solidFill>
                <a:srgbClr val="000000"/>
              </a:solidFill>
              <a:prstDash val="solid"/>
              <a:round/>
              <a:headEnd len="med" w="med" type="none"/>
              <a:tailEnd len="med" w="med" type="triangle"/>
            </a:ln>
          </p:spPr>
        </p:cxnSp>
      </p:grpSp>
      <p:sp>
        <p:nvSpPr>
          <p:cNvPr id="2158" name="Google Shape;2158;p194"/>
          <p:cNvSpPr txBox="1"/>
          <p:nvPr>
            <p:ph idx="4294967295" type="title"/>
          </p:nvPr>
        </p:nvSpPr>
        <p:spPr>
          <a:xfrm>
            <a:off x="311700" y="445025"/>
            <a:ext cx="85206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DFS Preorder and Postorder Solution</a:t>
            </a:r>
            <a:endParaRPr/>
          </a:p>
        </p:txBody>
      </p:sp>
    </p:spTree>
  </p:cSld>
  <p:clrMapOvr>
    <a:masterClrMapping/>
  </p:clrMapOvr>
</p:sld>
</file>

<file path=ppt/slides/slide1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62" name="Shape 2162"/>
        <p:cNvGrpSpPr/>
        <p:nvPr/>
      </p:nvGrpSpPr>
      <p:grpSpPr>
        <a:xfrm>
          <a:off x="0" y="0"/>
          <a:ext cx="0" cy="0"/>
          <a:chOff x="0" y="0"/>
          <a:chExt cx="0" cy="0"/>
        </a:xfrm>
      </p:grpSpPr>
      <p:grpSp>
        <p:nvGrpSpPr>
          <p:cNvPr id="2163" name="Google Shape;2163;p195"/>
          <p:cNvGrpSpPr/>
          <p:nvPr/>
        </p:nvGrpSpPr>
        <p:grpSpPr>
          <a:xfrm>
            <a:off x="711169" y="1278755"/>
            <a:ext cx="4485162" cy="2585984"/>
            <a:chOff x="432600" y="1372725"/>
            <a:chExt cx="4197625" cy="2390225"/>
          </a:xfrm>
        </p:grpSpPr>
        <p:grpSp>
          <p:nvGrpSpPr>
            <p:cNvPr id="2164" name="Google Shape;2164;p195"/>
            <p:cNvGrpSpPr/>
            <p:nvPr/>
          </p:nvGrpSpPr>
          <p:grpSpPr>
            <a:xfrm>
              <a:off x="432600" y="3396338"/>
              <a:ext cx="394800" cy="366600"/>
              <a:chOff x="620600" y="1908825"/>
              <a:chExt cx="394800" cy="366600"/>
            </a:xfrm>
          </p:grpSpPr>
          <p:sp>
            <p:nvSpPr>
              <p:cNvPr id="2165" name="Google Shape;2165;p195"/>
              <p:cNvSpPr/>
              <p:nvPr/>
            </p:nvSpPr>
            <p:spPr>
              <a:xfrm>
                <a:off x="620600" y="1908825"/>
                <a:ext cx="394800" cy="366600"/>
              </a:xfrm>
              <a:prstGeom prst="ellipse">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 name="Google Shape;2166;p195"/>
              <p:cNvSpPr txBox="1"/>
              <p:nvPr/>
            </p:nvSpPr>
            <p:spPr>
              <a:xfrm>
                <a:off x="667550" y="1908825"/>
                <a:ext cx="300900" cy="28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pen Sans"/>
                    <a:ea typeface="Open Sans"/>
                    <a:cs typeface="Open Sans"/>
                    <a:sym typeface="Open Sans"/>
                  </a:rPr>
                  <a:t>A</a:t>
                </a:r>
                <a:endParaRPr>
                  <a:latin typeface="Open Sans"/>
                  <a:ea typeface="Open Sans"/>
                  <a:cs typeface="Open Sans"/>
                  <a:sym typeface="Open Sans"/>
                </a:endParaRPr>
              </a:p>
            </p:txBody>
          </p:sp>
        </p:grpSp>
        <p:sp>
          <p:nvSpPr>
            <p:cNvPr id="2167" name="Google Shape;2167;p195"/>
            <p:cNvSpPr/>
            <p:nvPr/>
          </p:nvSpPr>
          <p:spPr>
            <a:xfrm>
              <a:off x="432600" y="1976625"/>
              <a:ext cx="394800" cy="366600"/>
            </a:xfrm>
            <a:prstGeom prst="ellipse">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B</a:t>
              </a:r>
              <a:endParaRPr/>
            </a:p>
          </p:txBody>
        </p:sp>
        <p:grpSp>
          <p:nvGrpSpPr>
            <p:cNvPr id="2168" name="Google Shape;2168;p195"/>
            <p:cNvGrpSpPr/>
            <p:nvPr/>
          </p:nvGrpSpPr>
          <p:grpSpPr>
            <a:xfrm>
              <a:off x="1630825" y="1372725"/>
              <a:ext cx="394800" cy="366600"/>
              <a:chOff x="2373475" y="2275425"/>
              <a:chExt cx="394800" cy="366600"/>
            </a:xfrm>
          </p:grpSpPr>
          <p:sp>
            <p:nvSpPr>
              <p:cNvPr id="2169" name="Google Shape;2169;p195"/>
              <p:cNvSpPr/>
              <p:nvPr/>
            </p:nvSpPr>
            <p:spPr>
              <a:xfrm>
                <a:off x="2373475" y="2275425"/>
                <a:ext cx="394800" cy="366600"/>
              </a:xfrm>
              <a:prstGeom prst="ellipse">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0" name="Google Shape;2170;p195"/>
              <p:cNvSpPr txBox="1"/>
              <p:nvPr/>
            </p:nvSpPr>
            <p:spPr>
              <a:xfrm>
                <a:off x="2420425" y="2275425"/>
                <a:ext cx="300900" cy="28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pen Sans"/>
                    <a:ea typeface="Open Sans"/>
                    <a:cs typeface="Open Sans"/>
                    <a:sym typeface="Open Sans"/>
                  </a:rPr>
                  <a:t>C</a:t>
                </a:r>
                <a:endParaRPr>
                  <a:latin typeface="Open Sans"/>
                  <a:ea typeface="Open Sans"/>
                  <a:cs typeface="Open Sans"/>
                  <a:sym typeface="Open Sans"/>
                </a:endParaRPr>
              </a:p>
            </p:txBody>
          </p:sp>
        </p:grpSp>
        <p:grpSp>
          <p:nvGrpSpPr>
            <p:cNvPr id="2171" name="Google Shape;2171;p195"/>
            <p:cNvGrpSpPr/>
            <p:nvPr/>
          </p:nvGrpSpPr>
          <p:grpSpPr>
            <a:xfrm>
              <a:off x="1687000" y="2670175"/>
              <a:ext cx="394800" cy="366600"/>
              <a:chOff x="2721325" y="3396350"/>
              <a:chExt cx="394800" cy="366600"/>
            </a:xfrm>
          </p:grpSpPr>
          <p:sp>
            <p:nvSpPr>
              <p:cNvPr id="2172" name="Google Shape;2172;p195"/>
              <p:cNvSpPr/>
              <p:nvPr/>
            </p:nvSpPr>
            <p:spPr>
              <a:xfrm>
                <a:off x="2721325" y="3396350"/>
                <a:ext cx="394800" cy="366600"/>
              </a:xfrm>
              <a:prstGeom prst="ellipse">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3" name="Google Shape;2173;p195"/>
              <p:cNvSpPr txBox="1"/>
              <p:nvPr/>
            </p:nvSpPr>
            <p:spPr>
              <a:xfrm>
                <a:off x="2768275" y="3396350"/>
                <a:ext cx="300900" cy="28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pen Sans"/>
                    <a:ea typeface="Open Sans"/>
                    <a:cs typeface="Open Sans"/>
                    <a:sym typeface="Open Sans"/>
                  </a:rPr>
                  <a:t>D</a:t>
                </a:r>
                <a:endParaRPr>
                  <a:latin typeface="Open Sans"/>
                  <a:ea typeface="Open Sans"/>
                  <a:cs typeface="Open Sans"/>
                  <a:sym typeface="Open Sans"/>
                </a:endParaRPr>
              </a:p>
            </p:txBody>
          </p:sp>
        </p:grpSp>
        <p:grpSp>
          <p:nvGrpSpPr>
            <p:cNvPr id="2174" name="Google Shape;2174;p195"/>
            <p:cNvGrpSpPr/>
            <p:nvPr/>
          </p:nvGrpSpPr>
          <p:grpSpPr>
            <a:xfrm>
              <a:off x="2998025" y="3396350"/>
              <a:ext cx="394800" cy="366600"/>
              <a:chOff x="3165225" y="2275425"/>
              <a:chExt cx="394800" cy="366600"/>
            </a:xfrm>
          </p:grpSpPr>
          <p:sp>
            <p:nvSpPr>
              <p:cNvPr id="2175" name="Google Shape;2175;p195"/>
              <p:cNvSpPr/>
              <p:nvPr/>
            </p:nvSpPr>
            <p:spPr>
              <a:xfrm>
                <a:off x="3165225" y="2275425"/>
                <a:ext cx="394800" cy="366600"/>
              </a:xfrm>
              <a:prstGeom prst="ellipse">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6" name="Google Shape;2176;p195"/>
              <p:cNvSpPr txBox="1"/>
              <p:nvPr/>
            </p:nvSpPr>
            <p:spPr>
              <a:xfrm>
                <a:off x="3212175" y="2275425"/>
                <a:ext cx="300900" cy="28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pen Sans"/>
                    <a:ea typeface="Open Sans"/>
                    <a:cs typeface="Open Sans"/>
                    <a:sym typeface="Open Sans"/>
                  </a:rPr>
                  <a:t>E</a:t>
                </a:r>
                <a:endParaRPr>
                  <a:latin typeface="Open Sans"/>
                  <a:ea typeface="Open Sans"/>
                  <a:cs typeface="Open Sans"/>
                  <a:sym typeface="Open Sans"/>
                </a:endParaRPr>
              </a:p>
            </p:txBody>
          </p:sp>
        </p:grpSp>
        <p:grpSp>
          <p:nvGrpSpPr>
            <p:cNvPr id="2177" name="Google Shape;2177;p195"/>
            <p:cNvGrpSpPr/>
            <p:nvPr/>
          </p:nvGrpSpPr>
          <p:grpSpPr>
            <a:xfrm>
              <a:off x="2998025" y="1976625"/>
              <a:ext cx="394800" cy="366600"/>
              <a:chOff x="3392825" y="3685625"/>
              <a:chExt cx="394800" cy="366600"/>
            </a:xfrm>
          </p:grpSpPr>
          <p:sp>
            <p:nvSpPr>
              <p:cNvPr id="2178" name="Google Shape;2178;p195"/>
              <p:cNvSpPr/>
              <p:nvPr/>
            </p:nvSpPr>
            <p:spPr>
              <a:xfrm>
                <a:off x="3392825" y="3685625"/>
                <a:ext cx="394800" cy="366600"/>
              </a:xfrm>
              <a:prstGeom prst="ellipse">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9" name="Google Shape;2179;p195"/>
              <p:cNvSpPr txBox="1"/>
              <p:nvPr/>
            </p:nvSpPr>
            <p:spPr>
              <a:xfrm>
                <a:off x="3439775" y="3685625"/>
                <a:ext cx="300900" cy="28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pen Sans"/>
                    <a:ea typeface="Open Sans"/>
                    <a:cs typeface="Open Sans"/>
                    <a:sym typeface="Open Sans"/>
                  </a:rPr>
                  <a:t>F</a:t>
                </a:r>
                <a:endParaRPr>
                  <a:latin typeface="Open Sans"/>
                  <a:ea typeface="Open Sans"/>
                  <a:cs typeface="Open Sans"/>
                  <a:sym typeface="Open Sans"/>
                </a:endParaRPr>
              </a:p>
            </p:txBody>
          </p:sp>
        </p:grpSp>
        <p:grpSp>
          <p:nvGrpSpPr>
            <p:cNvPr id="2180" name="Google Shape;2180;p195"/>
            <p:cNvGrpSpPr/>
            <p:nvPr/>
          </p:nvGrpSpPr>
          <p:grpSpPr>
            <a:xfrm>
              <a:off x="4235425" y="1976625"/>
              <a:ext cx="394800" cy="366600"/>
              <a:chOff x="1978675" y="3967625"/>
              <a:chExt cx="394800" cy="366600"/>
            </a:xfrm>
          </p:grpSpPr>
          <p:sp>
            <p:nvSpPr>
              <p:cNvPr id="2181" name="Google Shape;2181;p195"/>
              <p:cNvSpPr/>
              <p:nvPr/>
            </p:nvSpPr>
            <p:spPr>
              <a:xfrm>
                <a:off x="1978675" y="3967625"/>
                <a:ext cx="394800" cy="366600"/>
              </a:xfrm>
              <a:prstGeom prst="ellipse">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 name="Google Shape;2182;p195"/>
              <p:cNvSpPr txBox="1"/>
              <p:nvPr/>
            </p:nvSpPr>
            <p:spPr>
              <a:xfrm>
                <a:off x="2025625" y="3967625"/>
                <a:ext cx="300900" cy="28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pen Sans"/>
                    <a:ea typeface="Open Sans"/>
                    <a:cs typeface="Open Sans"/>
                    <a:sym typeface="Open Sans"/>
                  </a:rPr>
                  <a:t>G</a:t>
                </a:r>
                <a:endParaRPr>
                  <a:latin typeface="Open Sans"/>
                  <a:ea typeface="Open Sans"/>
                  <a:cs typeface="Open Sans"/>
                  <a:sym typeface="Open Sans"/>
                </a:endParaRPr>
              </a:p>
            </p:txBody>
          </p:sp>
        </p:grpSp>
        <p:cxnSp>
          <p:nvCxnSpPr>
            <p:cNvPr id="2183" name="Google Shape;2183;p195"/>
            <p:cNvCxnSpPr>
              <a:stCxn id="2166" idx="0"/>
              <a:endCxn id="2167" idx="4"/>
            </p:cNvCxnSpPr>
            <p:nvPr/>
          </p:nvCxnSpPr>
          <p:spPr>
            <a:xfrm rot="10800000">
              <a:off x="630000" y="2343338"/>
              <a:ext cx="0" cy="1053000"/>
            </a:xfrm>
            <a:prstGeom prst="straightConnector1">
              <a:avLst/>
            </a:prstGeom>
            <a:noFill/>
            <a:ln cap="flat" cmpd="sng" w="19050">
              <a:solidFill>
                <a:srgbClr val="000000"/>
              </a:solidFill>
              <a:prstDash val="solid"/>
              <a:round/>
              <a:headEnd len="med" w="med" type="none"/>
              <a:tailEnd len="med" w="med" type="triangle"/>
            </a:ln>
          </p:spPr>
        </p:cxnSp>
        <p:cxnSp>
          <p:nvCxnSpPr>
            <p:cNvPr id="2184" name="Google Shape;2184;p195"/>
            <p:cNvCxnSpPr>
              <a:stCxn id="2167" idx="7"/>
              <a:endCxn id="2170" idx="1"/>
            </p:cNvCxnSpPr>
            <p:nvPr/>
          </p:nvCxnSpPr>
          <p:spPr>
            <a:xfrm flipH="1" rot="10800000">
              <a:off x="769583" y="1513712"/>
              <a:ext cx="908400" cy="516600"/>
            </a:xfrm>
            <a:prstGeom prst="straightConnector1">
              <a:avLst/>
            </a:prstGeom>
            <a:noFill/>
            <a:ln cap="flat" cmpd="sng" w="19050">
              <a:solidFill>
                <a:srgbClr val="000000"/>
              </a:solidFill>
              <a:prstDash val="solid"/>
              <a:round/>
              <a:headEnd len="med" w="med" type="none"/>
              <a:tailEnd len="med" w="med" type="triangle"/>
            </a:ln>
          </p:spPr>
        </p:cxnSp>
        <p:cxnSp>
          <p:nvCxnSpPr>
            <p:cNvPr id="2185" name="Google Shape;2185;p195"/>
            <p:cNvCxnSpPr>
              <a:stCxn id="2173" idx="1"/>
              <a:endCxn id="2167" idx="5"/>
            </p:cNvCxnSpPr>
            <p:nvPr/>
          </p:nvCxnSpPr>
          <p:spPr>
            <a:xfrm rot="10800000">
              <a:off x="769450" y="2289475"/>
              <a:ext cx="964500" cy="521700"/>
            </a:xfrm>
            <a:prstGeom prst="straightConnector1">
              <a:avLst/>
            </a:prstGeom>
            <a:noFill/>
            <a:ln cap="flat" cmpd="sng" w="19050">
              <a:solidFill>
                <a:srgbClr val="000000"/>
              </a:solidFill>
              <a:prstDash val="solid"/>
              <a:round/>
              <a:headEnd len="med" w="med" type="none"/>
              <a:tailEnd len="med" w="med" type="triangle"/>
            </a:ln>
          </p:spPr>
        </p:cxnSp>
        <p:cxnSp>
          <p:nvCxnSpPr>
            <p:cNvPr id="2186" name="Google Shape;2186;p195"/>
            <p:cNvCxnSpPr>
              <a:stCxn id="2166" idx="3"/>
              <a:endCxn id="2173" idx="1"/>
            </p:cNvCxnSpPr>
            <p:nvPr/>
          </p:nvCxnSpPr>
          <p:spPr>
            <a:xfrm flipH="1" rot="10800000">
              <a:off x="780450" y="2811038"/>
              <a:ext cx="953400" cy="726300"/>
            </a:xfrm>
            <a:prstGeom prst="straightConnector1">
              <a:avLst/>
            </a:prstGeom>
            <a:noFill/>
            <a:ln cap="flat" cmpd="sng" w="19050">
              <a:solidFill>
                <a:srgbClr val="000000"/>
              </a:solidFill>
              <a:prstDash val="solid"/>
              <a:round/>
              <a:headEnd len="med" w="med" type="none"/>
              <a:tailEnd len="med" w="med" type="triangle"/>
            </a:ln>
          </p:spPr>
        </p:cxnSp>
        <p:cxnSp>
          <p:nvCxnSpPr>
            <p:cNvPr id="2187" name="Google Shape;2187;p195"/>
            <p:cNvCxnSpPr>
              <a:stCxn id="2173" idx="3"/>
              <a:endCxn id="2179" idx="1"/>
            </p:cNvCxnSpPr>
            <p:nvPr/>
          </p:nvCxnSpPr>
          <p:spPr>
            <a:xfrm flipH="1" rot="10800000">
              <a:off x="2034850" y="2117575"/>
              <a:ext cx="1010100" cy="693600"/>
            </a:xfrm>
            <a:prstGeom prst="straightConnector1">
              <a:avLst/>
            </a:prstGeom>
            <a:noFill/>
            <a:ln cap="flat" cmpd="sng" w="19050">
              <a:solidFill>
                <a:srgbClr val="000000"/>
              </a:solidFill>
              <a:prstDash val="solid"/>
              <a:round/>
              <a:headEnd len="med" w="med" type="none"/>
              <a:tailEnd len="med" w="med" type="triangle"/>
            </a:ln>
          </p:spPr>
        </p:cxnSp>
        <p:cxnSp>
          <p:nvCxnSpPr>
            <p:cNvPr id="2188" name="Google Shape;2188;p195"/>
            <p:cNvCxnSpPr>
              <a:stCxn id="2170" idx="3"/>
              <a:endCxn id="2179" idx="0"/>
            </p:cNvCxnSpPr>
            <p:nvPr/>
          </p:nvCxnSpPr>
          <p:spPr>
            <a:xfrm>
              <a:off x="1978675" y="1513725"/>
              <a:ext cx="1216800" cy="462900"/>
            </a:xfrm>
            <a:prstGeom prst="straightConnector1">
              <a:avLst/>
            </a:prstGeom>
            <a:noFill/>
            <a:ln cap="flat" cmpd="sng" w="19050">
              <a:solidFill>
                <a:srgbClr val="000000"/>
              </a:solidFill>
              <a:prstDash val="solid"/>
              <a:round/>
              <a:headEnd len="med" w="med" type="none"/>
              <a:tailEnd len="med" w="med" type="triangle"/>
            </a:ln>
          </p:spPr>
        </p:cxnSp>
        <p:cxnSp>
          <p:nvCxnSpPr>
            <p:cNvPr id="2189" name="Google Shape;2189;p195"/>
            <p:cNvCxnSpPr>
              <a:stCxn id="2182" idx="1"/>
              <a:endCxn id="2179" idx="3"/>
            </p:cNvCxnSpPr>
            <p:nvPr/>
          </p:nvCxnSpPr>
          <p:spPr>
            <a:xfrm rot="10800000">
              <a:off x="3345775" y="2117625"/>
              <a:ext cx="936600" cy="0"/>
            </a:xfrm>
            <a:prstGeom prst="straightConnector1">
              <a:avLst/>
            </a:prstGeom>
            <a:noFill/>
            <a:ln cap="flat" cmpd="sng" w="19050">
              <a:solidFill>
                <a:srgbClr val="000000"/>
              </a:solidFill>
              <a:prstDash val="solid"/>
              <a:round/>
              <a:headEnd len="med" w="med" type="none"/>
              <a:tailEnd len="med" w="med" type="triangle"/>
            </a:ln>
          </p:spPr>
        </p:cxnSp>
        <p:cxnSp>
          <p:nvCxnSpPr>
            <p:cNvPr id="2190" name="Google Shape;2190;p195"/>
            <p:cNvCxnSpPr>
              <a:stCxn id="2173" idx="3"/>
              <a:endCxn id="2176" idx="1"/>
            </p:cNvCxnSpPr>
            <p:nvPr/>
          </p:nvCxnSpPr>
          <p:spPr>
            <a:xfrm>
              <a:off x="2034850" y="2811175"/>
              <a:ext cx="1010100" cy="726300"/>
            </a:xfrm>
            <a:prstGeom prst="straightConnector1">
              <a:avLst/>
            </a:prstGeom>
            <a:noFill/>
            <a:ln cap="flat" cmpd="sng" w="19050">
              <a:solidFill>
                <a:srgbClr val="000000"/>
              </a:solidFill>
              <a:prstDash val="solid"/>
              <a:round/>
              <a:headEnd len="med" w="med" type="none"/>
              <a:tailEnd len="med" w="med" type="triangle"/>
            </a:ln>
          </p:spPr>
        </p:cxnSp>
        <p:cxnSp>
          <p:nvCxnSpPr>
            <p:cNvPr id="2191" name="Google Shape;2191;p195"/>
            <p:cNvCxnSpPr>
              <a:stCxn id="2176" idx="0"/>
              <a:endCxn id="2179" idx="2"/>
            </p:cNvCxnSpPr>
            <p:nvPr/>
          </p:nvCxnSpPr>
          <p:spPr>
            <a:xfrm rot="10800000">
              <a:off x="3195425" y="2258750"/>
              <a:ext cx="0" cy="1137600"/>
            </a:xfrm>
            <a:prstGeom prst="straightConnector1">
              <a:avLst/>
            </a:prstGeom>
            <a:noFill/>
            <a:ln cap="flat" cmpd="sng" w="19050">
              <a:solidFill>
                <a:srgbClr val="000000"/>
              </a:solidFill>
              <a:prstDash val="solid"/>
              <a:round/>
              <a:headEnd len="med" w="med" type="none"/>
              <a:tailEnd len="med" w="med" type="triangle"/>
            </a:ln>
          </p:spPr>
        </p:cxnSp>
      </p:grpSp>
      <p:sp>
        <p:nvSpPr>
          <p:cNvPr id="2192" name="Google Shape;2192;p195"/>
          <p:cNvSpPr txBox="1"/>
          <p:nvPr/>
        </p:nvSpPr>
        <p:spPr>
          <a:xfrm>
            <a:off x="5406775" y="1717200"/>
            <a:ext cx="3479100" cy="227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Open Sans"/>
                <a:ea typeface="Open Sans"/>
                <a:cs typeface="Open Sans"/>
                <a:sym typeface="Open Sans"/>
              </a:rPr>
              <a:t>Stack: empty</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rPr lang="en" sz="2000">
                <a:latin typeface="Open Sans"/>
                <a:ea typeface="Open Sans"/>
                <a:cs typeface="Open Sans"/>
                <a:sym typeface="Open Sans"/>
              </a:rPr>
              <a:t>Marked Set: A B C F D E (G)</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rPr lang="en" sz="2000">
                <a:latin typeface="Open Sans"/>
                <a:ea typeface="Open Sans"/>
                <a:cs typeface="Open Sans"/>
                <a:sym typeface="Open Sans"/>
              </a:rPr>
              <a:t>Preorder: A B C F D E (G)</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rPr lang="en" sz="2000">
                <a:latin typeface="Open Sans"/>
                <a:ea typeface="Open Sans"/>
                <a:cs typeface="Open Sans"/>
                <a:sym typeface="Open Sans"/>
              </a:rPr>
              <a:t>Postorder: F C B E D A (G)</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p:txBody>
      </p:sp>
      <p:sp>
        <p:nvSpPr>
          <p:cNvPr id="2193" name="Google Shape;2193;p195"/>
          <p:cNvSpPr txBox="1"/>
          <p:nvPr>
            <p:ph idx="4294967295" type="title"/>
          </p:nvPr>
        </p:nvSpPr>
        <p:spPr>
          <a:xfrm>
            <a:off x="311700" y="445025"/>
            <a:ext cx="85206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DFS Preorder and Postorder Solution</a:t>
            </a:r>
            <a:endParaRPr/>
          </a:p>
        </p:txBody>
      </p:sp>
    </p:spTree>
  </p:cSld>
  <p:clrMapOvr>
    <a:masterClrMapping/>
  </p:clrMapOvr>
</p:sld>
</file>

<file path=ppt/slides/slide1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97" name="Shape 2197"/>
        <p:cNvGrpSpPr/>
        <p:nvPr/>
      </p:nvGrpSpPr>
      <p:grpSpPr>
        <a:xfrm>
          <a:off x="0" y="0"/>
          <a:ext cx="0" cy="0"/>
          <a:chOff x="0" y="0"/>
          <a:chExt cx="0" cy="0"/>
        </a:xfrm>
      </p:grpSpPr>
      <p:grpSp>
        <p:nvGrpSpPr>
          <p:cNvPr id="2198" name="Google Shape;2198;p196"/>
          <p:cNvGrpSpPr/>
          <p:nvPr/>
        </p:nvGrpSpPr>
        <p:grpSpPr>
          <a:xfrm>
            <a:off x="711194" y="1278755"/>
            <a:ext cx="4485162" cy="2585984"/>
            <a:chOff x="432600" y="1372725"/>
            <a:chExt cx="4197625" cy="2390225"/>
          </a:xfrm>
        </p:grpSpPr>
        <p:grpSp>
          <p:nvGrpSpPr>
            <p:cNvPr id="2199" name="Google Shape;2199;p196"/>
            <p:cNvGrpSpPr/>
            <p:nvPr/>
          </p:nvGrpSpPr>
          <p:grpSpPr>
            <a:xfrm>
              <a:off x="432600" y="3396338"/>
              <a:ext cx="394800" cy="366600"/>
              <a:chOff x="620600" y="1908825"/>
              <a:chExt cx="394800" cy="366600"/>
            </a:xfrm>
          </p:grpSpPr>
          <p:sp>
            <p:nvSpPr>
              <p:cNvPr id="2200" name="Google Shape;2200;p196"/>
              <p:cNvSpPr/>
              <p:nvPr/>
            </p:nvSpPr>
            <p:spPr>
              <a:xfrm>
                <a:off x="620600" y="1908825"/>
                <a:ext cx="394800" cy="366600"/>
              </a:xfrm>
              <a:prstGeom prst="ellipse">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 name="Google Shape;2201;p196"/>
              <p:cNvSpPr txBox="1"/>
              <p:nvPr/>
            </p:nvSpPr>
            <p:spPr>
              <a:xfrm>
                <a:off x="667550" y="1908825"/>
                <a:ext cx="300900" cy="28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pen Sans"/>
                    <a:ea typeface="Open Sans"/>
                    <a:cs typeface="Open Sans"/>
                    <a:sym typeface="Open Sans"/>
                  </a:rPr>
                  <a:t>A</a:t>
                </a:r>
                <a:endParaRPr>
                  <a:latin typeface="Open Sans"/>
                  <a:ea typeface="Open Sans"/>
                  <a:cs typeface="Open Sans"/>
                  <a:sym typeface="Open Sans"/>
                </a:endParaRPr>
              </a:p>
            </p:txBody>
          </p:sp>
        </p:grpSp>
        <p:sp>
          <p:nvSpPr>
            <p:cNvPr id="2202" name="Google Shape;2202;p196"/>
            <p:cNvSpPr/>
            <p:nvPr/>
          </p:nvSpPr>
          <p:spPr>
            <a:xfrm>
              <a:off x="432600" y="1976625"/>
              <a:ext cx="394800" cy="366600"/>
            </a:xfrm>
            <a:prstGeom prst="ellipse">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B</a:t>
              </a:r>
              <a:endParaRPr/>
            </a:p>
          </p:txBody>
        </p:sp>
        <p:grpSp>
          <p:nvGrpSpPr>
            <p:cNvPr id="2203" name="Google Shape;2203;p196"/>
            <p:cNvGrpSpPr/>
            <p:nvPr/>
          </p:nvGrpSpPr>
          <p:grpSpPr>
            <a:xfrm>
              <a:off x="1630825" y="1372725"/>
              <a:ext cx="394800" cy="366600"/>
              <a:chOff x="2373475" y="2275425"/>
              <a:chExt cx="394800" cy="366600"/>
            </a:xfrm>
          </p:grpSpPr>
          <p:sp>
            <p:nvSpPr>
              <p:cNvPr id="2204" name="Google Shape;2204;p196"/>
              <p:cNvSpPr/>
              <p:nvPr/>
            </p:nvSpPr>
            <p:spPr>
              <a:xfrm>
                <a:off x="2373475" y="2275425"/>
                <a:ext cx="394800" cy="366600"/>
              </a:xfrm>
              <a:prstGeom prst="ellipse">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196"/>
              <p:cNvSpPr txBox="1"/>
              <p:nvPr/>
            </p:nvSpPr>
            <p:spPr>
              <a:xfrm>
                <a:off x="2420425" y="2275425"/>
                <a:ext cx="300900" cy="28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pen Sans"/>
                    <a:ea typeface="Open Sans"/>
                    <a:cs typeface="Open Sans"/>
                    <a:sym typeface="Open Sans"/>
                  </a:rPr>
                  <a:t>C</a:t>
                </a:r>
                <a:endParaRPr>
                  <a:latin typeface="Open Sans"/>
                  <a:ea typeface="Open Sans"/>
                  <a:cs typeface="Open Sans"/>
                  <a:sym typeface="Open Sans"/>
                </a:endParaRPr>
              </a:p>
            </p:txBody>
          </p:sp>
        </p:grpSp>
        <p:grpSp>
          <p:nvGrpSpPr>
            <p:cNvPr id="2206" name="Google Shape;2206;p196"/>
            <p:cNvGrpSpPr/>
            <p:nvPr/>
          </p:nvGrpSpPr>
          <p:grpSpPr>
            <a:xfrm>
              <a:off x="1687000" y="2670175"/>
              <a:ext cx="394800" cy="366600"/>
              <a:chOff x="2721325" y="3396350"/>
              <a:chExt cx="394800" cy="366600"/>
            </a:xfrm>
          </p:grpSpPr>
          <p:sp>
            <p:nvSpPr>
              <p:cNvPr id="2207" name="Google Shape;2207;p196"/>
              <p:cNvSpPr/>
              <p:nvPr/>
            </p:nvSpPr>
            <p:spPr>
              <a:xfrm>
                <a:off x="2721325" y="3396350"/>
                <a:ext cx="394800" cy="366600"/>
              </a:xfrm>
              <a:prstGeom prst="ellipse">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196"/>
              <p:cNvSpPr txBox="1"/>
              <p:nvPr/>
            </p:nvSpPr>
            <p:spPr>
              <a:xfrm>
                <a:off x="2768275" y="3396350"/>
                <a:ext cx="300900" cy="28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pen Sans"/>
                    <a:ea typeface="Open Sans"/>
                    <a:cs typeface="Open Sans"/>
                    <a:sym typeface="Open Sans"/>
                  </a:rPr>
                  <a:t>D</a:t>
                </a:r>
                <a:endParaRPr>
                  <a:latin typeface="Open Sans"/>
                  <a:ea typeface="Open Sans"/>
                  <a:cs typeface="Open Sans"/>
                  <a:sym typeface="Open Sans"/>
                </a:endParaRPr>
              </a:p>
            </p:txBody>
          </p:sp>
        </p:grpSp>
        <p:grpSp>
          <p:nvGrpSpPr>
            <p:cNvPr id="2209" name="Google Shape;2209;p196"/>
            <p:cNvGrpSpPr/>
            <p:nvPr/>
          </p:nvGrpSpPr>
          <p:grpSpPr>
            <a:xfrm>
              <a:off x="2998025" y="3396350"/>
              <a:ext cx="394800" cy="366600"/>
              <a:chOff x="3165225" y="2275425"/>
              <a:chExt cx="394800" cy="366600"/>
            </a:xfrm>
          </p:grpSpPr>
          <p:sp>
            <p:nvSpPr>
              <p:cNvPr id="2210" name="Google Shape;2210;p196"/>
              <p:cNvSpPr/>
              <p:nvPr/>
            </p:nvSpPr>
            <p:spPr>
              <a:xfrm>
                <a:off x="3165225" y="2275425"/>
                <a:ext cx="394800" cy="366600"/>
              </a:xfrm>
              <a:prstGeom prst="ellipse">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1" name="Google Shape;2211;p196"/>
              <p:cNvSpPr txBox="1"/>
              <p:nvPr/>
            </p:nvSpPr>
            <p:spPr>
              <a:xfrm>
                <a:off x="3212175" y="2275425"/>
                <a:ext cx="300900" cy="28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pen Sans"/>
                    <a:ea typeface="Open Sans"/>
                    <a:cs typeface="Open Sans"/>
                    <a:sym typeface="Open Sans"/>
                  </a:rPr>
                  <a:t>E</a:t>
                </a:r>
                <a:endParaRPr>
                  <a:latin typeface="Open Sans"/>
                  <a:ea typeface="Open Sans"/>
                  <a:cs typeface="Open Sans"/>
                  <a:sym typeface="Open Sans"/>
                </a:endParaRPr>
              </a:p>
            </p:txBody>
          </p:sp>
        </p:grpSp>
        <p:grpSp>
          <p:nvGrpSpPr>
            <p:cNvPr id="2212" name="Google Shape;2212;p196"/>
            <p:cNvGrpSpPr/>
            <p:nvPr/>
          </p:nvGrpSpPr>
          <p:grpSpPr>
            <a:xfrm>
              <a:off x="2998025" y="1976625"/>
              <a:ext cx="394800" cy="366600"/>
              <a:chOff x="3392825" y="3685625"/>
              <a:chExt cx="394800" cy="366600"/>
            </a:xfrm>
          </p:grpSpPr>
          <p:sp>
            <p:nvSpPr>
              <p:cNvPr id="2213" name="Google Shape;2213;p196"/>
              <p:cNvSpPr/>
              <p:nvPr/>
            </p:nvSpPr>
            <p:spPr>
              <a:xfrm>
                <a:off x="3392825" y="3685625"/>
                <a:ext cx="394800" cy="366600"/>
              </a:xfrm>
              <a:prstGeom prst="ellipse">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 name="Google Shape;2214;p196"/>
              <p:cNvSpPr txBox="1"/>
              <p:nvPr/>
            </p:nvSpPr>
            <p:spPr>
              <a:xfrm>
                <a:off x="3439775" y="3685625"/>
                <a:ext cx="300900" cy="28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pen Sans"/>
                    <a:ea typeface="Open Sans"/>
                    <a:cs typeface="Open Sans"/>
                    <a:sym typeface="Open Sans"/>
                  </a:rPr>
                  <a:t>F</a:t>
                </a:r>
                <a:endParaRPr>
                  <a:latin typeface="Open Sans"/>
                  <a:ea typeface="Open Sans"/>
                  <a:cs typeface="Open Sans"/>
                  <a:sym typeface="Open Sans"/>
                </a:endParaRPr>
              </a:p>
            </p:txBody>
          </p:sp>
        </p:grpSp>
        <p:grpSp>
          <p:nvGrpSpPr>
            <p:cNvPr id="2215" name="Google Shape;2215;p196"/>
            <p:cNvGrpSpPr/>
            <p:nvPr/>
          </p:nvGrpSpPr>
          <p:grpSpPr>
            <a:xfrm>
              <a:off x="4235425" y="1976625"/>
              <a:ext cx="394800" cy="366600"/>
              <a:chOff x="1978675" y="3967625"/>
              <a:chExt cx="394800" cy="366600"/>
            </a:xfrm>
          </p:grpSpPr>
          <p:sp>
            <p:nvSpPr>
              <p:cNvPr id="2216" name="Google Shape;2216;p196"/>
              <p:cNvSpPr/>
              <p:nvPr/>
            </p:nvSpPr>
            <p:spPr>
              <a:xfrm>
                <a:off x="1978675" y="3967625"/>
                <a:ext cx="394800" cy="366600"/>
              </a:xfrm>
              <a:prstGeom prst="ellipse">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7" name="Google Shape;2217;p196"/>
              <p:cNvSpPr txBox="1"/>
              <p:nvPr/>
            </p:nvSpPr>
            <p:spPr>
              <a:xfrm>
                <a:off x="2025625" y="3967625"/>
                <a:ext cx="300900" cy="28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pen Sans"/>
                    <a:ea typeface="Open Sans"/>
                    <a:cs typeface="Open Sans"/>
                    <a:sym typeface="Open Sans"/>
                  </a:rPr>
                  <a:t>G</a:t>
                </a:r>
                <a:endParaRPr>
                  <a:latin typeface="Open Sans"/>
                  <a:ea typeface="Open Sans"/>
                  <a:cs typeface="Open Sans"/>
                  <a:sym typeface="Open Sans"/>
                </a:endParaRPr>
              </a:p>
            </p:txBody>
          </p:sp>
        </p:grpSp>
        <p:cxnSp>
          <p:nvCxnSpPr>
            <p:cNvPr id="2218" name="Google Shape;2218;p196"/>
            <p:cNvCxnSpPr>
              <a:stCxn id="2201" idx="0"/>
              <a:endCxn id="2202" idx="4"/>
            </p:cNvCxnSpPr>
            <p:nvPr/>
          </p:nvCxnSpPr>
          <p:spPr>
            <a:xfrm rot="10800000">
              <a:off x="630000" y="2343338"/>
              <a:ext cx="0" cy="1053000"/>
            </a:xfrm>
            <a:prstGeom prst="straightConnector1">
              <a:avLst/>
            </a:prstGeom>
            <a:noFill/>
            <a:ln cap="flat" cmpd="sng" w="19050">
              <a:solidFill>
                <a:srgbClr val="9900FF"/>
              </a:solidFill>
              <a:prstDash val="solid"/>
              <a:round/>
              <a:headEnd len="med" w="med" type="none"/>
              <a:tailEnd len="med" w="med" type="triangle"/>
            </a:ln>
          </p:spPr>
        </p:cxnSp>
        <p:cxnSp>
          <p:nvCxnSpPr>
            <p:cNvPr id="2219" name="Google Shape;2219;p196"/>
            <p:cNvCxnSpPr>
              <a:stCxn id="2202" idx="7"/>
              <a:endCxn id="2205" idx="1"/>
            </p:cNvCxnSpPr>
            <p:nvPr/>
          </p:nvCxnSpPr>
          <p:spPr>
            <a:xfrm flipH="1" rot="10800000">
              <a:off x="769583" y="1513712"/>
              <a:ext cx="908400" cy="516600"/>
            </a:xfrm>
            <a:prstGeom prst="straightConnector1">
              <a:avLst/>
            </a:prstGeom>
            <a:noFill/>
            <a:ln cap="flat" cmpd="sng" w="19050">
              <a:solidFill>
                <a:srgbClr val="000000"/>
              </a:solidFill>
              <a:prstDash val="solid"/>
              <a:round/>
              <a:headEnd len="med" w="med" type="none"/>
              <a:tailEnd len="med" w="med" type="triangle"/>
            </a:ln>
          </p:spPr>
        </p:cxnSp>
        <p:cxnSp>
          <p:nvCxnSpPr>
            <p:cNvPr id="2220" name="Google Shape;2220;p196"/>
            <p:cNvCxnSpPr>
              <a:stCxn id="2208" idx="1"/>
              <a:endCxn id="2202" idx="5"/>
            </p:cNvCxnSpPr>
            <p:nvPr/>
          </p:nvCxnSpPr>
          <p:spPr>
            <a:xfrm rot="10800000">
              <a:off x="769450" y="2289475"/>
              <a:ext cx="964500" cy="521700"/>
            </a:xfrm>
            <a:prstGeom prst="straightConnector1">
              <a:avLst/>
            </a:prstGeom>
            <a:noFill/>
            <a:ln cap="flat" cmpd="sng" w="19050">
              <a:solidFill>
                <a:srgbClr val="000000"/>
              </a:solidFill>
              <a:prstDash val="solid"/>
              <a:round/>
              <a:headEnd len="med" w="med" type="none"/>
              <a:tailEnd len="med" w="med" type="triangle"/>
            </a:ln>
          </p:spPr>
        </p:cxnSp>
        <p:cxnSp>
          <p:nvCxnSpPr>
            <p:cNvPr id="2221" name="Google Shape;2221;p196"/>
            <p:cNvCxnSpPr>
              <a:stCxn id="2201" idx="3"/>
              <a:endCxn id="2208" idx="1"/>
            </p:cNvCxnSpPr>
            <p:nvPr/>
          </p:nvCxnSpPr>
          <p:spPr>
            <a:xfrm flipH="1" rot="10800000">
              <a:off x="780450" y="2811038"/>
              <a:ext cx="953400" cy="726300"/>
            </a:xfrm>
            <a:prstGeom prst="straightConnector1">
              <a:avLst/>
            </a:prstGeom>
            <a:noFill/>
            <a:ln cap="flat" cmpd="sng" w="19050">
              <a:solidFill>
                <a:srgbClr val="9900FF"/>
              </a:solidFill>
              <a:prstDash val="solid"/>
              <a:round/>
              <a:headEnd len="med" w="med" type="none"/>
              <a:tailEnd len="med" w="med" type="triangle"/>
            </a:ln>
          </p:spPr>
        </p:cxnSp>
        <p:cxnSp>
          <p:nvCxnSpPr>
            <p:cNvPr id="2222" name="Google Shape;2222;p196"/>
            <p:cNvCxnSpPr>
              <a:stCxn id="2208" idx="3"/>
              <a:endCxn id="2214" idx="1"/>
            </p:cNvCxnSpPr>
            <p:nvPr/>
          </p:nvCxnSpPr>
          <p:spPr>
            <a:xfrm flipH="1" rot="10800000">
              <a:off x="2034850" y="2117575"/>
              <a:ext cx="1010100" cy="693600"/>
            </a:xfrm>
            <a:prstGeom prst="straightConnector1">
              <a:avLst/>
            </a:prstGeom>
            <a:noFill/>
            <a:ln cap="flat" cmpd="sng" w="19050">
              <a:solidFill>
                <a:srgbClr val="000000"/>
              </a:solidFill>
              <a:prstDash val="solid"/>
              <a:round/>
              <a:headEnd len="med" w="med" type="none"/>
              <a:tailEnd len="med" w="med" type="triangle"/>
            </a:ln>
          </p:spPr>
        </p:cxnSp>
        <p:cxnSp>
          <p:nvCxnSpPr>
            <p:cNvPr id="2223" name="Google Shape;2223;p196"/>
            <p:cNvCxnSpPr>
              <a:stCxn id="2205" idx="3"/>
              <a:endCxn id="2214" idx="0"/>
            </p:cNvCxnSpPr>
            <p:nvPr/>
          </p:nvCxnSpPr>
          <p:spPr>
            <a:xfrm>
              <a:off x="1978675" y="1513725"/>
              <a:ext cx="1216800" cy="462900"/>
            </a:xfrm>
            <a:prstGeom prst="straightConnector1">
              <a:avLst/>
            </a:prstGeom>
            <a:noFill/>
            <a:ln cap="flat" cmpd="sng" w="19050">
              <a:solidFill>
                <a:srgbClr val="000000"/>
              </a:solidFill>
              <a:prstDash val="solid"/>
              <a:round/>
              <a:headEnd len="med" w="med" type="none"/>
              <a:tailEnd len="med" w="med" type="triangle"/>
            </a:ln>
          </p:spPr>
        </p:cxnSp>
        <p:cxnSp>
          <p:nvCxnSpPr>
            <p:cNvPr id="2224" name="Google Shape;2224;p196"/>
            <p:cNvCxnSpPr>
              <a:stCxn id="2217" idx="1"/>
              <a:endCxn id="2214" idx="3"/>
            </p:cNvCxnSpPr>
            <p:nvPr/>
          </p:nvCxnSpPr>
          <p:spPr>
            <a:xfrm rot="10800000">
              <a:off x="3345775" y="2117625"/>
              <a:ext cx="936600" cy="0"/>
            </a:xfrm>
            <a:prstGeom prst="straightConnector1">
              <a:avLst/>
            </a:prstGeom>
            <a:noFill/>
            <a:ln cap="flat" cmpd="sng" w="19050">
              <a:solidFill>
                <a:srgbClr val="000000"/>
              </a:solidFill>
              <a:prstDash val="solid"/>
              <a:round/>
              <a:headEnd len="med" w="med" type="none"/>
              <a:tailEnd len="med" w="med" type="triangle"/>
            </a:ln>
          </p:spPr>
        </p:cxnSp>
        <p:cxnSp>
          <p:nvCxnSpPr>
            <p:cNvPr id="2225" name="Google Shape;2225;p196"/>
            <p:cNvCxnSpPr>
              <a:stCxn id="2208" idx="3"/>
              <a:endCxn id="2211" idx="1"/>
            </p:cNvCxnSpPr>
            <p:nvPr/>
          </p:nvCxnSpPr>
          <p:spPr>
            <a:xfrm>
              <a:off x="2034850" y="2811175"/>
              <a:ext cx="1010100" cy="726300"/>
            </a:xfrm>
            <a:prstGeom prst="straightConnector1">
              <a:avLst/>
            </a:prstGeom>
            <a:noFill/>
            <a:ln cap="flat" cmpd="sng" w="19050">
              <a:solidFill>
                <a:srgbClr val="000000"/>
              </a:solidFill>
              <a:prstDash val="solid"/>
              <a:round/>
              <a:headEnd len="med" w="med" type="none"/>
              <a:tailEnd len="med" w="med" type="triangle"/>
            </a:ln>
          </p:spPr>
        </p:cxnSp>
        <p:cxnSp>
          <p:nvCxnSpPr>
            <p:cNvPr id="2226" name="Google Shape;2226;p196"/>
            <p:cNvCxnSpPr>
              <a:stCxn id="2211" idx="0"/>
              <a:endCxn id="2214" idx="2"/>
            </p:cNvCxnSpPr>
            <p:nvPr/>
          </p:nvCxnSpPr>
          <p:spPr>
            <a:xfrm rot="10800000">
              <a:off x="3195425" y="2258750"/>
              <a:ext cx="0" cy="1137600"/>
            </a:xfrm>
            <a:prstGeom prst="straightConnector1">
              <a:avLst/>
            </a:prstGeom>
            <a:noFill/>
            <a:ln cap="flat" cmpd="sng" w="19050">
              <a:solidFill>
                <a:srgbClr val="000000"/>
              </a:solidFill>
              <a:prstDash val="solid"/>
              <a:round/>
              <a:headEnd len="med" w="med" type="none"/>
              <a:tailEnd len="med" w="med" type="triangle"/>
            </a:ln>
          </p:spPr>
        </p:cxnSp>
      </p:grpSp>
      <p:sp>
        <p:nvSpPr>
          <p:cNvPr id="2227" name="Google Shape;2227;p196"/>
          <p:cNvSpPr txBox="1"/>
          <p:nvPr/>
        </p:nvSpPr>
        <p:spPr>
          <a:xfrm>
            <a:off x="5406775" y="1432200"/>
            <a:ext cx="3479100" cy="227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rPr lang="en" sz="2000">
                <a:solidFill>
                  <a:srgbClr val="000000"/>
                </a:solidFill>
                <a:latin typeface="Open Sans"/>
                <a:ea typeface="Open Sans"/>
                <a:cs typeface="Open Sans"/>
                <a:sym typeface="Open Sans"/>
              </a:rPr>
              <a:t>BFS: A</a:t>
            </a:r>
            <a:endParaRPr sz="2000">
              <a:solidFill>
                <a:srgbClr val="000000"/>
              </a:solidFill>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rPr lang="en" sz="2000">
                <a:latin typeface="Open Sans"/>
                <a:ea typeface="Open Sans"/>
                <a:cs typeface="Open Sans"/>
                <a:sym typeface="Open Sans"/>
              </a:rPr>
              <a:t>Marked Set: A</a:t>
            </a:r>
            <a:br>
              <a:rPr lang="en" sz="2000">
                <a:latin typeface="Open Sans"/>
                <a:ea typeface="Open Sans"/>
                <a:cs typeface="Open Sans"/>
                <a:sym typeface="Open Sans"/>
              </a:rPr>
            </a:br>
            <a:br>
              <a:rPr lang="en" sz="2000">
                <a:latin typeface="Open Sans"/>
                <a:ea typeface="Open Sans"/>
                <a:cs typeface="Open Sans"/>
                <a:sym typeface="Open Sans"/>
              </a:rPr>
            </a:b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p:txBody>
      </p:sp>
      <p:sp>
        <p:nvSpPr>
          <p:cNvPr id="2228" name="Google Shape;2228;p196"/>
          <p:cNvSpPr txBox="1"/>
          <p:nvPr/>
        </p:nvSpPr>
        <p:spPr>
          <a:xfrm>
            <a:off x="3413400" y="3874200"/>
            <a:ext cx="5730600" cy="1269300"/>
          </a:xfrm>
          <a:prstGeom prst="rect">
            <a:avLst/>
          </a:prstGeom>
          <a:noFill/>
          <a:ln>
            <a:noFill/>
          </a:ln>
        </p:spPr>
        <p:txBody>
          <a:bodyPr anchorCtr="0" anchor="t" bIns="91425" lIns="91425" spcFirstLastPara="1" rIns="91425" wrap="square" tIns="91425">
            <a:noAutofit/>
          </a:bodyPr>
          <a:lstStyle/>
          <a:p>
            <a:pPr indent="0" lvl="0" marL="457200" rtl="0" algn="l">
              <a:lnSpc>
                <a:spcPct val="115000"/>
              </a:lnSpc>
              <a:spcBef>
                <a:spcPts val="0"/>
              </a:spcBef>
              <a:spcAft>
                <a:spcPts val="0"/>
              </a:spcAft>
              <a:buNone/>
            </a:pPr>
            <a:r>
              <a:rPr lang="en" sz="1800">
                <a:solidFill>
                  <a:srgbClr val="000000"/>
                </a:solidFill>
                <a:latin typeface="Open Sans"/>
                <a:ea typeface="Open Sans"/>
                <a:cs typeface="Open Sans"/>
                <a:sym typeface="Open Sans"/>
              </a:rPr>
              <a:t>Start at A. Add to BFS order &amp; mark it.</a:t>
            </a:r>
            <a:endParaRPr sz="1800">
              <a:solidFill>
                <a:srgbClr val="000000"/>
              </a:solidFill>
              <a:latin typeface="Open Sans"/>
              <a:ea typeface="Open Sans"/>
              <a:cs typeface="Open Sans"/>
              <a:sym typeface="Open Sans"/>
            </a:endParaRPr>
          </a:p>
          <a:p>
            <a:pPr indent="0" lvl="0" marL="457200" rtl="0" algn="l">
              <a:lnSpc>
                <a:spcPct val="115000"/>
              </a:lnSpc>
              <a:spcBef>
                <a:spcPts val="1600"/>
              </a:spcBef>
              <a:spcAft>
                <a:spcPts val="1600"/>
              </a:spcAft>
              <a:buNone/>
            </a:pPr>
            <a:r>
              <a:rPr lang="en" sz="1800">
                <a:solidFill>
                  <a:srgbClr val="9900FF"/>
                </a:solidFill>
                <a:latin typeface="Open Sans"/>
                <a:ea typeface="Open Sans"/>
                <a:cs typeface="Open Sans"/>
                <a:sym typeface="Open Sans"/>
              </a:rPr>
              <a:t>Consider all unmarked nodes 1 edge away from A.</a:t>
            </a:r>
            <a:endParaRPr sz="1800">
              <a:solidFill>
                <a:srgbClr val="9900FF"/>
              </a:solidFill>
              <a:latin typeface="Open Sans"/>
              <a:ea typeface="Open Sans"/>
              <a:cs typeface="Open Sans"/>
              <a:sym typeface="Open Sans"/>
            </a:endParaRPr>
          </a:p>
        </p:txBody>
      </p:sp>
      <p:sp>
        <p:nvSpPr>
          <p:cNvPr id="2229" name="Google Shape;2229;p196"/>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BFS Solution</a:t>
            </a:r>
            <a:endParaRPr/>
          </a:p>
        </p:txBody>
      </p:sp>
    </p:spTree>
  </p:cSld>
  <p:clrMapOvr>
    <a:masterClrMapping/>
  </p:clrMapOvr>
</p:sld>
</file>

<file path=ppt/slides/slide1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33" name="Shape 2233"/>
        <p:cNvGrpSpPr/>
        <p:nvPr/>
      </p:nvGrpSpPr>
      <p:grpSpPr>
        <a:xfrm>
          <a:off x="0" y="0"/>
          <a:ext cx="0" cy="0"/>
          <a:chOff x="0" y="0"/>
          <a:chExt cx="0" cy="0"/>
        </a:xfrm>
      </p:grpSpPr>
      <p:grpSp>
        <p:nvGrpSpPr>
          <p:cNvPr id="2234" name="Google Shape;2234;p197"/>
          <p:cNvGrpSpPr/>
          <p:nvPr/>
        </p:nvGrpSpPr>
        <p:grpSpPr>
          <a:xfrm>
            <a:off x="695869" y="1278755"/>
            <a:ext cx="4485162" cy="2585984"/>
            <a:chOff x="432600" y="1372725"/>
            <a:chExt cx="4197625" cy="2390225"/>
          </a:xfrm>
        </p:grpSpPr>
        <p:grpSp>
          <p:nvGrpSpPr>
            <p:cNvPr id="2235" name="Google Shape;2235;p197"/>
            <p:cNvGrpSpPr/>
            <p:nvPr/>
          </p:nvGrpSpPr>
          <p:grpSpPr>
            <a:xfrm>
              <a:off x="432600" y="3396338"/>
              <a:ext cx="394800" cy="366600"/>
              <a:chOff x="620600" y="1908825"/>
              <a:chExt cx="394800" cy="366600"/>
            </a:xfrm>
          </p:grpSpPr>
          <p:sp>
            <p:nvSpPr>
              <p:cNvPr id="2236" name="Google Shape;2236;p197"/>
              <p:cNvSpPr/>
              <p:nvPr/>
            </p:nvSpPr>
            <p:spPr>
              <a:xfrm>
                <a:off x="620600" y="1908825"/>
                <a:ext cx="394800" cy="366600"/>
              </a:xfrm>
              <a:prstGeom prst="ellipse">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 name="Google Shape;2237;p197"/>
              <p:cNvSpPr txBox="1"/>
              <p:nvPr/>
            </p:nvSpPr>
            <p:spPr>
              <a:xfrm>
                <a:off x="667550" y="1908825"/>
                <a:ext cx="300900" cy="28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pen Sans"/>
                    <a:ea typeface="Open Sans"/>
                    <a:cs typeface="Open Sans"/>
                    <a:sym typeface="Open Sans"/>
                  </a:rPr>
                  <a:t>A</a:t>
                </a:r>
                <a:endParaRPr>
                  <a:latin typeface="Open Sans"/>
                  <a:ea typeface="Open Sans"/>
                  <a:cs typeface="Open Sans"/>
                  <a:sym typeface="Open Sans"/>
                </a:endParaRPr>
              </a:p>
            </p:txBody>
          </p:sp>
        </p:grpSp>
        <p:sp>
          <p:nvSpPr>
            <p:cNvPr id="2238" name="Google Shape;2238;p197"/>
            <p:cNvSpPr/>
            <p:nvPr/>
          </p:nvSpPr>
          <p:spPr>
            <a:xfrm>
              <a:off x="432600" y="1976625"/>
              <a:ext cx="394800" cy="366600"/>
            </a:xfrm>
            <a:prstGeom prst="ellipse">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B</a:t>
              </a:r>
              <a:endParaRPr/>
            </a:p>
          </p:txBody>
        </p:sp>
        <p:grpSp>
          <p:nvGrpSpPr>
            <p:cNvPr id="2239" name="Google Shape;2239;p197"/>
            <p:cNvGrpSpPr/>
            <p:nvPr/>
          </p:nvGrpSpPr>
          <p:grpSpPr>
            <a:xfrm>
              <a:off x="1630825" y="1372725"/>
              <a:ext cx="394800" cy="366600"/>
              <a:chOff x="2373475" y="2275425"/>
              <a:chExt cx="394800" cy="366600"/>
            </a:xfrm>
          </p:grpSpPr>
          <p:sp>
            <p:nvSpPr>
              <p:cNvPr id="2240" name="Google Shape;2240;p197"/>
              <p:cNvSpPr/>
              <p:nvPr/>
            </p:nvSpPr>
            <p:spPr>
              <a:xfrm>
                <a:off x="2373475" y="2275425"/>
                <a:ext cx="394800" cy="366600"/>
              </a:xfrm>
              <a:prstGeom prst="ellipse">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 name="Google Shape;2241;p197"/>
              <p:cNvSpPr txBox="1"/>
              <p:nvPr/>
            </p:nvSpPr>
            <p:spPr>
              <a:xfrm>
                <a:off x="2420425" y="2275425"/>
                <a:ext cx="300900" cy="28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pen Sans"/>
                    <a:ea typeface="Open Sans"/>
                    <a:cs typeface="Open Sans"/>
                    <a:sym typeface="Open Sans"/>
                  </a:rPr>
                  <a:t>C</a:t>
                </a:r>
                <a:endParaRPr>
                  <a:latin typeface="Open Sans"/>
                  <a:ea typeface="Open Sans"/>
                  <a:cs typeface="Open Sans"/>
                  <a:sym typeface="Open Sans"/>
                </a:endParaRPr>
              </a:p>
            </p:txBody>
          </p:sp>
        </p:grpSp>
        <p:grpSp>
          <p:nvGrpSpPr>
            <p:cNvPr id="2242" name="Google Shape;2242;p197"/>
            <p:cNvGrpSpPr/>
            <p:nvPr/>
          </p:nvGrpSpPr>
          <p:grpSpPr>
            <a:xfrm>
              <a:off x="1687000" y="2670175"/>
              <a:ext cx="394800" cy="366600"/>
              <a:chOff x="2721325" y="3396350"/>
              <a:chExt cx="394800" cy="366600"/>
            </a:xfrm>
          </p:grpSpPr>
          <p:sp>
            <p:nvSpPr>
              <p:cNvPr id="2243" name="Google Shape;2243;p197"/>
              <p:cNvSpPr/>
              <p:nvPr/>
            </p:nvSpPr>
            <p:spPr>
              <a:xfrm>
                <a:off x="2721325" y="3396350"/>
                <a:ext cx="394800" cy="366600"/>
              </a:xfrm>
              <a:prstGeom prst="ellipse">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197"/>
              <p:cNvSpPr txBox="1"/>
              <p:nvPr/>
            </p:nvSpPr>
            <p:spPr>
              <a:xfrm>
                <a:off x="2768275" y="3396350"/>
                <a:ext cx="300900" cy="28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pen Sans"/>
                    <a:ea typeface="Open Sans"/>
                    <a:cs typeface="Open Sans"/>
                    <a:sym typeface="Open Sans"/>
                  </a:rPr>
                  <a:t>D</a:t>
                </a:r>
                <a:endParaRPr>
                  <a:latin typeface="Open Sans"/>
                  <a:ea typeface="Open Sans"/>
                  <a:cs typeface="Open Sans"/>
                  <a:sym typeface="Open Sans"/>
                </a:endParaRPr>
              </a:p>
            </p:txBody>
          </p:sp>
        </p:grpSp>
        <p:grpSp>
          <p:nvGrpSpPr>
            <p:cNvPr id="2245" name="Google Shape;2245;p197"/>
            <p:cNvGrpSpPr/>
            <p:nvPr/>
          </p:nvGrpSpPr>
          <p:grpSpPr>
            <a:xfrm>
              <a:off x="2998025" y="3396350"/>
              <a:ext cx="394800" cy="366600"/>
              <a:chOff x="3165225" y="2275425"/>
              <a:chExt cx="394800" cy="366600"/>
            </a:xfrm>
          </p:grpSpPr>
          <p:sp>
            <p:nvSpPr>
              <p:cNvPr id="2246" name="Google Shape;2246;p197"/>
              <p:cNvSpPr/>
              <p:nvPr/>
            </p:nvSpPr>
            <p:spPr>
              <a:xfrm>
                <a:off x="3165225" y="2275425"/>
                <a:ext cx="394800" cy="366600"/>
              </a:xfrm>
              <a:prstGeom prst="ellipse">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 name="Google Shape;2247;p197"/>
              <p:cNvSpPr txBox="1"/>
              <p:nvPr/>
            </p:nvSpPr>
            <p:spPr>
              <a:xfrm>
                <a:off x="3212175" y="2275425"/>
                <a:ext cx="300900" cy="28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pen Sans"/>
                    <a:ea typeface="Open Sans"/>
                    <a:cs typeface="Open Sans"/>
                    <a:sym typeface="Open Sans"/>
                  </a:rPr>
                  <a:t>E</a:t>
                </a:r>
                <a:endParaRPr>
                  <a:latin typeface="Open Sans"/>
                  <a:ea typeface="Open Sans"/>
                  <a:cs typeface="Open Sans"/>
                  <a:sym typeface="Open Sans"/>
                </a:endParaRPr>
              </a:p>
            </p:txBody>
          </p:sp>
        </p:grpSp>
        <p:grpSp>
          <p:nvGrpSpPr>
            <p:cNvPr id="2248" name="Google Shape;2248;p197"/>
            <p:cNvGrpSpPr/>
            <p:nvPr/>
          </p:nvGrpSpPr>
          <p:grpSpPr>
            <a:xfrm>
              <a:off x="2998025" y="1976625"/>
              <a:ext cx="394800" cy="366600"/>
              <a:chOff x="3392825" y="3685625"/>
              <a:chExt cx="394800" cy="366600"/>
            </a:xfrm>
          </p:grpSpPr>
          <p:sp>
            <p:nvSpPr>
              <p:cNvPr id="2249" name="Google Shape;2249;p197"/>
              <p:cNvSpPr/>
              <p:nvPr/>
            </p:nvSpPr>
            <p:spPr>
              <a:xfrm>
                <a:off x="3392825" y="3685625"/>
                <a:ext cx="394800" cy="366600"/>
              </a:xfrm>
              <a:prstGeom prst="ellipse">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197"/>
              <p:cNvSpPr txBox="1"/>
              <p:nvPr/>
            </p:nvSpPr>
            <p:spPr>
              <a:xfrm>
                <a:off x="3439775" y="3685625"/>
                <a:ext cx="300900" cy="28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pen Sans"/>
                    <a:ea typeface="Open Sans"/>
                    <a:cs typeface="Open Sans"/>
                    <a:sym typeface="Open Sans"/>
                  </a:rPr>
                  <a:t>F</a:t>
                </a:r>
                <a:endParaRPr>
                  <a:latin typeface="Open Sans"/>
                  <a:ea typeface="Open Sans"/>
                  <a:cs typeface="Open Sans"/>
                  <a:sym typeface="Open Sans"/>
                </a:endParaRPr>
              </a:p>
            </p:txBody>
          </p:sp>
        </p:grpSp>
        <p:grpSp>
          <p:nvGrpSpPr>
            <p:cNvPr id="2251" name="Google Shape;2251;p197"/>
            <p:cNvGrpSpPr/>
            <p:nvPr/>
          </p:nvGrpSpPr>
          <p:grpSpPr>
            <a:xfrm>
              <a:off x="4235425" y="1976625"/>
              <a:ext cx="394800" cy="366600"/>
              <a:chOff x="1978675" y="3967625"/>
              <a:chExt cx="394800" cy="366600"/>
            </a:xfrm>
          </p:grpSpPr>
          <p:sp>
            <p:nvSpPr>
              <p:cNvPr id="2252" name="Google Shape;2252;p197"/>
              <p:cNvSpPr/>
              <p:nvPr/>
            </p:nvSpPr>
            <p:spPr>
              <a:xfrm>
                <a:off x="1978675" y="3967625"/>
                <a:ext cx="394800" cy="366600"/>
              </a:xfrm>
              <a:prstGeom prst="ellipse">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197"/>
              <p:cNvSpPr txBox="1"/>
              <p:nvPr/>
            </p:nvSpPr>
            <p:spPr>
              <a:xfrm>
                <a:off x="2025625" y="3967625"/>
                <a:ext cx="300900" cy="28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pen Sans"/>
                    <a:ea typeface="Open Sans"/>
                    <a:cs typeface="Open Sans"/>
                    <a:sym typeface="Open Sans"/>
                  </a:rPr>
                  <a:t>G</a:t>
                </a:r>
                <a:endParaRPr>
                  <a:latin typeface="Open Sans"/>
                  <a:ea typeface="Open Sans"/>
                  <a:cs typeface="Open Sans"/>
                  <a:sym typeface="Open Sans"/>
                </a:endParaRPr>
              </a:p>
            </p:txBody>
          </p:sp>
        </p:grpSp>
        <p:cxnSp>
          <p:nvCxnSpPr>
            <p:cNvPr id="2254" name="Google Shape;2254;p197"/>
            <p:cNvCxnSpPr>
              <a:stCxn id="2237" idx="0"/>
              <a:endCxn id="2238" idx="4"/>
            </p:cNvCxnSpPr>
            <p:nvPr/>
          </p:nvCxnSpPr>
          <p:spPr>
            <a:xfrm rot="10800000">
              <a:off x="630000" y="2343338"/>
              <a:ext cx="0" cy="1053000"/>
            </a:xfrm>
            <a:prstGeom prst="straightConnector1">
              <a:avLst/>
            </a:prstGeom>
            <a:noFill/>
            <a:ln cap="flat" cmpd="sng" w="19050">
              <a:solidFill>
                <a:srgbClr val="000000"/>
              </a:solidFill>
              <a:prstDash val="solid"/>
              <a:round/>
              <a:headEnd len="med" w="med" type="none"/>
              <a:tailEnd len="med" w="med" type="triangle"/>
            </a:ln>
          </p:spPr>
        </p:cxnSp>
        <p:cxnSp>
          <p:nvCxnSpPr>
            <p:cNvPr id="2255" name="Google Shape;2255;p197"/>
            <p:cNvCxnSpPr>
              <a:stCxn id="2238" idx="7"/>
              <a:endCxn id="2241" idx="1"/>
            </p:cNvCxnSpPr>
            <p:nvPr/>
          </p:nvCxnSpPr>
          <p:spPr>
            <a:xfrm flipH="1" rot="10800000">
              <a:off x="769583" y="1513712"/>
              <a:ext cx="908400" cy="516600"/>
            </a:xfrm>
            <a:prstGeom prst="straightConnector1">
              <a:avLst/>
            </a:prstGeom>
            <a:noFill/>
            <a:ln cap="flat" cmpd="sng" w="19050">
              <a:solidFill>
                <a:srgbClr val="9900FF"/>
              </a:solidFill>
              <a:prstDash val="solid"/>
              <a:round/>
              <a:headEnd len="med" w="med" type="none"/>
              <a:tailEnd len="med" w="med" type="triangle"/>
            </a:ln>
          </p:spPr>
        </p:cxnSp>
        <p:cxnSp>
          <p:nvCxnSpPr>
            <p:cNvPr id="2256" name="Google Shape;2256;p197"/>
            <p:cNvCxnSpPr>
              <a:stCxn id="2244" idx="1"/>
              <a:endCxn id="2238" idx="5"/>
            </p:cNvCxnSpPr>
            <p:nvPr/>
          </p:nvCxnSpPr>
          <p:spPr>
            <a:xfrm rot="10800000">
              <a:off x="769450" y="2289475"/>
              <a:ext cx="964500" cy="521700"/>
            </a:xfrm>
            <a:prstGeom prst="straightConnector1">
              <a:avLst/>
            </a:prstGeom>
            <a:noFill/>
            <a:ln cap="flat" cmpd="sng" w="19050">
              <a:solidFill>
                <a:srgbClr val="000000"/>
              </a:solidFill>
              <a:prstDash val="solid"/>
              <a:round/>
              <a:headEnd len="med" w="med" type="none"/>
              <a:tailEnd len="med" w="med" type="triangle"/>
            </a:ln>
          </p:spPr>
        </p:cxnSp>
        <p:cxnSp>
          <p:nvCxnSpPr>
            <p:cNvPr id="2257" name="Google Shape;2257;p197"/>
            <p:cNvCxnSpPr>
              <a:stCxn id="2237" idx="3"/>
              <a:endCxn id="2244" idx="1"/>
            </p:cNvCxnSpPr>
            <p:nvPr/>
          </p:nvCxnSpPr>
          <p:spPr>
            <a:xfrm flipH="1" rot="10800000">
              <a:off x="780450" y="2811038"/>
              <a:ext cx="953400" cy="726300"/>
            </a:xfrm>
            <a:prstGeom prst="straightConnector1">
              <a:avLst/>
            </a:prstGeom>
            <a:noFill/>
            <a:ln cap="flat" cmpd="sng" w="19050">
              <a:solidFill>
                <a:srgbClr val="000000"/>
              </a:solidFill>
              <a:prstDash val="solid"/>
              <a:round/>
              <a:headEnd len="med" w="med" type="none"/>
              <a:tailEnd len="med" w="med" type="triangle"/>
            </a:ln>
          </p:spPr>
        </p:cxnSp>
        <p:cxnSp>
          <p:nvCxnSpPr>
            <p:cNvPr id="2258" name="Google Shape;2258;p197"/>
            <p:cNvCxnSpPr>
              <a:stCxn id="2244" idx="3"/>
              <a:endCxn id="2250" idx="1"/>
            </p:cNvCxnSpPr>
            <p:nvPr/>
          </p:nvCxnSpPr>
          <p:spPr>
            <a:xfrm flipH="1" rot="10800000">
              <a:off x="2034850" y="2117575"/>
              <a:ext cx="1010100" cy="693600"/>
            </a:xfrm>
            <a:prstGeom prst="straightConnector1">
              <a:avLst/>
            </a:prstGeom>
            <a:noFill/>
            <a:ln cap="flat" cmpd="sng" w="19050">
              <a:solidFill>
                <a:srgbClr val="9900FF"/>
              </a:solidFill>
              <a:prstDash val="solid"/>
              <a:round/>
              <a:headEnd len="med" w="med" type="none"/>
              <a:tailEnd len="med" w="med" type="triangle"/>
            </a:ln>
          </p:spPr>
        </p:cxnSp>
        <p:cxnSp>
          <p:nvCxnSpPr>
            <p:cNvPr id="2259" name="Google Shape;2259;p197"/>
            <p:cNvCxnSpPr>
              <a:stCxn id="2241" idx="3"/>
              <a:endCxn id="2250" idx="0"/>
            </p:cNvCxnSpPr>
            <p:nvPr/>
          </p:nvCxnSpPr>
          <p:spPr>
            <a:xfrm>
              <a:off x="1978675" y="1513725"/>
              <a:ext cx="1216800" cy="462900"/>
            </a:xfrm>
            <a:prstGeom prst="straightConnector1">
              <a:avLst/>
            </a:prstGeom>
            <a:noFill/>
            <a:ln cap="flat" cmpd="sng" w="19050">
              <a:solidFill>
                <a:srgbClr val="000000"/>
              </a:solidFill>
              <a:prstDash val="solid"/>
              <a:round/>
              <a:headEnd len="med" w="med" type="none"/>
              <a:tailEnd len="med" w="med" type="triangle"/>
            </a:ln>
          </p:spPr>
        </p:cxnSp>
        <p:cxnSp>
          <p:nvCxnSpPr>
            <p:cNvPr id="2260" name="Google Shape;2260;p197"/>
            <p:cNvCxnSpPr>
              <a:stCxn id="2253" idx="1"/>
              <a:endCxn id="2250" idx="3"/>
            </p:cNvCxnSpPr>
            <p:nvPr/>
          </p:nvCxnSpPr>
          <p:spPr>
            <a:xfrm rot="10800000">
              <a:off x="3345775" y="2117625"/>
              <a:ext cx="936600" cy="0"/>
            </a:xfrm>
            <a:prstGeom prst="straightConnector1">
              <a:avLst/>
            </a:prstGeom>
            <a:noFill/>
            <a:ln cap="flat" cmpd="sng" w="19050">
              <a:solidFill>
                <a:srgbClr val="000000"/>
              </a:solidFill>
              <a:prstDash val="solid"/>
              <a:round/>
              <a:headEnd len="med" w="med" type="none"/>
              <a:tailEnd len="med" w="med" type="triangle"/>
            </a:ln>
          </p:spPr>
        </p:cxnSp>
        <p:cxnSp>
          <p:nvCxnSpPr>
            <p:cNvPr id="2261" name="Google Shape;2261;p197"/>
            <p:cNvCxnSpPr>
              <a:stCxn id="2244" idx="3"/>
              <a:endCxn id="2247" idx="1"/>
            </p:cNvCxnSpPr>
            <p:nvPr/>
          </p:nvCxnSpPr>
          <p:spPr>
            <a:xfrm>
              <a:off x="2034850" y="2811175"/>
              <a:ext cx="1010100" cy="726300"/>
            </a:xfrm>
            <a:prstGeom prst="straightConnector1">
              <a:avLst/>
            </a:prstGeom>
            <a:noFill/>
            <a:ln cap="flat" cmpd="sng" w="19050">
              <a:solidFill>
                <a:srgbClr val="9900FF"/>
              </a:solidFill>
              <a:prstDash val="solid"/>
              <a:round/>
              <a:headEnd len="med" w="med" type="none"/>
              <a:tailEnd len="med" w="med" type="triangle"/>
            </a:ln>
          </p:spPr>
        </p:cxnSp>
        <p:cxnSp>
          <p:nvCxnSpPr>
            <p:cNvPr id="2262" name="Google Shape;2262;p197"/>
            <p:cNvCxnSpPr>
              <a:stCxn id="2247" idx="0"/>
              <a:endCxn id="2250" idx="2"/>
            </p:cNvCxnSpPr>
            <p:nvPr/>
          </p:nvCxnSpPr>
          <p:spPr>
            <a:xfrm rot="10800000">
              <a:off x="3195425" y="2258750"/>
              <a:ext cx="0" cy="1137600"/>
            </a:xfrm>
            <a:prstGeom prst="straightConnector1">
              <a:avLst/>
            </a:prstGeom>
            <a:noFill/>
            <a:ln cap="flat" cmpd="sng" w="19050">
              <a:solidFill>
                <a:srgbClr val="000000"/>
              </a:solidFill>
              <a:prstDash val="solid"/>
              <a:round/>
              <a:headEnd len="med" w="med" type="none"/>
              <a:tailEnd len="med" w="med" type="triangle"/>
            </a:ln>
          </p:spPr>
        </p:cxnSp>
      </p:grpSp>
      <p:sp>
        <p:nvSpPr>
          <p:cNvPr id="2263" name="Google Shape;2263;p197"/>
          <p:cNvSpPr txBox="1"/>
          <p:nvPr/>
        </p:nvSpPr>
        <p:spPr>
          <a:xfrm>
            <a:off x="5406775" y="1432200"/>
            <a:ext cx="3479100" cy="227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rPr lang="en" sz="2000">
                <a:solidFill>
                  <a:srgbClr val="000000"/>
                </a:solidFill>
                <a:latin typeface="Open Sans"/>
                <a:ea typeface="Open Sans"/>
                <a:cs typeface="Open Sans"/>
                <a:sym typeface="Open Sans"/>
              </a:rPr>
              <a:t>BFS: A B D</a:t>
            </a:r>
            <a:endParaRPr sz="2000">
              <a:solidFill>
                <a:srgbClr val="000000"/>
              </a:solidFill>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rPr lang="en" sz="2000">
                <a:latin typeface="Open Sans"/>
                <a:ea typeface="Open Sans"/>
                <a:cs typeface="Open Sans"/>
                <a:sym typeface="Open Sans"/>
              </a:rPr>
              <a:t>Marked Set: A B D</a:t>
            </a:r>
            <a:br>
              <a:rPr lang="en" sz="2000">
                <a:latin typeface="Open Sans"/>
                <a:ea typeface="Open Sans"/>
                <a:cs typeface="Open Sans"/>
                <a:sym typeface="Open Sans"/>
              </a:rPr>
            </a:br>
            <a:br>
              <a:rPr lang="en" sz="2000">
                <a:latin typeface="Open Sans"/>
                <a:ea typeface="Open Sans"/>
                <a:cs typeface="Open Sans"/>
                <a:sym typeface="Open Sans"/>
              </a:rPr>
            </a:b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p:txBody>
      </p:sp>
      <p:sp>
        <p:nvSpPr>
          <p:cNvPr id="2264" name="Google Shape;2264;p197"/>
          <p:cNvSpPr txBox="1"/>
          <p:nvPr/>
        </p:nvSpPr>
        <p:spPr>
          <a:xfrm>
            <a:off x="3413400" y="3545075"/>
            <a:ext cx="5730600" cy="1269300"/>
          </a:xfrm>
          <a:prstGeom prst="rect">
            <a:avLst/>
          </a:prstGeom>
          <a:noFill/>
          <a:ln>
            <a:noFill/>
          </a:ln>
        </p:spPr>
        <p:txBody>
          <a:bodyPr anchorCtr="0" anchor="t" bIns="91425" lIns="91425" spcFirstLastPara="1" rIns="91425" wrap="square" tIns="91425">
            <a:noAutofit/>
          </a:bodyPr>
          <a:lstStyle/>
          <a:p>
            <a:pPr indent="0" lvl="0" marL="457200" rtl="0" algn="l">
              <a:lnSpc>
                <a:spcPct val="115000"/>
              </a:lnSpc>
              <a:spcBef>
                <a:spcPts val="0"/>
              </a:spcBef>
              <a:spcAft>
                <a:spcPts val="0"/>
              </a:spcAft>
              <a:buNone/>
            </a:pPr>
            <a:r>
              <a:rPr lang="en" sz="1800">
                <a:solidFill>
                  <a:srgbClr val="000000"/>
                </a:solidFill>
                <a:latin typeface="Open Sans"/>
                <a:ea typeface="Open Sans"/>
                <a:cs typeface="Open Sans"/>
                <a:sym typeface="Open Sans"/>
              </a:rPr>
              <a:t>Add B and D to BFS order &amp; mark them.</a:t>
            </a:r>
            <a:endParaRPr sz="1800">
              <a:solidFill>
                <a:srgbClr val="000000"/>
              </a:solidFill>
              <a:latin typeface="Open Sans"/>
              <a:ea typeface="Open Sans"/>
              <a:cs typeface="Open Sans"/>
              <a:sym typeface="Open Sans"/>
            </a:endParaRPr>
          </a:p>
          <a:p>
            <a:pPr indent="0" lvl="0" marL="457200" rtl="0" algn="l">
              <a:lnSpc>
                <a:spcPct val="115000"/>
              </a:lnSpc>
              <a:spcBef>
                <a:spcPts val="1600"/>
              </a:spcBef>
              <a:spcAft>
                <a:spcPts val="1600"/>
              </a:spcAft>
              <a:buNone/>
            </a:pPr>
            <a:r>
              <a:rPr lang="en" sz="1800">
                <a:solidFill>
                  <a:srgbClr val="9900FF"/>
                </a:solidFill>
                <a:latin typeface="Open Sans"/>
                <a:ea typeface="Open Sans"/>
                <a:cs typeface="Open Sans"/>
                <a:sym typeface="Open Sans"/>
              </a:rPr>
              <a:t>Consider all unmarked nodes 1 edge away from B and D. Note that B is 1 edge away but is marked.</a:t>
            </a:r>
            <a:endParaRPr sz="1800">
              <a:solidFill>
                <a:srgbClr val="9900FF"/>
              </a:solidFill>
              <a:latin typeface="Open Sans"/>
              <a:ea typeface="Open Sans"/>
              <a:cs typeface="Open Sans"/>
              <a:sym typeface="Open Sans"/>
            </a:endParaRPr>
          </a:p>
        </p:txBody>
      </p:sp>
      <p:sp>
        <p:nvSpPr>
          <p:cNvPr id="2265" name="Google Shape;2265;p197"/>
          <p:cNvSpPr txBox="1"/>
          <p:nvPr>
            <p:ph idx="4294967295" type="title"/>
          </p:nvPr>
        </p:nvSpPr>
        <p:spPr>
          <a:xfrm>
            <a:off x="311700" y="445025"/>
            <a:ext cx="85206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BFS Solution</a:t>
            </a:r>
            <a:endParaRPr/>
          </a:p>
        </p:txBody>
      </p:sp>
    </p:spTree>
  </p:cSld>
  <p:clrMapOvr>
    <a:masterClrMapping/>
  </p:clrMapOvr>
</p:sld>
</file>

<file path=ppt/slides/slide1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69" name="Shape 2269"/>
        <p:cNvGrpSpPr/>
        <p:nvPr/>
      </p:nvGrpSpPr>
      <p:grpSpPr>
        <a:xfrm>
          <a:off x="0" y="0"/>
          <a:ext cx="0" cy="0"/>
          <a:chOff x="0" y="0"/>
          <a:chExt cx="0" cy="0"/>
        </a:xfrm>
      </p:grpSpPr>
      <p:grpSp>
        <p:nvGrpSpPr>
          <p:cNvPr id="2270" name="Google Shape;2270;p198"/>
          <p:cNvGrpSpPr/>
          <p:nvPr/>
        </p:nvGrpSpPr>
        <p:grpSpPr>
          <a:xfrm>
            <a:off x="695869" y="1278755"/>
            <a:ext cx="4485162" cy="2585984"/>
            <a:chOff x="432600" y="1372725"/>
            <a:chExt cx="4197625" cy="2390225"/>
          </a:xfrm>
        </p:grpSpPr>
        <p:grpSp>
          <p:nvGrpSpPr>
            <p:cNvPr id="2271" name="Google Shape;2271;p198"/>
            <p:cNvGrpSpPr/>
            <p:nvPr/>
          </p:nvGrpSpPr>
          <p:grpSpPr>
            <a:xfrm>
              <a:off x="432600" y="3396338"/>
              <a:ext cx="394800" cy="366600"/>
              <a:chOff x="620600" y="1908825"/>
              <a:chExt cx="394800" cy="366600"/>
            </a:xfrm>
          </p:grpSpPr>
          <p:sp>
            <p:nvSpPr>
              <p:cNvPr id="2272" name="Google Shape;2272;p198"/>
              <p:cNvSpPr/>
              <p:nvPr/>
            </p:nvSpPr>
            <p:spPr>
              <a:xfrm>
                <a:off x="620600" y="1908825"/>
                <a:ext cx="394800" cy="366600"/>
              </a:xfrm>
              <a:prstGeom prst="ellipse">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3" name="Google Shape;2273;p198"/>
              <p:cNvSpPr txBox="1"/>
              <p:nvPr/>
            </p:nvSpPr>
            <p:spPr>
              <a:xfrm>
                <a:off x="667550" y="1908825"/>
                <a:ext cx="300900" cy="28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pen Sans"/>
                    <a:ea typeface="Open Sans"/>
                    <a:cs typeface="Open Sans"/>
                    <a:sym typeface="Open Sans"/>
                  </a:rPr>
                  <a:t>A</a:t>
                </a:r>
                <a:endParaRPr>
                  <a:latin typeface="Open Sans"/>
                  <a:ea typeface="Open Sans"/>
                  <a:cs typeface="Open Sans"/>
                  <a:sym typeface="Open Sans"/>
                </a:endParaRPr>
              </a:p>
            </p:txBody>
          </p:sp>
        </p:grpSp>
        <p:sp>
          <p:nvSpPr>
            <p:cNvPr id="2274" name="Google Shape;2274;p198"/>
            <p:cNvSpPr/>
            <p:nvPr/>
          </p:nvSpPr>
          <p:spPr>
            <a:xfrm>
              <a:off x="432600" y="1976625"/>
              <a:ext cx="394800" cy="366600"/>
            </a:xfrm>
            <a:prstGeom prst="ellipse">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B</a:t>
              </a:r>
              <a:endParaRPr/>
            </a:p>
          </p:txBody>
        </p:sp>
        <p:grpSp>
          <p:nvGrpSpPr>
            <p:cNvPr id="2275" name="Google Shape;2275;p198"/>
            <p:cNvGrpSpPr/>
            <p:nvPr/>
          </p:nvGrpSpPr>
          <p:grpSpPr>
            <a:xfrm>
              <a:off x="1630825" y="1372725"/>
              <a:ext cx="394800" cy="366600"/>
              <a:chOff x="2373475" y="2275425"/>
              <a:chExt cx="394800" cy="366600"/>
            </a:xfrm>
          </p:grpSpPr>
          <p:sp>
            <p:nvSpPr>
              <p:cNvPr id="2276" name="Google Shape;2276;p198"/>
              <p:cNvSpPr/>
              <p:nvPr/>
            </p:nvSpPr>
            <p:spPr>
              <a:xfrm>
                <a:off x="2373475" y="2275425"/>
                <a:ext cx="394800" cy="366600"/>
              </a:xfrm>
              <a:prstGeom prst="ellipse">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 name="Google Shape;2277;p198"/>
              <p:cNvSpPr txBox="1"/>
              <p:nvPr/>
            </p:nvSpPr>
            <p:spPr>
              <a:xfrm>
                <a:off x="2420425" y="2275425"/>
                <a:ext cx="300900" cy="28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pen Sans"/>
                    <a:ea typeface="Open Sans"/>
                    <a:cs typeface="Open Sans"/>
                    <a:sym typeface="Open Sans"/>
                  </a:rPr>
                  <a:t>C</a:t>
                </a:r>
                <a:endParaRPr>
                  <a:latin typeface="Open Sans"/>
                  <a:ea typeface="Open Sans"/>
                  <a:cs typeface="Open Sans"/>
                  <a:sym typeface="Open Sans"/>
                </a:endParaRPr>
              </a:p>
            </p:txBody>
          </p:sp>
        </p:grpSp>
        <p:grpSp>
          <p:nvGrpSpPr>
            <p:cNvPr id="2278" name="Google Shape;2278;p198"/>
            <p:cNvGrpSpPr/>
            <p:nvPr/>
          </p:nvGrpSpPr>
          <p:grpSpPr>
            <a:xfrm>
              <a:off x="1687000" y="2670175"/>
              <a:ext cx="394800" cy="366600"/>
              <a:chOff x="2721325" y="3396350"/>
              <a:chExt cx="394800" cy="366600"/>
            </a:xfrm>
          </p:grpSpPr>
          <p:sp>
            <p:nvSpPr>
              <p:cNvPr id="2279" name="Google Shape;2279;p198"/>
              <p:cNvSpPr/>
              <p:nvPr/>
            </p:nvSpPr>
            <p:spPr>
              <a:xfrm>
                <a:off x="2721325" y="3396350"/>
                <a:ext cx="394800" cy="366600"/>
              </a:xfrm>
              <a:prstGeom prst="ellipse">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0" name="Google Shape;2280;p198"/>
              <p:cNvSpPr txBox="1"/>
              <p:nvPr/>
            </p:nvSpPr>
            <p:spPr>
              <a:xfrm>
                <a:off x="2768275" y="3396350"/>
                <a:ext cx="300900" cy="28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pen Sans"/>
                    <a:ea typeface="Open Sans"/>
                    <a:cs typeface="Open Sans"/>
                    <a:sym typeface="Open Sans"/>
                  </a:rPr>
                  <a:t>D</a:t>
                </a:r>
                <a:endParaRPr>
                  <a:latin typeface="Open Sans"/>
                  <a:ea typeface="Open Sans"/>
                  <a:cs typeface="Open Sans"/>
                  <a:sym typeface="Open Sans"/>
                </a:endParaRPr>
              </a:p>
            </p:txBody>
          </p:sp>
        </p:grpSp>
        <p:grpSp>
          <p:nvGrpSpPr>
            <p:cNvPr id="2281" name="Google Shape;2281;p198"/>
            <p:cNvGrpSpPr/>
            <p:nvPr/>
          </p:nvGrpSpPr>
          <p:grpSpPr>
            <a:xfrm>
              <a:off x="2998025" y="3396350"/>
              <a:ext cx="394800" cy="366600"/>
              <a:chOff x="3165225" y="2275425"/>
              <a:chExt cx="394800" cy="366600"/>
            </a:xfrm>
          </p:grpSpPr>
          <p:sp>
            <p:nvSpPr>
              <p:cNvPr id="2282" name="Google Shape;2282;p198"/>
              <p:cNvSpPr/>
              <p:nvPr/>
            </p:nvSpPr>
            <p:spPr>
              <a:xfrm>
                <a:off x="3165225" y="2275425"/>
                <a:ext cx="394800" cy="366600"/>
              </a:xfrm>
              <a:prstGeom prst="ellipse">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 name="Google Shape;2283;p198"/>
              <p:cNvSpPr txBox="1"/>
              <p:nvPr/>
            </p:nvSpPr>
            <p:spPr>
              <a:xfrm>
                <a:off x="3212175" y="2275425"/>
                <a:ext cx="300900" cy="28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pen Sans"/>
                    <a:ea typeface="Open Sans"/>
                    <a:cs typeface="Open Sans"/>
                    <a:sym typeface="Open Sans"/>
                  </a:rPr>
                  <a:t>E</a:t>
                </a:r>
                <a:endParaRPr>
                  <a:latin typeface="Open Sans"/>
                  <a:ea typeface="Open Sans"/>
                  <a:cs typeface="Open Sans"/>
                  <a:sym typeface="Open Sans"/>
                </a:endParaRPr>
              </a:p>
            </p:txBody>
          </p:sp>
        </p:grpSp>
        <p:grpSp>
          <p:nvGrpSpPr>
            <p:cNvPr id="2284" name="Google Shape;2284;p198"/>
            <p:cNvGrpSpPr/>
            <p:nvPr/>
          </p:nvGrpSpPr>
          <p:grpSpPr>
            <a:xfrm>
              <a:off x="2998025" y="1976625"/>
              <a:ext cx="394800" cy="366600"/>
              <a:chOff x="3392825" y="3685625"/>
              <a:chExt cx="394800" cy="366600"/>
            </a:xfrm>
          </p:grpSpPr>
          <p:sp>
            <p:nvSpPr>
              <p:cNvPr id="2285" name="Google Shape;2285;p198"/>
              <p:cNvSpPr/>
              <p:nvPr/>
            </p:nvSpPr>
            <p:spPr>
              <a:xfrm>
                <a:off x="3392825" y="3685625"/>
                <a:ext cx="394800" cy="366600"/>
              </a:xfrm>
              <a:prstGeom prst="ellipse">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6" name="Google Shape;2286;p198"/>
              <p:cNvSpPr txBox="1"/>
              <p:nvPr/>
            </p:nvSpPr>
            <p:spPr>
              <a:xfrm>
                <a:off x="3439775" y="3685625"/>
                <a:ext cx="300900" cy="28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pen Sans"/>
                    <a:ea typeface="Open Sans"/>
                    <a:cs typeface="Open Sans"/>
                    <a:sym typeface="Open Sans"/>
                  </a:rPr>
                  <a:t>F</a:t>
                </a:r>
                <a:endParaRPr>
                  <a:latin typeface="Open Sans"/>
                  <a:ea typeface="Open Sans"/>
                  <a:cs typeface="Open Sans"/>
                  <a:sym typeface="Open Sans"/>
                </a:endParaRPr>
              </a:p>
            </p:txBody>
          </p:sp>
        </p:grpSp>
        <p:grpSp>
          <p:nvGrpSpPr>
            <p:cNvPr id="2287" name="Google Shape;2287;p198"/>
            <p:cNvGrpSpPr/>
            <p:nvPr/>
          </p:nvGrpSpPr>
          <p:grpSpPr>
            <a:xfrm>
              <a:off x="4235425" y="1976625"/>
              <a:ext cx="394800" cy="366600"/>
              <a:chOff x="1978675" y="3967625"/>
              <a:chExt cx="394800" cy="366600"/>
            </a:xfrm>
          </p:grpSpPr>
          <p:sp>
            <p:nvSpPr>
              <p:cNvPr id="2288" name="Google Shape;2288;p198"/>
              <p:cNvSpPr/>
              <p:nvPr/>
            </p:nvSpPr>
            <p:spPr>
              <a:xfrm>
                <a:off x="1978675" y="3967625"/>
                <a:ext cx="394800" cy="366600"/>
              </a:xfrm>
              <a:prstGeom prst="ellipse">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9" name="Google Shape;2289;p198"/>
              <p:cNvSpPr txBox="1"/>
              <p:nvPr/>
            </p:nvSpPr>
            <p:spPr>
              <a:xfrm>
                <a:off x="2025625" y="3967625"/>
                <a:ext cx="300900" cy="28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pen Sans"/>
                    <a:ea typeface="Open Sans"/>
                    <a:cs typeface="Open Sans"/>
                    <a:sym typeface="Open Sans"/>
                  </a:rPr>
                  <a:t>G</a:t>
                </a:r>
                <a:endParaRPr>
                  <a:latin typeface="Open Sans"/>
                  <a:ea typeface="Open Sans"/>
                  <a:cs typeface="Open Sans"/>
                  <a:sym typeface="Open Sans"/>
                </a:endParaRPr>
              </a:p>
            </p:txBody>
          </p:sp>
        </p:grpSp>
        <p:cxnSp>
          <p:nvCxnSpPr>
            <p:cNvPr id="2290" name="Google Shape;2290;p198"/>
            <p:cNvCxnSpPr>
              <a:stCxn id="2273" idx="0"/>
              <a:endCxn id="2274" idx="4"/>
            </p:cNvCxnSpPr>
            <p:nvPr/>
          </p:nvCxnSpPr>
          <p:spPr>
            <a:xfrm rot="10800000">
              <a:off x="630000" y="2343338"/>
              <a:ext cx="0" cy="1053000"/>
            </a:xfrm>
            <a:prstGeom prst="straightConnector1">
              <a:avLst/>
            </a:prstGeom>
            <a:noFill/>
            <a:ln cap="flat" cmpd="sng" w="19050">
              <a:solidFill>
                <a:srgbClr val="000000"/>
              </a:solidFill>
              <a:prstDash val="solid"/>
              <a:round/>
              <a:headEnd len="med" w="med" type="none"/>
              <a:tailEnd len="med" w="med" type="triangle"/>
            </a:ln>
          </p:spPr>
        </p:cxnSp>
        <p:cxnSp>
          <p:nvCxnSpPr>
            <p:cNvPr id="2291" name="Google Shape;2291;p198"/>
            <p:cNvCxnSpPr>
              <a:stCxn id="2274" idx="7"/>
              <a:endCxn id="2277" idx="1"/>
            </p:cNvCxnSpPr>
            <p:nvPr/>
          </p:nvCxnSpPr>
          <p:spPr>
            <a:xfrm flipH="1" rot="10800000">
              <a:off x="769583" y="1513712"/>
              <a:ext cx="908400" cy="516600"/>
            </a:xfrm>
            <a:prstGeom prst="straightConnector1">
              <a:avLst/>
            </a:prstGeom>
            <a:noFill/>
            <a:ln cap="flat" cmpd="sng" w="19050">
              <a:solidFill>
                <a:srgbClr val="000000"/>
              </a:solidFill>
              <a:prstDash val="solid"/>
              <a:round/>
              <a:headEnd len="med" w="med" type="none"/>
              <a:tailEnd len="med" w="med" type="triangle"/>
            </a:ln>
          </p:spPr>
        </p:cxnSp>
        <p:cxnSp>
          <p:nvCxnSpPr>
            <p:cNvPr id="2292" name="Google Shape;2292;p198"/>
            <p:cNvCxnSpPr>
              <a:stCxn id="2280" idx="1"/>
              <a:endCxn id="2274" idx="5"/>
            </p:cNvCxnSpPr>
            <p:nvPr/>
          </p:nvCxnSpPr>
          <p:spPr>
            <a:xfrm rot="10800000">
              <a:off x="769450" y="2289475"/>
              <a:ext cx="964500" cy="521700"/>
            </a:xfrm>
            <a:prstGeom prst="straightConnector1">
              <a:avLst/>
            </a:prstGeom>
            <a:noFill/>
            <a:ln cap="flat" cmpd="sng" w="19050">
              <a:solidFill>
                <a:srgbClr val="000000"/>
              </a:solidFill>
              <a:prstDash val="solid"/>
              <a:round/>
              <a:headEnd len="med" w="med" type="none"/>
              <a:tailEnd len="med" w="med" type="triangle"/>
            </a:ln>
          </p:spPr>
        </p:cxnSp>
        <p:cxnSp>
          <p:nvCxnSpPr>
            <p:cNvPr id="2293" name="Google Shape;2293;p198"/>
            <p:cNvCxnSpPr>
              <a:stCxn id="2273" idx="3"/>
              <a:endCxn id="2280" idx="1"/>
            </p:cNvCxnSpPr>
            <p:nvPr/>
          </p:nvCxnSpPr>
          <p:spPr>
            <a:xfrm flipH="1" rot="10800000">
              <a:off x="780450" y="2811038"/>
              <a:ext cx="953400" cy="726300"/>
            </a:xfrm>
            <a:prstGeom prst="straightConnector1">
              <a:avLst/>
            </a:prstGeom>
            <a:noFill/>
            <a:ln cap="flat" cmpd="sng" w="19050">
              <a:solidFill>
                <a:srgbClr val="000000"/>
              </a:solidFill>
              <a:prstDash val="solid"/>
              <a:round/>
              <a:headEnd len="med" w="med" type="none"/>
              <a:tailEnd len="med" w="med" type="triangle"/>
            </a:ln>
          </p:spPr>
        </p:cxnSp>
        <p:cxnSp>
          <p:nvCxnSpPr>
            <p:cNvPr id="2294" name="Google Shape;2294;p198"/>
            <p:cNvCxnSpPr>
              <a:stCxn id="2280" idx="3"/>
              <a:endCxn id="2286" idx="1"/>
            </p:cNvCxnSpPr>
            <p:nvPr/>
          </p:nvCxnSpPr>
          <p:spPr>
            <a:xfrm flipH="1" rot="10800000">
              <a:off x="2034850" y="2117575"/>
              <a:ext cx="1010100" cy="693600"/>
            </a:xfrm>
            <a:prstGeom prst="straightConnector1">
              <a:avLst/>
            </a:prstGeom>
            <a:noFill/>
            <a:ln cap="flat" cmpd="sng" w="19050">
              <a:solidFill>
                <a:srgbClr val="000000"/>
              </a:solidFill>
              <a:prstDash val="solid"/>
              <a:round/>
              <a:headEnd len="med" w="med" type="none"/>
              <a:tailEnd len="med" w="med" type="triangle"/>
            </a:ln>
          </p:spPr>
        </p:cxnSp>
        <p:cxnSp>
          <p:nvCxnSpPr>
            <p:cNvPr id="2295" name="Google Shape;2295;p198"/>
            <p:cNvCxnSpPr>
              <a:stCxn id="2277" idx="3"/>
              <a:endCxn id="2286" idx="0"/>
            </p:cNvCxnSpPr>
            <p:nvPr/>
          </p:nvCxnSpPr>
          <p:spPr>
            <a:xfrm>
              <a:off x="1978675" y="1513725"/>
              <a:ext cx="1216800" cy="462900"/>
            </a:xfrm>
            <a:prstGeom prst="straightConnector1">
              <a:avLst/>
            </a:prstGeom>
            <a:noFill/>
            <a:ln cap="flat" cmpd="sng" w="19050">
              <a:solidFill>
                <a:srgbClr val="000000"/>
              </a:solidFill>
              <a:prstDash val="solid"/>
              <a:round/>
              <a:headEnd len="med" w="med" type="none"/>
              <a:tailEnd len="med" w="med" type="triangle"/>
            </a:ln>
          </p:spPr>
        </p:cxnSp>
        <p:cxnSp>
          <p:nvCxnSpPr>
            <p:cNvPr id="2296" name="Google Shape;2296;p198"/>
            <p:cNvCxnSpPr>
              <a:stCxn id="2289" idx="1"/>
              <a:endCxn id="2286" idx="3"/>
            </p:cNvCxnSpPr>
            <p:nvPr/>
          </p:nvCxnSpPr>
          <p:spPr>
            <a:xfrm rot="10800000">
              <a:off x="3345775" y="2117625"/>
              <a:ext cx="936600" cy="0"/>
            </a:xfrm>
            <a:prstGeom prst="straightConnector1">
              <a:avLst/>
            </a:prstGeom>
            <a:noFill/>
            <a:ln cap="flat" cmpd="sng" w="19050">
              <a:solidFill>
                <a:srgbClr val="000000"/>
              </a:solidFill>
              <a:prstDash val="solid"/>
              <a:round/>
              <a:headEnd len="med" w="med" type="none"/>
              <a:tailEnd len="med" w="med" type="triangle"/>
            </a:ln>
          </p:spPr>
        </p:cxnSp>
        <p:cxnSp>
          <p:nvCxnSpPr>
            <p:cNvPr id="2297" name="Google Shape;2297;p198"/>
            <p:cNvCxnSpPr>
              <a:stCxn id="2280" idx="3"/>
              <a:endCxn id="2283" idx="1"/>
            </p:cNvCxnSpPr>
            <p:nvPr/>
          </p:nvCxnSpPr>
          <p:spPr>
            <a:xfrm>
              <a:off x="2034850" y="2811175"/>
              <a:ext cx="1010100" cy="726300"/>
            </a:xfrm>
            <a:prstGeom prst="straightConnector1">
              <a:avLst/>
            </a:prstGeom>
            <a:noFill/>
            <a:ln cap="flat" cmpd="sng" w="19050">
              <a:solidFill>
                <a:srgbClr val="000000"/>
              </a:solidFill>
              <a:prstDash val="solid"/>
              <a:round/>
              <a:headEnd len="med" w="med" type="none"/>
              <a:tailEnd len="med" w="med" type="triangle"/>
            </a:ln>
          </p:spPr>
        </p:cxnSp>
        <p:cxnSp>
          <p:nvCxnSpPr>
            <p:cNvPr id="2298" name="Google Shape;2298;p198"/>
            <p:cNvCxnSpPr>
              <a:stCxn id="2283" idx="0"/>
              <a:endCxn id="2286" idx="2"/>
            </p:cNvCxnSpPr>
            <p:nvPr/>
          </p:nvCxnSpPr>
          <p:spPr>
            <a:xfrm rot="10800000">
              <a:off x="3195425" y="2258750"/>
              <a:ext cx="0" cy="1137600"/>
            </a:xfrm>
            <a:prstGeom prst="straightConnector1">
              <a:avLst/>
            </a:prstGeom>
            <a:noFill/>
            <a:ln cap="flat" cmpd="sng" w="19050">
              <a:solidFill>
                <a:srgbClr val="000000"/>
              </a:solidFill>
              <a:prstDash val="solid"/>
              <a:round/>
              <a:headEnd len="med" w="med" type="none"/>
              <a:tailEnd len="med" w="med" type="triangle"/>
            </a:ln>
          </p:spPr>
        </p:cxnSp>
      </p:grpSp>
      <p:sp>
        <p:nvSpPr>
          <p:cNvPr id="2299" name="Google Shape;2299;p198"/>
          <p:cNvSpPr txBox="1"/>
          <p:nvPr/>
        </p:nvSpPr>
        <p:spPr>
          <a:xfrm>
            <a:off x="5406775" y="1432200"/>
            <a:ext cx="3479100" cy="227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rPr lang="en" sz="2000">
                <a:solidFill>
                  <a:srgbClr val="000000"/>
                </a:solidFill>
                <a:latin typeface="Open Sans"/>
                <a:ea typeface="Open Sans"/>
                <a:cs typeface="Open Sans"/>
                <a:sym typeface="Open Sans"/>
              </a:rPr>
              <a:t>BFS: A BD CEF </a:t>
            </a:r>
            <a:endParaRPr sz="2000">
              <a:solidFill>
                <a:srgbClr val="000000"/>
              </a:solidFill>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rPr lang="en" sz="2000">
                <a:latin typeface="Open Sans"/>
                <a:ea typeface="Open Sans"/>
                <a:cs typeface="Open Sans"/>
                <a:sym typeface="Open Sans"/>
              </a:rPr>
              <a:t>Marked Set: A B D C E F</a:t>
            </a:r>
            <a:br>
              <a:rPr lang="en" sz="2000">
                <a:latin typeface="Open Sans"/>
                <a:ea typeface="Open Sans"/>
                <a:cs typeface="Open Sans"/>
                <a:sym typeface="Open Sans"/>
              </a:rPr>
            </a:br>
            <a:br>
              <a:rPr lang="en" sz="2000">
                <a:latin typeface="Open Sans"/>
                <a:ea typeface="Open Sans"/>
                <a:cs typeface="Open Sans"/>
                <a:sym typeface="Open Sans"/>
              </a:rPr>
            </a:b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p:txBody>
      </p:sp>
      <p:sp>
        <p:nvSpPr>
          <p:cNvPr id="2300" name="Google Shape;2300;p198"/>
          <p:cNvSpPr txBox="1"/>
          <p:nvPr/>
        </p:nvSpPr>
        <p:spPr>
          <a:xfrm>
            <a:off x="3413400" y="3874200"/>
            <a:ext cx="5730600" cy="1269300"/>
          </a:xfrm>
          <a:prstGeom prst="rect">
            <a:avLst/>
          </a:prstGeom>
          <a:noFill/>
          <a:ln>
            <a:noFill/>
          </a:ln>
        </p:spPr>
        <p:txBody>
          <a:bodyPr anchorCtr="0" anchor="t" bIns="91425" lIns="91425" spcFirstLastPara="1" rIns="91425" wrap="square" tIns="91425">
            <a:noAutofit/>
          </a:bodyPr>
          <a:lstStyle/>
          <a:p>
            <a:pPr indent="0" lvl="0" marL="457200" rtl="0" algn="l">
              <a:lnSpc>
                <a:spcPct val="115000"/>
              </a:lnSpc>
              <a:spcBef>
                <a:spcPts val="0"/>
              </a:spcBef>
              <a:spcAft>
                <a:spcPts val="0"/>
              </a:spcAft>
              <a:buNone/>
            </a:pPr>
            <a:r>
              <a:rPr lang="en" sz="1800">
                <a:solidFill>
                  <a:srgbClr val="000000"/>
                </a:solidFill>
                <a:latin typeface="Open Sans"/>
                <a:ea typeface="Open Sans"/>
                <a:cs typeface="Open Sans"/>
                <a:sym typeface="Open Sans"/>
              </a:rPr>
              <a:t>Add C, E, and F to BFS order &amp; mark them.</a:t>
            </a:r>
            <a:endParaRPr sz="1800">
              <a:solidFill>
                <a:srgbClr val="000000"/>
              </a:solidFill>
              <a:latin typeface="Open Sans"/>
              <a:ea typeface="Open Sans"/>
              <a:cs typeface="Open Sans"/>
              <a:sym typeface="Open Sans"/>
            </a:endParaRPr>
          </a:p>
          <a:p>
            <a:pPr indent="0" lvl="0" marL="457200" rtl="0" algn="l">
              <a:lnSpc>
                <a:spcPct val="115000"/>
              </a:lnSpc>
              <a:spcBef>
                <a:spcPts val="1600"/>
              </a:spcBef>
              <a:spcAft>
                <a:spcPts val="1600"/>
              </a:spcAft>
              <a:buNone/>
            </a:pPr>
            <a:r>
              <a:rPr lang="en" sz="1800">
                <a:solidFill>
                  <a:srgbClr val="9900FF"/>
                </a:solidFill>
                <a:latin typeface="Open Sans"/>
                <a:ea typeface="Open Sans"/>
                <a:cs typeface="Open Sans"/>
                <a:sym typeface="Open Sans"/>
              </a:rPr>
              <a:t>Consider all unmarked nodes 1 edge away from C, E, and F.</a:t>
            </a:r>
            <a:endParaRPr sz="1800">
              <a:solidFill>
                <a:srgbClr val="9900FF"/>
              </a:solidFill>
              <a:latin typeface="Open Sans"/>
              <a:ea typeface="Open Sans"/>
              <a:cs typeface="Open Sans"/>
              <a:sym typeface="Open Sans"/>
            </a:endParaRPr>
          </a:p>
        </p:txBody>
      </p:sp>
      <p:sp>
        <p:nvSpPr>
          <p:cNvPr id="2301" name="Google Shape;2301;p198"/>
          <p:cNvSpPr txBox="1"/>
          <p:nvPr>
            <p:ph idx="4294967295" type="title"/>
          </p:nvPr>
        </p:nvSpPr>
        <p:spPr>
          <a:xfrm>
            <a:off x="311700" y="445025"/>
            <a:ext cx="85206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BFS Solution</a:t>
            </a:r>
            <a:endParaRPr/>
          </a:p>
        </p:txBody>
      </p:sp>
    </p:spTree>
  </p:cSld>
  <p:clrMapOvr>
    <a:masterClrMapping/>
  </p:clrMapOvr>
</p:sld>
</file>

<file path=ppt/slides/slide1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05" name="Shape 2305"/>
        <p:cNvGrpSpPr/>
        <p:nvPr/>
      </p:nvGrpSpPr>
      <p:grpSpPr>
        <a:xfrm>
          <a:off x="0" y="0"/>
          <a:ext cx="0" cy="0"/>
          <a:chOff x="0" y="0"/>
          <a:chExt cx="0" cy="0"/>
        </a:xfrm>
      </p:grpSpPr>
      <p:grpSp>
        <p:nvGrpSpPr>
          <p:cNvPr id="2306" name="Google Shape;2306;p199"/>
          <p:cNvGrpSpPr/>
          <p:nvPr/>
        </p:nvGrpSpPr>
        <p:grpSpPr>
          <a:xfrm>
            <a:off x="711169" y="1278755"/>
            <a:ext cx="4485162" cy="2585984"/>
            <a:chOff x="432600" y="1372725"/>
            <a:chExt cx="4197625" cy="2390225"/>
          </a:xfrm>
        </p:grpSpPr>
        <p:grpSp>
          <p:nvGrpSpPr>
            <p:cNvPr id="2307" name="Google Shape;2307;p199"/>
            <p:cNvGrpSpPr/>
            <p:nvPr/>
          </p:nvGrpSpPr>
          <p:grpSpPr>
            <a:xfrm>
              <a:off x="432600" y="3396338"/>
              <a:ext cx="394800" cy="366600"/>
              <a:chOff x="620600" y="1908825"/>
              <a:chExt cx="394800" cy="366600"/>
            </a:xfrm>
          </p:grpSpPr>
          <p:sp>
            <p:nvSpPr>
              <p:cNvPr id="2308" name="Google Shape;2308;p199"/>
              <p:cNvSpPr/>
              <p:nvPr/>
            </p:nvSpPr>
            <p:spPr>
              <a:xfrm>
                <a:off x="620600" y="1908825"/>
                <a:ext cx="394800" cy="366600"/>
              </a:xfrm>
              <a:prstGeom prst="ellipse">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9" name="Google Shape;2309;p199"/>
              <p:cNvSpPr txBox="1"/>
              <p:nvPr/>
            </p:nvSpPr>
            <p:spPr>
              <a:xfrm>
                <a:off x="667550" y="1908825"/>
                <a:ext cx="300900" cy="28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pen Sans"/>
                    <a:ea typeface="Open Sans"/>
                    <a:cs typeface="Open Sans"/>
                    <a:sym typeface="Open Sans"/>
                  </a:rPr>
                  <a:t>A</a:t>
                </a:r>
                <a:endParaRPr>
                  <a:latin typeface="Open Sans"/>
                  <a:ea typeface="Open Sans"/>
                  <a:cs typeface="Open Sans"/>
                  <a:sym typeface="Open Sans"/>
                </a:endParaRPr>
              </a:p>
            </p:txBody>
          </p:sp>
        </p:grpSp>
        <p:sp>
          <p:nvSpPr>
            <p:cNvPr id="2310" name="Google Shape;2310;p199"/>
            <p:cNvSpPr/>
            <p:nvPr/>
          </p:nvSpPr>
          <p:spPr>
            <a:xfrm>
              <a:off x="432600" y="1976625"/>
              <a:ext cx="394800" cy="366600"/>
            </a:xfrm>
            <a:prstGeom prst="ellipse">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B</a:t>
              </a:r>
              <a:endParaRPr/>
            </a:p>
          </p:txBody>
        </p:sp>
        <p:grpSp>
          <p:nvGrpSpPr>
            <p:cNvPr id="2311" name="Google Shape;2311;p199"/>
            <p:cNvGrpSpPr/>
            <p:nvPr/>
          </p:nvGrpSpPr>
          <p:grpSpPr>
            <a:xfrm>
              <a:off x="1630825" y="1372725"/>
              <a:ext cx="394800" cy="366600"/>
              <a:chOff x="2373475" y="2275425"/>
              <a:chExt cx="394800" cy="366600"/>
            </a:xfrm>
          </p:grpSpPr>
          <p:sp>
            <p:nvSpPr>
              <p:cNvPr id="2312" name="Google Shape;2312;p199"/>
              <p:cNvSpPr/>
              <p:nvPr/>
            </p:nvSpPr>
            <p:spPr>
              <a:xfrm>
                <a:off x="2373475" y="2275425"/>
                <a:ext cx="394800" cy="366600"/>
              </a:xfrm>
              <a:prstGeom prst="ellipse">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3" name="Google Shape;2313;p199"/>
              <p:cNvSpPr txBox="1"/>
              <p:nvPr/>
            </p:nvSpPr>
            <p:spPr>
              <a:xfrm>
                <a:off x="2420425" y="2275425"/>
                <a:ext cx="300900" cy="28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pen Sans"/>
                    <a:ea typeface="Open Sans"/>
                    <a:cs typeface="Open Sans"/>
                    <a:sym typeface="Open Sans"/>
                  </a:rPr>
                  <a:t>C</a:t>
                </a:r>
                <a:endParaRPr>
                  <a:latin typeface="Open Sans"/>
                  <a:ea typeface="Open Sans"/>
                  <a:cs typeface="Open Sans"/>
                  <a:sym typeface="Open Sans"/>
                </a:endParaRPr>
              </a:p>
            </p:txBody>
          </p:sp>
        </p:grpSp>
        <p:grpSp>
          <p:nvGrpSpPr>
            <p:cNvPr id="2314" name="Google Shape;2314;p199"/>
            <p:cNvGrpSpPr/>
            <p:nvPr/>
          </p:nvGrpSpPr>
          <p:grpSpPr>
            <a:xfrm>
              <a:off x="1687000" y="2670175"/>
              <a:ext cx="394800" cy="366600"/>
              <a:chOff x="2721325" y="3396350"/>
              <a:chExt cx="394800" cy="366600"/>
            </a:xfrm>
          </p:grpSpPr>
          <p:sp>
            <p:nvSpPr>
              <p:cNvPr id="2315" name="Google Shape;2315;p199"/>
              <p:cNvSpPr/>
              <p:nvPr/>
            </p:nvSpPr>
            <p:spPr>
              <a:xfrm>
                <a:off x="2721325" y="3396350"/>
                <a:ext cx="394800" cy="366600"/>
              </a:xfrm>
              <a:prstGeom prst="ellipse">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6" name="Google Shape;2316;p199"/>
              <p:cNvSpPr txBox="1"/>
              <p:nvPr/>
            </p:nvSpPr>
            <p:spPr>
              <a:xfrm>
                <a:off x="2768275" y="3396350"/>
                <a:ext cx="300900" cy="28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pen Sans"/>
                    <a:ea typeface="Open Sans"/>
                    <a:cs typeface="Open Sans"/>
                    <a:sym typeface="Open Sans"/>
                  </a:rPr>
                  <a:t>D</a:t>
                </a:r>
                <a:endParaRPr>
                  <a:latin typeface="Open Sans"/>
                  <a:ea typeface="Open Sans"/>
                  <a:cs typeface="Open Sans"/>
                  <a:sym typeface="Open Sans"/>
                </a:endParaRPr>
              </a:p>
            </p:txBody>
          </p:sp>
        </p:grpSp>
        <p:grpSp>
          <p:nvGrpSpPr>
            <p:cNvPr id="2317" name="Google Shape;2317;p199"/>
            <p:cNvGrpSpPr/>
            <p:nvPr/>
          </p:nvGrpSpPr>
          <p:grpSpPr>
            <a:xfrm>
              <a:off x="2998025" y="3396350"/>
              <a:ext cx="394800" cy="366600"/>
              <a:chOff x="3165225" y="2275425"/>
              <a:chExt cx="394800" cy="366600"/>
            </a:xfrm>
          </p:grpSpPr>
          <p:sp>
            <p:nvSpPr>
              <p:cNvPr id="2318" name="Google Shape;2318;p199"/>
              <p:cNvSpPr/>
              <p:nvPr/>
            </p:nvSpPr>
            <p:spPr>
              <a:xfrm>
                <a:off x="3165225" y="2275425"/>
                <a:ext cx="394800" cy="366600"/>
              </a:xfrm>
              <a:prstGeom prst="ellipse">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9" name="Google Shape;2319;p199"/>
              <p:cNvSpPr txBox="1"/>
              <p:nvPr/>
            </p:nvSpPr>
            <p:spPr>
              <a:xfrm>
                <a:off x="3212175" y="2275425"/>
                <a:ext cx="300900" cy="28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pen Sans"/>
                    <a:ea typeface="Open Sans"/>
                    <a:cs typeface="Open Sans"/>
                    <a:sym typeface="Open Sans"/>
                  </a:rPr>
                  <a:t>E</a:t>
                </a:r>
                <a:endParaRPr>
                  <a:latin typeface="Open Sans"/>
                  <a:ea typeface="Open Sans"/>
                  <a:cs typeface="Open Sans"/>
                  <a:sym typeface="Open Sans"/>
                </a:endParaRPr>
              </a:p>
            </p:txBody>
          </p:sp>
        </p:grpSp>
        <p:grpSp>
          <p:nvGrpSpPr>
            <p:cNvPr id="2320" name="Google Shape;2320;p199"/>
            <p:cNvGrpSpPr/>
            <p:nvPr/>
          </p:nvGrpSpPr>
          <p:grpSpPr>
            <a:xfrm>
              <a:off x="2998025" y="1976625"/>
              <a:ext cx="394800" cy="366600"/>
              <a:chOff x="3392825" y="3685625"/>
              <a:chExt cx="394800" cy="366600"/>
            </a:xfrm>
          </p:grpSpPr>
          <p:sp>
            <p:nvSpPr>
              <p:cNvPr id="2321" name="Google Shape;2321;p199"/>
              <p:cNvSpPr/>
              <p:nvPr/>
            </p:nvSpPr>
            <p:spPr>
              <a:xfrm>
                <a:off x="3392825" y="3685625"/>
                <a:ext cx="394800" cy="366600"/>
              </a:xfrm>
              <a:prstGeom prst="ellipse">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2" name="Google Shape;2322;p199"/>
              <p:cNvSpPr txBox="1"/>
              <p:nvPr/>
            </p:nvSpPr>
            <p:spPr>
              <a:xfrm>
                <a:off x="3439775" y="3685625"/>
                <a:ext cx="300900" cy="28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pen Sans"/>
                    <a:ea typeface="Open Sans"/>
                    <a:cs typeface="Open Sans"/>
                    <a:sym typeface="Open Sans"/>
                  </a:rPr>
                  <a:t>F</a:t>
                </a:r>
                <a:endParaRPr>
                  <a:latin typeface="Open Sans"/>
                  <a:ea typeface="Open Sans"/>
                  <a:cs typeface="Open Sans"/>
                  <a:sym typeface="Open Sans"/>
                </a:endParaRPr>
              </a:p>
            </p:txBody>
          </p:sp>
        </p:grpSp>
        <p:grpSp>
          <p:nvGrpSpPr>
            <p:cNvPr id="2323" name="Google Shape;2323;p199"/>
            <p:cNvGrpSpPr/>
            <p:nvPr/>
          </p:nvGrpSpPr>
          <p:grpSpPr>
            <a:xfrm>
              <a:off x="4235425" y="1976625"/>
              <a:ext cx="394800" cy="366600"/>
              <a:chOff x="1978675" y="3967625"/>
              <a:chExt cx="394800" cy="366600"/>
            </a:xfrm>
          </p:grpSpPr>
          <p:sp>
            <p:nvSpPr>
              <p:cNvPr id="2324" name="Google Shape;2324;p199"/>
              <p:cNvSpPr/>
              <p:nvPr/>
            </p:nvSpPr>
            <p:spPr>
              <a:xfrm>
                <a:off x="1978675" y="3967625"/>
                <a:ext cx="394800" cy="366600"/>
              </a:xfrm>
              <a:prstGeom prst="ellipse">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5" name="Google Shape;2325;p199"/>
              <p:cNvSpPr txBox="1"/>
              <p:nvPr/>
            </p:nvSpPr>
            <p:spPr>
              <a:xfrm>
                <a:off x="2025625" y="3967625"/>
                <a:ext cx="300900" cy="28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pen Sans"/>
                    <a:ea typeface="Open Sans"/>
                    <a:cs typeface="Open Sans"/>
                    <a:sym typeface="Open Sans"/>
                  </a:rPr>
                  <a:t>G</a:t>
                </a:r>
                <a:endParaRPr>
                  <a:latin typeface="Open Sans"/>
                  <a:ea typeface="Open Sans"/>
                  <a:cs typeface="Open Sans"/>
                  <a:sym typeface="Open Sans"/>
                </a:endParaRPr>
              </a:p>
            </p:txBody>
          </p:sp>
        </p:grpSp>
        <p:cxnSp>
          <p:nvCxnSpPr>
            <p:cNvPr id="2326" name="Google Shape;2326;p199"/>
            <p:cNvCxnSpPr>
              <a:stCxn id="2309" idx="0"/>
              <a:endCxn id="2310" idx="4"/>
            </p:cNvCxnSpPr>
            <p:nvPr/>
          </p:nvCxnSpPr>
          <p:spPr>
            <a:xfrm rot="10800000">
              <a:off x="630000" y="2343338"/>
              <a:ext cx="0" cy="1053000"/>
            </a:xfrm>
            <a:prstGeom prst="straightConnector1">
              <a:avLst/>
            </a:prstGeom>
            <a:noFill/>
            <a:ln cap="flat" cmpd="sng" w="19050">
              <a:solidFill>
                <a:srgbClr val="000000"/>
              </a:solidFill>
              <a:prstDash val="solid"/>
              <a:round/>
              <a:headEnd len="med" w="med" type="none"/>
              <a:tailEnd len="med" w="med" type="triangle"/>
            </a:ln>
          </p:spPr>
        </p:cxnSp>
        <p:cxnSp>
          <p:nvCxnSpPr>
            <p:cNvPr id="2327" name="Google Shape;2327;p199"/>
            <p:cNvCxnSpPr>
              <a:stCxn id="2310" idx="7"/>
              <a:endCxn id="2313" idx="1"/>
            </p:cNvCxnSpPr>
            <p:nvPr/>
          </p:nvCxnSpPr>
          <p:spPr>
            <a:xfrm flipH="1" rot="10800000">
              <a:off x="769583" y="1513712"/>
              <a:ext cx="908400" cy="516600"/>
            </a:xfrm>
            <a:prstGeom prst="straightConnector1">
              <a:avLst/>
            </a:prstGeom>
            <a:noFill/>
            <a:ln cap="flat" cmpd="sng" w="19050">
              <a:solidFill>
                <a:srgbClr val="000000"/>
              </a:solidFill>
              <a:prstDash val="solid"/>
              <a:round/>
              <a:headEnd len="med" w="med" type="none"/>
              <a:tailEnd len="med" w="med" type="triangle"/>
            </a:ln>
          </p:spPr>
        </p:cxnSp>
        <p:cxnSp>
          <p:nvCxnSpPr>
            <p:cNvPr id="2328" name="Google Shape;2328;p199"/>
            <p:cNvCxnSpPr>
              <a:stCxn id="2316" idx="1"/>
              <a:endCxn id="2310" idx="5"/>
            </p:cNvCxnSpPr>
            <p:nvPr/>
          </p:nvCxnSpPr>
          <p:spPr>
            <a:xfrm rot="10800000">
              <a:off x="769450" y="2289475"/>
              <a:ext cx="964500" cy="521700"/>
            </a:xfrm>
            <a:prstGeom prst="straightConnector1">
              <a:avLst/>
            </a:prstGeom>
            <a:noFill/>
            <a:ln cap="flat" cmpd="sng" w="19050">
              <a:solidFill>
                <a:srgbClr val="000000"/>
              </a:solidFill>
              <a:prstDash val="solid"/>
              <a:round/>
              <a:headEnd len="med" w="med" type="none"/>
              <a:tailEnd len="med" w="med" type="triangle"/>
            </a:ln>
          </p:spPr>
        </p:cxnSp>
        <p:cxnSp>
          <p:nvCxnSpPr>
            <p:cNvPr id="2329" name="Google Shape;2329;p199"/>
            <p:cNvCxnSpPr>
              <a:stCxn id="2309" idx="3"/>
              <a:endCxn id="2316" idx="1"/>
            </p:cNvCxnSpPr>
            <p:nvPr/>
          </p:nvCxnSpPr>
          <p:spPr>
            <a:xfrm flipH="1" rot="10800000">
              <a:off x="780450" y="2811038"/>
              <a:ext cx="953400" cy="726300"/>
            </a:xfrm>
            <a:prstGeom prst="straightConnector1">
              <a:avLst/>
            </a:prstGeom>
            <a:noFill/>
            <a:ln cap="flat" cmpd="sng" w="19050">
              <a:solidFill>
                <a:srgbClr val="000000"/>
              </a:solidFill>
              <a:prstDash val="solid"/>
              <a:round/>
              <a:headEnd len="med" w="med" type="none"/>
              <a:tailEnd len="med" w="med" type="triangle"/>
            </a:ln>
          </p:spPr>
        </p:cxnSp>
        <p:cxnSp>
          <p:nvCxnSpPr>
            <p:cNvPr id="2330" name="Google Shape;2330;p199"/>
            <p:cNvCxnSpPr>
              <a:stCxn id="2316" idx="3"/>
              <a:endCxn id="2322" idx="1"/>
            </p:cNvCxnSpPr>
            <p:nvPr/>
          </p:nvCxnSpPr>
          <p:spPr>
            <a:xfrm flipH="1" rot="10800000">
              <a:off x="2034850" y="2117575"/>
              <a:ext cx="1010100" cy="693600"/>
            </a:xfrm>
            <a:prstGeom prst="straightConnector1">
              <a:avLst/>
            </a:prstGeom>
            <a:noFill/>
            <a:ln cap="flat" cmpd="sng" w="19050">
              <a:solidFill>
                <a:srgbClr val="000000"/>
              </a:solidFill>
              <a:prstDash val="solid"/>
              <a:round/>
              <a:headEnd len="med" w="med" type="none"/>
              <a:tailEnd len="med" w="med" type="triangle"/>
            </a:ln>
          </p:spPr>
        </p:cxnSp>
        <p:cxnSp>
          <p:nvCxnSpPr>
            <p:cNvPr id="2331" name="Google Shape;2331;p199"/>
            <p:cNvCxnSpPr>
              <a:stCxn id="2313" idx="3"/>
              <a:endCxn id="2322" idx="0"/>
            </p:cNvCxnSpPr>
            <p:nvPr/>
          </p:nvCxnSpPr>
          <p:spPr>
            <a:xfrm>
              <a:off x="1978675" y="1513725"/>
              <a:ext cx="1216800" cy="462900"/>
            </a:xfrm>
            <a:prstGeom prst="straightConnector1">
              <a:avLst/>
            </a:prstGeom>
            <a:noFill/>
            <a:ln cap="flat" cmpd="sng" w="19050">
              <a:solidFill>
                <a:srgbClr val="000000"/>
              </a:solidFill>
              <a:prstDash val="solid"/>
              <a:round/>
              <a:headEnd len="med" w="med" type="none"/>
              <a:tailEnd len="med" w="med" type="triangle"/>
            </a:ln>
          </p:spPr>
        </p:cxnSp>
        <p:cxnSp>
          <p:nvCxnSpPr>
            <p:cNvPr id="2332" name="Google Shape;2332;p199"/>
            <p:cNvCxnSpPr>
              <a:stCxn id="2325" idx="1"/>
              <a:endCxn id="2322" idx="3"/>
            </p:cNvCxnSpPr>
            <p:nvPr/>
          </p:nvCxnSpPr>
          <p:spPr>
            <a:xfrm rot="10800000">
              <a:off x="3345775" y="2117625"/>
              <a:ext cx="936600" cy="0"/>
            </a:xfrm>
            <a:prstGeom prst="straightConnector1">
              <a:avLst/>
            </a:prstGeom>
            <a:noFill/>
            <a:ln cap="flat" cmpd="sng" w="19050">
              <a:solidFill>
                <a:srgbClr val="000000"/>
              </a:solidFill>
              <a:prstDash val="solid"/>
              <a:round/>
              <a:headEnd len="med" w="med" type="none"/>
              <a:tailEnd len="med" w="med" type="triangle"/>
            </a:ln>
          </p:spPr>
        </p:cxnSp>
        <p:cxnSp>
          <p:nvCxnSpPr>
            <p:cNvPr id="2333" name="Google Shape;2333;p199"/>
            <p:cNvCxnSpPr>
              <a:stCxn id="2316" idx="3"/>
              <a:endCxn id="2319" idx="1"/>
            </p:cNvCxnSpPr>
            <p:nvPr/>
          </p:nvCxnSpPr>
          <p:spPr>
            <a:xfrm>
              <a:off x="2034850" y="2811175"/>
              <a:ext cx="1010100" cy="726300"/>
            </a:xfrm>
            <a:prstGeom prst="straightConnector1">
              <a:avLst/>
            </a:prstGeom>
            <a:noFill/>
            <a:ln cap="flat" cmpd="sng" w="19050">
              <a:solidFill>
                <a:srgbClr val="000000"/>
              </a:solidFill>
              <a:prstDash val="solid"/>
              <a:round/>
              <a:headEnd len="med" w="med" type="none"/>
              <a:tailEnd len="med" w="med" type="triangle"/>
            </a:ln>
          </p:spPr>
        </p:cxnSp>
        <p:cxnSp>
          <p:nvCxnSpPr>
            <p:cNvPr id="2334" name="Google Shape;2334;p199"/>
            <p:cNvCxnSpPr>
              <a:stCxn id="2319" idx="0"/>
              <a:endCxn id="2322" idx="2"/>
            </p:cNvCxnSpPr>
            <p:nvPr/>
          </p:nvCxnSpPr>
          <p:spPr>
            <a:xfrm rot="10800000">
              <a:off x="3195425" y="2258750"/>
              <a:ext cx="0" cy="1137600"/>
            </a:xfrm>
            <a:prstGeom prst="straightConnector1">
              <a:avLst/>
            </a:prstGeom>
            <a:noFill/>
            <a:ln cap="flat" cmpd="sng" w="19050">
              <a:solidFill>
                <a:srgbClr val="000000"/>
              </a:solidFill>
              <a:prstDash val="solid"/>
              <a:round/>
              <a:headEnd len="med" w="med" type="none"/>
              <a:tailEnd len="med" w="med" type="triangle"/>
            </a:ln>
          </p:spPr>
        </p:cxnSp>
      </p:grpSp>
      <p:sp>
        <p:nvSpPr>
          <p:cNvPr id="2335" name="Google Shape;2335;p199"/>
          <p:cNvSpPr txBox="1"/>
          <p:nvPr/>
        </p:nvSpPr>
        <p:spPr>
          <a:xfrm>
            <a:off x="5406775" y="1432200"/>
            <a:ext cx="3479100" cy="227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rPr lang="en" sz="2000">
                <a:solidFill>
                  <a:srgbClr val="000000"/>
                </a:solidFill>
                <a:latin typeface="Open Sans"/>
                <a:ea typeface="Open Sans"/>
                <a:cs typeface="Open Sans"/>
                <a:sym typeface="Open Sans"/>
              </a:rPr>
              <a:t>BFS: A BD CEF (G)</a:t>
            </a:r>
            <a:endParaRPr sz="2000">
              <a:solidFill>
                <a:srgbClr val="000000"/>
              </a:solidFill>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rPr lang="en" sz="2000">
                <a:latin typeface="Open Sans"/>
                <a:ea typeface="Open Sans"/>
                <a:cs typeface="Open Sans"/>
                <a:sym typeface="Open Sans"/>
              </a:rPr>
              <a:t>Marked Set: A B D C E F (G)</a:t>
            </a:r>
            <a:br>
              <a:rPr lang="en" sz="2000">
                <a:latin typeface="Open Sans"/>
                <a:ea typeface="Open Sans"/>
                <a:cs typeface="Open Sans"/>
                <a:sym typeface="Open Sans"/>
              </a:rPr>
            </a:br>
            <a:br>
              <a:rPr lang="en" sz="2000">
                <a:latin typeface="Open Sans"/>
                <a:ea typeface="Open Sans"/>
                <a:cs typeface="Open Sans"/>
                <a:sym typeface="Open Sans"/>
              </a:rPr>
            </a:b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p:txBody>
      </p:sp>
      <p:sp>
        <p:nvSpPr>
          <p:cNvPr id="2336" name="Google Shape;2336;p199"/>
          <p:cNvSpPr txBox="1"/>
          <p:nvPr/>
        </p:nvSpPr>
        <p:spPr>
          <a:xfrm>
            <a:off x="3413400" y="3874200"/>
            <a:ext cx="5730600" cy="1269300"/>
          </a:xfrm>
          <a:prstGeom prst="rect">
            <a:avLst/>
          </a:prstGeom>
          <a:noFill/>
          <a:ln>
            <a:noFill/>
          </a:ln>
        </p:spPr>
        <p:txBody>
          <a:bodyPr anchorCtr="0" anchor="t" bIns="91425" lIns="91425" spcFirstLastPara="1" rIns="91425" wrap="square" tIns="91425">
            <a:noAutofit/>
          </a:bodyPr>
          <a:lstStyle/>
          <a:p>
            <a:pPr indent="0" lvl="0" marL="457200" rtl="0" algn="l">
              <a:lnSpc>
                <a:spcPct val="115000"/>
              </a:lnSpc>
              <a:spcBef>
                <a:spcPts val="0"/>
              </a:spcBef>
              <a:spcAft>
                <a:spcPts val="1600"/>
              </a:spcAft>
              <a:buNone/>
            </a:pPr>
            <a:r>
              <a:rPr lang="en" sz="1800">
                <a:solidFill>
                  <a:srgbClr val="000000"/>
                </a:solidFill>
                <a:latin typeface="Open Sans"/>
                <a:ea typeface="Open Sans"/>
                <a:cs typeface="Open Sans"/>
                <a:sym typeface="Open Sans"/>
              </a:rPr>
              <a:t>There are none, so we’re done.</a:t>
            </a:r>
            <a:endParaRPr sz="1800">
              <a:solidFill>
                <a:srgbClr val="9900FF"/>
              </a:solidFill>
              <a:latin typeface="Open Sans"/>
              <a:ea typeface="Open Sans"/>
              <a:cs typeface="Open Sans"/>
              <a:sym typeface="Open Sans"/>
            </a:endParaRPr>
          </a:p>
        </p:txBody>
      </p:sp>
      <p:sp>
        <p:nvSpPr>
          <p:cNvPr id="2337" name="Google Shape;2337;p199"/>
          <p:cNvSpPr txBox="1"/>
          <p:nvPr>
            <p:ph idx="4294967295" type="title"/>
          </p:nvPr>
        </p:nvSpPr>
        <p:spPr>
          <a:xfrm>
            <a:off x="311700" y="445025"/>
            <a:ext cx="85206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BFS Solution</a:t>
            </a:r>
            <a:endParaRPr/>
          </a:p>
        </p:txBody>
      </p:sp>
    </p:spTree>
  </p:cSld>
  <p:clrMapOvr>
    <a:masterClrMapping/>
  </p:clrMapOvr>
</p:sld>
</file>

<file path=ppt/slides/slide1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41" name="Shape 2341"/>
        <p:cNvGrpSpPr/>
        <p:nvPr/>
      </p:nvGrpSpPr>
      <p:grpSpPr>
        <a:xfrm>
          <a:off x="0" y="0"/>
          <a:ext cx="0" cy="0"/>
          <a:chOff x="0" y="0"/>
          <a:chExt cx="0" cy="0"/>
        </a:xfrm>
      </p:grpSpPr>
      <p:pic>
        <p:nvPicPr>
          <p:cNvPr id="2342" name="Google Shape;2342;p200"/>
          <p:cNvPicPr preferRelativeResize="0"/>
          <p:nvPr/>
        </p:nvPicPr>
        <p:blipFill>
          <a:blip r:embed="rId3">
            <a:alphaModFix/>
          </a:blip>
          <a:stretch>
            <a:fillRect/>
          </a:stretch>
        </p:blipFill>
        <p:spPr>
          <a:xfrm>
            <a:off x="152400" y="768625"/>
            <a:ext cx="8839199" cy="4374875"/>
          </a:xfrm>
          <a:prstGeom prst="rect">
            <a:avLst/>
          </a:prstGeom>
          <a:noFill/>
          <a:ln>
            <a:noFill/>
          </a:ln>
        </p:spPr>
      </p:pic>
      <p:sp>
        <p:nvSpPr>
          <p:cNvPr id="2343" name="Google Shape;2343;p200"/>
          <p:cNvSpPr txBox="1"/>
          <p:nvPr/>
        </p:nvSpPr>
        <p:spPr>
          <a:xfrm>
            <a:off x="474550" y="290850"/>
            <a:ext cx="7700100" cy="47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t>From Spring 2018 Final</a:t>
            </a:r>
            <a:endParaRPr sz="2800"/>
          </a:p>
        </p:txBody>
      </p:sp>
    </p:spTree>
  </p:cSld>
  <p:clrMapOvr>
    <a:masterClrMapping/>
  </p:clrMapOvr>
</p:sld>
</file>

<file path=ppt/slides/slide1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47" name="Shape 2347"/>
        <p:cNvGrpSpPr/>
        <p:nvPr/>
      </p:nvGrpSpPr>
      <p:grpSpPr>
        <a:xfrm>
          <a:off x="0" y="0"/>
          <a:ext cx="0" cy="0"/>
          <a:chOff x="0" y="0"/>
          <a:chExt cx="0" cy="0"/>
        </a:xfrm>
      </p:grpSpPr>
      <p:pic>
        <p:nvPicPr>
          <p:cNvPr id="2348" name="Google Shape;2348;p201"/>
          <p:cNvPicPr preferRelativeResize="0"/>
          <p:nvPr/>
        </p:nvPicPr>
        <p:blipFill>
          <a:blip r:embed="rId3">
            <a:alphaModFix/>
          </a:blip>
          <a:stretch>
            <a:fillRect/>
          </a:stretch>
        </p:blipFill>
        <p:spPr>
          <a:xfrm>
            <a:off x="152400" y="768625"/>
            <a:ext cx="8839199" cy="4374875"/>
          </a:xfrm>
          <a:prstGeom prst="rect">
            <a:avLst/>
          </a:prstGeom>
          <a:noFill/>
          <a:ln>
            <a:noFill/>
          </a:ln>
        </p:spPr>
      </p:pic>
      <p:sp>
        <p:nvSpPr>
          <p:cNvPr id="2349" name="Google Shape;2349;p201"/>
          <p:cNvSpPr txBox="1"/>
          <p:nvPr/>
        </p:nvSpPr>
        <p:spPr>
          <a:xfrm>
            <a:off x="474550" y="290850"/>
            <a:ext cx="7700100" cy="47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t>From Spring 2018 Final</a:t>
            </a:r>
            <a:endParaRPr sz="2800"/>
          </a:p>
        </p:txBody>
      </p:sp>
      <p:pic>
        <p:nvPicPr>
          <p:cNvPr id="2350" name="Google Shape;2350;p201"/>
          <p:cNvPicPr preferRelativeResize="0"/>
          <p:nvPr/>
        </p:nvPicPr>
        <p:blipFill>
          <a:blip r:embed="rId4">
            <a:alphaModFix/>
          </a:blip>
          <a:stretch>
            <a:fillRect/>
          </a:stretch>
        </p:blipFill>
        <p:spPr>
          <a:xfrm>
            <a:off x="4102550" y="2330225"/>
            <a:ext cx="4500575" cy="6667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noFill/>
      </p:bgPr>
    </p:bg>
    <p:spTree>
      <p:nvGrpSpPr>
        <p:cNvPr id="201" name="Shape 201"/>
        <p:cNvGrpSpPr/>
        <p:nvPr/>
      </p:nvGrpSpPr>
      <p:grpSpPr>
        <a:xfrm>
          <a:off x="0" y="0"/>
          <a:ext cx="0" cy="0"/>
          <a:chOff x="0" y="0"/>
          <a:chExt cx="0" cy="0"/>
        </a:xfrm>
      </p:grpSpPr>
      <p:sp>
        <p:nvSpPr>
          <p:cNvPr id="202" name="Google Shape;202;p31"/>
          <p:cNvSpPr txBox="1"/>
          <p:nvPr>
            <p:ph idx="4294967295" type="body"/>
          </p:nvPr>
        </p:nvSpPr>
        <p:spPr>
          <a:xfrm>
            <a:off x="460950" y="270975"/>
            <a:ext cx="8222100" cy="2710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AutoNum type="arabicPeriod"/>
            </a:pPr>
            <a:r>
              <a:rPr lang="en"/>
              <a:t>Set traveler from i = 0 to n-1</a:t>
            </a:r>
            <a:endParaRPr/>
          </a:p>
          <a:p>
            <a:pPr indent="-342900" lvl="0" marL="457200" rtl="0" algn="l">
              <a:spcBef>
                <a:spcPts val="0"/>
              </a:spcBef>
              <a:spcAft>
                <a:spcPts val="0"/>
              </a:spcAft>
              <a:buSzPts val="1800"/>
              <a:buAutoNum type="arabicPeriod"/>
            </a:pPr>
            <a:r>
              <a:rPr lang="en"/>
              <a:t>Swap item i backwards until it is in the right place</a:t>
            </a:r>
            <a:endParaRPr/>
          </a:p>
        </p:txBody>
      </p:sp>
      <p:pic>
        <p:nvPicPr>
          <p:cNvPr id="203" name="Google Shape;203;p31"/>
          <p:cNvPicPr preferRelativeResize="0"/>
          <p:nvPr/>
        </p:nvPicPr>
        <p:blipFill>
          <a:blip r:embed="rId3">
            <a:alphaModFix/>
          </a:blip>
          <a:stretch>
            <a:fillRect/>
          </a:stretch>
        </p:blipFill>
        <p:spPr>
          <a:xfrm>
            <a:off x="2099325" y="1757350"/>
            <a:ext cx="5143500" cy="1628775"/>
          </a:xfrm>
          <a:prstGeom prst="rect">
            <a:avLst/>
          </a:prstGeom>
          <a:noFill/>
          <a:ln>
            <a:noFill/>
          </a:ln>
        </p:spPr>
      </p:pic>
      <p:pic>
        <p:nvPicPr>
          <p:cNvPr id="204" name="Google Shape;204;p31"/>
          <p:cNvPicPr preferRelativeResize="0"/>
          <p:nvPr/>
        </p:nvPicPr>
        <p:blipFill>
          <a:blip r:embed="rId4">
            <a:alphaModFix/>
          </a:blip>
          <a:stretch>
            <a:fillRect/>
          </a:stretch>
        </p:blipFill>
        <p:spPr>
          <a:xfrm>
            <a:off x="2028825" y="1590675"/>
            <a:ext cx="5086350" cy="1962150"/>
          </a:xfrm>
          <a:prstGeom prst="rect">
            <a:avLst/>
          </a:prstGeom>
          <a:noFill/>
          <a:ln>
            <a:noFill/>
          </a:ln>
        </p:spPr>
      </p:pic>
      <p:pic>
        <p:nvPicPr>
          <p:cNvPr id="205" name="Google Shape;205;p31"/>
          <p:cNvPicPr preferRelativeResize="0"/>
          <p:nvPr/>
        </p:nvPicPr>
        <p:blipFill>
          <a:blip r:embed="rId5">
            <a:alphaModFix/>
          </a:blip>
          <a:stretch>
            <a:fillRect/>
          </a:stretch>
        </p:blipFill>
        <p:spPr>
          <a:xfrm>
            <a:off x="2019300" y="1566863"/>
            <a:ext cx="5105400" cy="2009775"/>
          </a:xfrm>
          <a:prstGeom prst="rect">
            <a:avLst/>
          </a:prstGeom>
          <a:noFill/>
          <a:ln>
            <a:noFill/>
          </a:ln>
        </p:spPr>
      </p:pic>
      <p:pic>
        <p:nvPicPr>
          <p:cNvPr id="206" name="Google Shape;206;p31"/>
          <p:cNvPicPr preferRelativeResize="0"/>
          <p:nvPr/>
        </p:nvPicPr>
        <p:blipFill>
          <a:blip r:embed="rId6">
            <a:alphaModFix/>
          </a:blip>
          <a:stretch>
            <a:fillRect/>
          </a:stretch>
        </p:blipFill>
        <p:spPr>
          <a:xfrm>
            <a:off x="2019300" y="1576388"/>
            <a:ext cx="5105400" cy="1990725"/>
          </a:xfrm>
          <a:prstGeom prst="rect">
            <a:avLst/>
          </a:prstGeom>
          <a:noFill/>
          <a:ln>
            <a:noFill/>
          </a:ln>
        </p:spPr>
      </p:pic>
      <p:pic>
        <p:nvPicPr>
          <p:cNvPr id="207" name="Google Shape;207;p31"/>
          <p:cNvPicPr preferRelativeResize="0"/>
          <p:nvPr/>
        </p:nvPicPr>
        <p:blipFill>
          <a:blip r:embed="rId7">
            <a:alphaModFix/>
          </a:blip>
          <a:stretch>
            <a:fillRect/>
          </a:stretch>
        </p:blipFill>
        <p:spPr>
          <a:xfrm>
            <a:off x="2085975" y="1614488"/>
            <a:ext cx="4972050" cy="1914525"/>
          </a:xfrm>
          <a:prstGeom prst="rect">
            <a:avLst/>
          </a:prstGeom>
          <a:noFill/>
          <a:ln>
            <a:noFill/>
          </a:ln>
        </p:spPr>
      </p:pic>
    </p:spTree>
  </p:cSld>
  <p:clrMapOvr>
    <a:masterClrMapping/>
  </p:clrMapOvr>
</p:sld>
</file>

<file path=ppt/slides/slide1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54" name="Shape 2354"/>
        <p:cNvGrpSpPr/>
        <p:nvPr/>
      </p:nvGrpSpPr>
      <p:grpSpPr>
        <a:xfrm>
          <a:off x="0" y="0"/>
          <a:ext cx="0" cy="0"/>
          <a:chOff x="0" y="0"/>
          <a:chExt cx="0" cy="0"/>
        </a:xfrm>
      </p:grpSpPr>
      <p:pic>
        <p:nvPicPr>
          <p:cNvPr id="2355" name="Google Shape;2355;p202"/>
          <p:cNvPicPr preferRelativeResize="0"/>
          <p:nvPr/>
        </p:nvPicPr>
        <p:blipFill>
          <a:blip r:embed="rId3">
            <a:alphaModFix/>
          </a:blip>
          <a:stretch>
            <a:fillRect/>
          </a:stretch>
        </p:blipFill>
        <p:spPr>
          <a:xfrm>
            <a:off x="152400" y="768625"/>
            <a:ext cx="8839199" cy="4374875"/>
          </a:xfrm>
          <a:prstGeom prst="rect">
            <a:avLst/>
          </a:prstGeom>
          <a:noFill/>
          <a:ln>
            <a:noFill/>
          </a:ln>
        </p:spPr>
      </p:pic>
      <p:sp>
        <p:nvSpPr>
          <p:cNvPr id="2356" name="Google Shape;2356;p202"/>
          <p:cNvSpPr txBox="1"/>
          <p:nvPr/>
        </p:nvSpPr>
        <p:spPr>
          <a:xfrm>
            <a:off x="474550" y="290850"/>
            <a:ext cx="7700100" cy="47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t>From Spring 2018 Final</a:t>
            </a:r>
            <a:endParaRPr sz="2800"/>
          </a:p>
        </p:txBody>
      </p:sp>
      <p:pic>
        <p:nvPicPr>
          <p:cNvPr id="2357" name="Google Shape;2357;p202"/>
          <p:cNvPicPr preferRelativeResize="0"/>
          <p:nvPr/>
        </p:nvPicPr>
        <p:blipFill>
          <a:blip r:embed="rId4">
            <a:alphaModFix/>
          </a:blip>
          <a:stretch>
            <a:fillRect/>
          </a:stretch>
        </p:blipFill>
        <p:spPr>
          <a:xfrm>
            <a:off x="4102550" y="2330225"/>
            <a:ext cx="4500575" cy="666750"/>
          </a:xfrm>
          <a:prstGeom prst="rect">
            <a:avLst/>
          </a:prstGeom>
          <a:noFill/>
          <a:ln>
            <a:noFill/>
          </a:ln>
        </p:spPr>
      </p:pic>
      <p:pic>
        <p:nvPicPr>
          <p:cNvPr id="2358" name="Google Shape;2358;p202"/>
          <p:cNvPicPr preferRelativeResize="0"/>
          <p:nvPr/>
        </p:nvPicPr>
        <p:blipFill rotWithShape="1">
          <a:blip r:embed="rId5">
            <a:alphaModFix/>
          </a:blip>
          <a:srcRect b="20779" l="10107" r="10115" t="0"/>
          <a:stretch/>
        </p:blipFill>
        <p:spPr>
          <a:xfrm>
            <a:off x="4240325" y="3291925"/>
            <a:ext cx="4225025" cy="581000"/>
          </a:xfrm>
          <a:prstGeom prst="rect">
            <a:avLst/>
          </a:prstGeom>
          <a:noFill/>
          <a:ln>
            <a:noFill/>
          </a:ln>
        </p:spPr>
      </p:pic>
    </p:spTree>
  </p:cSld>
  <p:clrMapOvr>
    <a:masterClrMapping/>
  </p:clrMapOvr>
</p:sld>
</file>

<file path=ppt/slides/slide1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62" name="Shape 2362"/>
        <p:cNvGrpSpPr/>
        <p:nvPr/>
      </p:nvGrpSpPr>
      <p:grpSpPr>
        <a:xfrm>
          <a:off x="0" y="0"/>
          <a:ext cx="0" cy="0"/>
          <a:chOff x="0" y="0"/>
          <a:chExt cx="0" cy="0"/>
        </a:xfrm>
      </p:grpSpPr>
      <p:pic>
        <p:nvPicPr>
          <p:cNvPr id="2363" name="Google Shape;2363;p203"/>
          <p:cNvPicPr preferRelativeResize="0"/>
          <p:nvPr/>
        </p:nvPicPr>
        <p:blipFill>
          <a:blip r:embed="rId3">
            <a:alphaModFix/>
          </a:blip>
          <a:stretch>
            <a:fillRect/>
          </a:stretch>
        </p:blipFill>
        <p:spPr>
          <a:xfrm>
            <a:off x="152400" y="768625"/>
            <a:ext cx="8839199" cy="4374875"/>
          </a:xfrm>
          <a:prstGeom prst="rect">
            <a:avLst/>
          </a:prstGeom>
          <a:noFill/>
          <a:ln>
            <a:noFill/>
          </a:ln>
        </p:spPr>
      </p:pic>
      <p:sp>
        <p:nvSpPr>
          <p:cNvPr id="2364" name="Google Shape;2364;p203"/>
          <p:cNvSpPr txBox="1"/>
          <p:nvPr/>
        </p:nvSpPr>
        <p:spPr>
          <a:xfrm>
            <a:off x="474550" y="290850"/>
            <a:ext cx="7700100" cy="47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t>From Spring 2018 Final</a:t>
            </a:r>
            <a:endParaRPr sz="2800"/>
          </a:p>
        </p:txBody>
      </p:sp>
      <p:pic>
        <p:nvPicPr>
          <p:cNvPr id="2365" name="Google Shape;2365;p203"/>
          <p:cNvPicPr preferRelativeResize="0"/>
          <p:nvPr/>
        </p:nvPicPr>
        <p:blipFill>
          <a:blip r:embed="rId4">
            <a:alphaModFix/>
          </a:blip>
          <a:stretch>
            <a:fillRect/>
          </a:stretch>
        </p:blipFill>
        <p:spPr>
          <a:xfrm>
            <a:off x="4102550" y="2330225"/>
            <a:ext cx="4500575" cy="666750"/>
          </a:xfrm>
          <a:prstGeom prst="rect">
            <a:avLst/>
          </a:prstGeom>
          <a:noFill/>
          <a:ln>
            <a:noFill/>
          </a:ln>
        </p:spPr>
      </p:pic>
      <p:pic>
        <p:nvPicPr>
          <p:cNvPr id="2366" name="Google Shape;2366;p203"/>
          <p:cNvPicPr preferRelativeResize="0"/>
          <p:nvPr/>
        </p:nvPicPr>
        <p:blipFill rotWithShape="1">
          <a:blip r:embed="rId5">
            <a:alphaModFix/>
          </a:blip>
          <a:srcRect b="20779" l="7504" r="10116" t="0"/>
          <a:stretch/>
        </p:blipFill>
        <p:spPr>
          <a:xfrm>
            <a:off x="4102550" y="3291925"/>
            <a:ext cx="4362800" cy="581000"/>
          </a:xfrm>
          <a:prstGeom prst="rect">
            <a:avLst/>
          </a:prstGeom>
          <a:noFill/>
          <a:ln>
            <a:noFill/>
          </a:ln>
        </p:spPr>
      </p:pic>
      <p:pic>
        <p:nvPicPr>
          <p:cNvPr id="2367" name="Google Shape;2367;p203"/>
          <p:cNvPicPr preferRelativeResize="0"/>
          <p:nvPr/>
        </p:nvPicPr>
        <p:blipFill rotWithShape="1">
          <a:blip r:embed="rId6">
            <a:alphaModFix/>
          </a:blip>
          <a:srcRect b="0" l="6243" r="2871" t="0"/>
          <a:stretch/>
        </p:blipFill>
        <p:spPr>
          <a:xfrm>
            <a:off x="4102550" y="4299875"/>
            <a:ext cx="4362800" cy="523875"/>
          </a:xfrm>
          <a:prstGeom prst="rect">
            <a:avLst/>
          </a:prstGeom>
          <a:noFill/>
          <a:ln>
            <a:noFill/>
          </a:ln>
        </p:spPr>
      </p:pic>
    </p:spTree>
  </p:cSld>
  <p:clrMapOvr>
    <a:masterClrMapping/>
  </p:clrMapOvr>
</p:sld>
</file>

<file path=ppt/slides/slide1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71" name="Shape 2371"/>
        <p:cNvGrpSpPr/>
        <p:nvPr/>
      </p:nvGrpSpPr>
      <p:grpSpPr>
        <a:xfrm>
          <a:off x="0" y="0"/>
          <a:ext cx="0" cy="0"/>
          <a:chOff x="0" y="0"/>
          <a:chExt cx="0" cy="0"/>
        </a:xfrm>
      </p:grpSpPr>
      <p:sp>
        <p:nvSpPr>
          <p:cNvPr id="2372" name="Google Shape;2372;p204"/>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From Spring 2019 Midterm 2</a:t>
            </a:r>
            <a:endParaRPr/>
          </a:p>
        </p:txBody>
      </p:sp>
      <p:pic>
        <p:nvPicPr>
          <p:cNvPr id="2373" name="Google Shape;2373;p204"/>
          <p:cNvPicPr preferRelativeResize="0"/>
          <p:nvPr/>
        </p:nvPicPr>
        <p:blipFill>
          <a:blip r:embed="rId3">
            <a:alphaModFix/>
          </a:blip>
          <a:stretch>
            <a:fillRect/>
          </a:stretch>
        </p:blipFill>
        <p:spPr>
          <a:xfrm>
            <a:off x="0" y="1030333"/>
            <a:ext cx="9144001" cy="3082835"/>
          </a:xfrm>
          <a:prstGeom prst="rect">
            <a:avLst/>
          </a:prstGeom>
          <a:noFill/>
          <a:ln>
            <a:noFill/>
          </a:ln>
        </p:spPr>
      </p:pic>
      <p:sp>
        <p:nvSpPr>
          <p:cNvPr id="2374" name="Google Shape;2374;p204"/>
          <p:cNvSpPr txBox="1"/>
          <p:nvPr/>
        </p:nvSpPr>
        <p:spPr>
          <a:xfrm>
            <a:off x="109650" y="4113175"/>
            <a:ext cx="8924700" cy="90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t>We’re visiting the nodes in a preorder traversal, and for each node that we visit, we perform an inorder traversal with the current node acting as the “root” of the tree.</a:t>
            </a:r>
            <a:endParaRPr sz="2000"/>
          </a:p>
        </p:txBody>
      </p:sp>
    </p:spTree>
  </p:cSld>
  <p:clrMapOvr>
    <a:masterClrMapping/>
  </p:clrMapOvr>
</p:sld>
</file>

<file path=ppt/slides/slide1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78" name="Shape 2378"/>
        <p:cNvGrpSpPr/>
        <p:nvPr/>
      </p:nvGrpSpPr>
      <p:grpSpPr>
        <a:xfrm>
          <a:off x="0" y="0"/>
          <a:ext cx="0" cy="0"/>
          <a:chOff x="0" y="0"/>
          <a:chExt cx="0" cy="0"/>
        </a:xfrm>
      </p:grpSpPr>
      <p:sp>
        <p:nvSpPr>
          <p:cNvPr id="2379" name="Google Shape;2379;p205"/>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From Spring 2019 Midterm 2</a:t>
            </a:r>
            <a:endParaRPr/>
          </a:p>
        </p:txBody>
      </p:sp>
      <p:pic>
        <p:nvPicPr>
          <p:cNvPr id="2380" name="Google Shape;2380;p205"/>
          <p:cNvPicPr preferRelativeResize="0"/>
          <p:nvPr/>
        </p:nvPicPr>
        <p:blipFill>
          <a:blip r:embed="rId3">
            <a:alphaModFix/>
          </a:blip>
          <a:stretch>
            <a:fillRect/>
          </a:stretch>
        </p:blipFill>
        <p:spPr>
          <a:xfrm>
            <a:off x="0" y="1030333"/>
            <a:ext cx="9144001" cy="3082835"/>
          </a:xfrm>
          <a:prstGeom prst="rect">
            <a:avLst/>
          </a:prstGeom>
          <a:noFill/>
          <a:ln>
            <a:noFill/>
          </a:ln>
        </p:spPr>
      </p:pic>
      <p:sp>
        <p:nvSpPr>
          <p:cNvPr id="2381" name="Google Shape;2381;p205"/>
          <p:cNvSpPr txBox="1"/>
          <p:nvPr/>
        </p:nvSpPr>
        <p:spPr>
          <a:xfrm>
            <a:off x="109650" y="4113175"/>
            <a:ext cx="8924700" cy="90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t>Preorder: 10 9 1 3 2 5</a:t>
            </a:r>
            <a:endParaRPr sz="2000"/>
          </a:p>
          <a:p>
            <a:pPr indent="0" lvl="0" marL="0" rtl="0" algn="l">
              <a:spcBef>
                <a:spcPts val="0"/>
              </a:spcBef>
              <a:spcAft>
                <a:spcPts val="0"/>
              </a:spcAft>
              <a:buNone/>
            </a:pPr>
            <a:r>
              <a:rPr lang="en" sz="2000"/>
              <a:t>Now for each node in the preorder, the “visit” action is to do an inorder traversal with the node acting as the root of the tree.</a:t>
            </a:r>
            <a:endParaRPr sz="2000"/>
          </a:p>
        </p:txBody>
      </p:sp>
    </p:spTree>
  </p:cSld>
  <p:clrMapOvr>
    <a:masterClrMapping/>
  </p:clrMapOvr>
</p:sld>
</file>

<file path=ppt/slides/slide1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85" name="Shape 2385"/>
        <p:cNvGrpSpPr/>
        <p:nvPr/>
      </p:nvGrpSpPr>
      <p:grpSpPr>
        <a:xfrm>
          <a:off x="0" y="0"/>
          <a:ext cx="0" cy="0"/>
          <a:chOff x="0" y="0"/>
          <a:chExt cx="0" cy="0"/>
        </a:xfrm>
      </p:grpSpPr>
      <p:sp>
        <p:nvSpPr>
          <p:cNvPr id="2386" name="Google Shape;2386;p206"/>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From Spring 2019 Midterm 2</a:t>
            </a:r>
            <a:endParaRPr/>
          </a:p>
        </p:txBody>
      </p:sp>
      <p:pic>
        <p:nvPicPr>
          <p:cNvPr id="2387" name="Google Shape;2387;p206"/>
          <p:cNvPicPr preferRelativeResize="0"/>
          <p:nvPr/>
        </p:nvPicPr>
        <p:blipFill>
          <a:blip r:embed="rId3">
            <a:alphaModFix/>
          </a:blip>
          <a:stretch>
            <a:fillRect/>
          </a:stretch>
        </p:blipFill>
        <p:spPr>
          <a:xfrm>
            <a:off x="0" y="1030333"/>
            <a:ext cx="9144001" cy="3082835"/>
          </a:xfrm>
          <a:prstGeom prst="rect">
            <a:avLst/>
          </a:prstGeom>
          <a:noFill/>
          <a:ln>
            <a:noFill/>
          </a:ln>
        </p:spPr>
      </p:pic>
      <p:sp>
        <p:nvSpPr>
          <p:cNvPr id="2388" name="Google Shape;2388;p206"/>
          <p:cNvSpPr txBox="1"/>
          <p:nvPr/>
        </p:nvSpPr>
        <p:spPr>
          <a:xfrm>
            <a:off x="109650" y="4113175"/>
            <a:ext cx="8924700" cy="90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t>Preorder: </a:t>
            </a:r>
            <a:r>
              <a:rPr lang="en" sz="2000" u="sng"/>
              <a:t>10</a:t>
            </a:r>
            <a:r>
              <a:rPr lang="en" sz="2000"/>
              <a:t> 9 1 3 2 5</a:t>
            </a:r>
            <a:endParaRPr sz="2000"/>
          </a:p>
          <a:p>
            <a:pPr indent="0" lvl="0" marL="0" rtl="0" algn="l">
              <a:spcBef>
                <a:spcPts val="0"/>
              </a:spcBef>
              <a:spcAft>
                <a:spcPts val="0"/>
              </a:spcAft>
              <a:buNone/>
            </a:pPr>
            <a:r>
              <a:rPr lang="en" sz="2000"/>
              <a:t>Current Node: 10</a:t>
            </a:r>
            <a:endParaRPr sz="2000"/>
          </a:p>
          <a:p>
            <a:pPr indent="0" lvl="0" marL="0" rtl="0" algn="l">
              <a:spcBef>
                <a:spcPts val="0"/>
              </a:spcBef>
              <a:spcAft>
                <a:spcPts val="0"/>
              </a:spcAft>
              <a:buNone/>
            </a:pPr>
            <a:r>
              <a:rPr lang="en" sz="2000"/>
              <a:t>Inorder with 10 as the root node:</a:t>
            </a:r>
            <a:endParaRPr sz="2000"/>
          </a:p>
        </p:txBody>
      </p:sp>
    </p:spTree>
  </p:cSld>
  <p:clrMapOvr>
    <a:masterClrMapping/>
  </p:clrMapOvr>
</p:sld>
</file>

<file path=ppt/slides/slide1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92" name="Shape 2392"/>
        <p:cNvGrpSpPr/>
        <p:nvPr/>
      </p:nvGrpSpPr>
      <p:grpSpPr>
        <a:xfrm>
          <a:off x="0" y="0"/>
          <a:ext cx="0" cy="0"/>
          <a:chOff x="0" y="0"/>
          <a:chExt cx="0" cy="0"/>
        </a:xfrm>
      </p:grpSpPr>
      <p:sp>
        <p:nvSpPr>
          <p:cNvPr id="2393" name="Google Shape;2393;p207"/>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From Spring 2019 Midterm 2</a:t>
            </a:r>
            <a:endParaRPr/>
          </a:p>
        </p:txBody>
      </p:sp>
      <p:pic>
        <p:nvPicPr>
          <p:cNvPr id="2394" name="Google Shape;2394;p207"/>
          <p:cNvPicPr preferRelativeResize="0"/>
          <p:nvPr/>
        </p:nvPicPr>
        <p:blipFill>
          <a:blip r:embed="rId3">
            <a:alphaModFix/>
          </a:blip>
          <a:stretch>
            <a:fillRect/>
          </a:stretch>
        </p:blipFill>
        <p:spPr>
          <a:xfrm>
            <a:off x="0" y="1030333"/>
            <a:ext cx="9144001" cy="3082835"/>
          </a:xfrm>
          <a:prstGeom prst="rect">
            <a:avLst/>
          </a:prstGeom>
          <a:noFill/>
          <a:ln>
            <a:noFill/>
          </a:ln>
        </p:spPr>
      </p:pic>
      <p:sp>
        <p:nvSpPr>
          <p:cNvPr id="2395" name="Google Shape;2395;p207"/>
          <p:cNvSpPr txBox="1"/>
          <p:nvPr/>
        </p:nvSpPr>
        <p:spPr>
          <a:xfrm>
            <a:off x="109650" y="4113175"/>
            <a:ext cx="8924700" cy="90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t>Preorder: </a:t>
            </a:r>
            <a:r>
              <a:rPr lang="en" sz="2000" u="sng"/>
              <a:t>10</a:t>
            </a:r>
            <a:r>
              <a:rPr lang="en" sz="2000"/>
              <a:t> 9 1 3 2 5</a:t>
            </a:r>
            <a:endParaRPr sz="2000"/>
          </a:p>
          <a:p>
            <a:pPr indent="0" lvl="0" marL="0" rtl="0" algn="l">
              <a:spcBef>
                <a:spcPts val="0"/>
              </a:spcBef>
              <a:spcAft>
                <a:spcPts val="0"/>
              </a:spcAft>
              <a:buNone/>
            </a:pPr>
            <a:r>
              <a:rPr lang="en" sz="2000"/>
              <a:t>Current Node: 10</a:t>
            </a:r>
            <a:endParaRPr sz="2000"/>
          </a:p>
          <a:p>
            <a:pPr indent="0" lvl="0" marL="0" rtl="0" algn="l">
              <a:spcBef>
                <a:spcPts val="0"/>
              </a:spcBef>
              <a:spcAft>
                <a:spcPts val="0"/>
              </a:spcAft>
              <a:buNone/>
            </a:pPr>
            <a:r>
              <a:rPr lang="en" sz="2000"/>
              <a:t>Inorder with 10 as the root node: 1 9 10 3 2 5</a:t>
            </a:r>
            <a:endParaRPr sz="2000"/>
          </a:p>
        </p:txBody>
      </p:sp>
      <p:sp>
        <p:nvSpPr>
          <p:cNvPr id="2396" name="Google Shape;2396;p207"/>
          <p:cNvSpPr txBox="1"/>
          <p:nvPr/>
        </p:nvSpPr>
        <p:spPr>
          <a:xfrm>
            <a:off x="109650" y="3546750"/>
            <a:ext cx="6337500" cy="48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000"/>
          </a:p>
        </p:txBody>
      </p:sp>
    </p:spTree>
  </p:cSld>
  <p:clrMapOvr>
    <a:masterClrMapping/>
  </p:clrMapOvr>
</p:sld>
</file>

<file path=ppt/slides/slide1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00" name="Shape 2400"/>
        <p:cNvGrpSpPr/>
        <p:nvPr/>
      </p:nvGrpSpPr>
      <p:grpSpPr>
        <a:xfrm>
          <a:off x="0" y="0"/>
          <a:ext cx="0" cy="0"/>
          <a:chOff x="0" y="0"/>
          <a:chExt cx="0" cy="0"/>
        </a:xfrm>
      </p:grpSpPr>
      <p:sp>
        <p:nvSpPr>
          <p:cNvPr id="2401" name="Google Shape;2401;p208"/>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From Spring 2019 Midterm 2</a:t>
            </a:r>
            <a:endParaRPr/>
          </a:p>
        </p:txBody>
      </p:sp>
      <p:pic>
        <p:nvPicPr>
          <p:cNvPr id="2402" name="Google Shape;2402;p208"/>
          <p:cNvPicPr preferRelativeResize="0"/>
          <p:nvPr/>
        </p:nvPicPr>
        <p:blipFill>
          <a:blip r:embed="rId3">
            <a:alphaModFix/>
          </a:blip>
          <a:stretch>
            <a:fillRect/>
          </a:stretch>
        </p:blipFill>
        <p:spPr>
          <a:xfrm>
            <a:off x="0" y="1030333"/>
            <a:ext cx="9144001" cy="3082835"/>
          </a:xfrm>
          <a:prstGeom prst="rect">
            <a:avLst/>
          </a:prstGeom>
          <a:noFill/>
          <a:ln>
            <a:noFill/>
          </a:ln>
        </p:spPr>
      </p:pic>
      <p:sp>
        <p:nvSpPr>
          <p:cNvPr id="2403" name="Google Shape;2403;p208"/>
          <p:cNvSpPr txBox="1"/>
          <p:nvPr/>
        </p:nvSpPr>
        <p:spPr>
          <a:xfrm>
            <a:off x="109650" y="4113175"/>
            <a:ext cx="8924700" cy="90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t>Preorder: 10 </a:t>
            </a:r>
            <a:r>
              <a:rPr lang="en" sz="2000" u="sng"/>
              <a:t>9</a:t>
            </a:r>
            <a:r>
              <a:rPr lang="en" sz="2000"/>
              <a:t> 1 3 2 5</a:t>
            </a:r>
            <a:endParaRPr sz="2000"/>
          </a:p>
          <a:p>
            <a:pPr indent="0" lvl="0" marL="0" rtl="0" algn="l">
              <a:spcBef>
                <a:spcPts val="0"/>
              </a:spcBef>
              <a:spcAft>
                <a:spcPts val="0"/>
              </a:spcAft>
              <a:buNone/>
            </a:pPr>
            <a:r>
              <a:rPr lang="en" sz="2000"/>
              <a:t>Current Node: 9</a:t>
            </a:r>
            <a:endParaRPr sz="2000"/>
          </a:p>
          <a:p>
            <a:pPr indent="0" lvl="0" marL="0" rtl="0" algn="l">
              <a:spcBef>
                <a:spcPts val="0"/>
              </a:spcBef>
              <a:spcAft>
                <a:spcPts val="0"/>
              </a:spcAft>
              <a:buNone/>
            </a:pPr>
            <a:r>
              <a:rPr lang="en" sz="2000"/>
              <a:t>Inorder with 9 as the root node: </a:t>
            </a:r>
            <a:endParaRPr sz="2000"/>
          </a:p>
        </p:txBody>
      </p:sp>
      <p:sp>
        <p:nvSpPr>
          <p:cNvPr id="2404" name="Google Shape;2404;p208"/>
          <p:cNvSpPr txBox="1"/>
          <p:nvPr/>
        </p:nvSpPr>
        <p:spPr>
          <a:xfrm>
            <a:off x="109650" y="3546750"/>
            <a:ext cx="6337500" cy="48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rgbClr val="FF0000"/>
                </a:solidFill>
              </a:rPr>
              <a:t>1 9 10 3 2 5</a:t>
            </a:r>
            <a:endParaRPr sz="2000">
              <a:solidFill>
                <a:srgbClr val="FF0000"/>
              </a:solidFill>
            </a:endParaRPr>
          </a:p>
        </p:txBody>
      </p:sp>
    </p:spTree>
  </p:cSld>
  <p:clrMapOvr>
    <a:masterClrMapping/>
  </p:clrMapOvr>
</p:sld>
</file>

<file path=ppt/slides/slide1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08" name="Shape 2408"/>
        <p:cNvGrpSpPr/>
        <p:nvPr/>
      </p:nvGrpSpPr>
      <p:grpSpPr>
        <a:xfrm>
          <a:off x="0" y="0"/>
          <a:ext cx="0" cy="0"/>
          <a:chOff x="0" y="0"/>
          <a:chExt cx="0" cy="0"/>
        </a:xfrm>
      </p:grpSpPr>
      <p:sp>
        <p:nvSpPr>
          <p:cNvPr id="2409" name="Google Shape;2409;p209"/>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From Spring 2019 Midterm 2</a:t>
            </a:r>
            <a:endParaRPr/>
          </a:p>
        </p:txBody>
      </p:sp>
      <p:pic>
        <p:nvPicPr>
          <p:cNvPr id="2410" name="Google Shape;2410;p209"/>
          <p:cNvPicPr preferRelativeResize="0"/>
          <p:nvPr/>
        </p:nvPicPr>
        <p:blipFill>
          <a:blip r:embed="rId3">
            <a:alphaModFix/>
          </a:blip>
          <a:stretch>
            <a:fillRect/>
          </a:stretch>
        </p:blipFill>
        <p:spPr>
          <a:xfrm>
            <a:off x="0" y="1030333"/>
            <a:ext cx="9144001" cy="3082835"/>
          </a:xfrm>
          <a:prstGeom prst="rect">
            <a:avLst/>
          </a:prstGeom>
          <a:noFill/>
          <a:ln>
            <a:noFill/>
          </a:ln>
        </p:spPr>
      </p:pic>
      <p:sp>
        <p:nvSpPr>
          <p:cNvPr id="2411" name="Google Shape;2411;p209"/>
          <p:cNvSpPr txBox="1"/>
          <p:nvPr/>
        </p:nvSpPr>
        <p:spPr>
          <a:xfrm>
            <a:off x="109650" y="4113175"/>
            <a:ext cx="8924700" cy="90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t>Preorder: 10 </a:t>
            </a:r>
            <a:r>
              <a:rPr lang="en" sz="2000" u="sng"/>
              <a:t>9</a:t>
            </a:r>
            <a:r>
              <a:rPr lang="en" sz="2000"/>
              <a:t> 1 3 2 5</a:t>
            </a:r>
            <a:endParaRPr sz="2000"/>
          </a:p>
          <a:p>
            <a:pPr indent="0" lvl="0" marL="0" rtl="0" algn="l">
              <a:spcBef>
                <a:spcPts val="0"/>
              </a:spcBef>
              <a:spcAft>
                <a:spcPts val="0"/>
              </a:spcAft>
              <a:buNone/>
            </a:pPr>
            <a:r>
              <a:rPr lang="en" sz="2000"/>
              <a:t>Current Node: 9</a:t>
            </a:r>
            <a:endParaRPr sz="2000"/>
          </a:p>
          <a:p>
            <a:pPr indent="0" lvl="0" marL="0" rtl="0" algn="l">
              <a:spcBef>
                <a:spcPts val="0"/>
              </a:spcBef>
              <a:spcAft>
                <a:spcPts val="0"/>
              </a:spcAft>
              <a:buNone/>
            </a:pPr>
            <a:r>
              <a:rPr lang="en" sz="2000"/>
              <a:t>Inorder with 9 as the root node: 1 9 </a:t>
            </a:r>
            <a:endParaRPr sz="2000"/>
          </a:p>
        </p:txBody>
      </p:sp>
      <p:sp>
        <p:nvSpPr>
          <p:cNvPr id="2412" name="Google Shape;2412;p209"/>
          <p:cNvSpPr txBox="1"/>
          <p:nvPr/>
        </p:nvSpPr>
        <p:spPr>
          <a:xfrm>
            <a:off x="109650" y="3546750"/>
            <a:ext cx="6337500" cy="48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rgbClr val="FF0000"/>
                </a:solidFill>
              </a:rPr>
              <a:t>1 9 10 3 2 5 </a:t>
            </a:r>
            <a:endParaRPr sz="2000">
              <a:solidFill>
                <a:srgbClr val="FF0000"/>
              </a:solidFill>
            </a:endParaRPr>
          </a:p>
        </p:txBody>
      </p:sp>
    </p:spTree>
  </p:cSld>
  <p:clrMapOvr>
    <a:masterClrMapping/>
  </p:clrMapOvr>
</p:sld>
</file>

<file path=ppt/slides/slide1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16" name="Shape 2416"/>
        <p:cNvGrpSpPr/>
        <p:nvPr/>
      </p:nvGrpSpPr>
      <p:grpSpPr>
        <a:xfrm>
          <a:off x="0" y="0"/>
          <a:ext cx="0" cy="0"/>
          <a:chOff x="0" y="0"/>
          <a:chExt cx="0" cy="0"/>
        </a:xfrm>
      </p:grpSpPr>
      <p:sp>
        <p:nvSpPr>
          <p:cNvPr id="2417" name="Google Shape;2417;p210"/>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From Spring 2019 Midterm 2</a:t>
            </a:r>
            <a:endParaRPr/>
          </a:p>
        </p:txBody>
      </p:sp>
      <p:pic>
        <p:nvPicPr>
          <p:cNvPr id="2418" name="Google Shape;2418;p210"/>
          <p:cNvPicPr preferRelativeResize="0"/>
          <p:nvPr/>
        </p:nvPicPr>
        <p:blipFill>
          <a:blip r:embed="rId3">
            <a:alphaModFix/>
          </a:blip>
          <a:stretch>
            <a:fillRect/>
          </a:stretch>
        </p:blipFill>
        <p:spPr>
          <a:xfrm>
            <a:off x="0" y="1030333"/>
            <a:ext cx="9144001" cy="3082835"/>
          </a:xfrm>
          <a:prstGeom prst="rect">
            <a:avLst/>
          </a:prstGeom>
          <a:noFill/>
          <a:ln>
            <a:noFill/>
          </a:ln>
        </p:spPr>
      </p:pic>
      <p:sp>
        <p:nvSpPr>
          <p:cNvPr id="2419" name="Google Shape;2419;p210"/>
          <p:cNvSpPr txBox="1"/>
          <p:nvPr/>
        </p:nvSpPr>
        <p:spPr>
          <a:xfrm>
            <a:off x="109650" y="4113175"/>
            <a:ext cx="8924700" cy="90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t>Preorder: 10 9 </a:t>
            </a:r>
            <a:r>
              <a:rPr lang="en" sz="2000" u="sng"/>
              <a:t>1</a:t>
            </a:r>
            <a:r>
              <a:rPr lang="en" sz="2000"/>
              <a:t> 3 2 5</a:t>
            </a:r>
            <a:endParaRPr sz="2000"/>
          </a:p>
          <a:p>
            <a:pPr indent="0" lvl="0" marL="0" rtl="0" algn="l">
              <a:spcBef>
                <a:spcPts val="0"/>
              </a:spcBef>
              <a:spcAft>
                <a:spcPts val="0"/>
              </a:spcAft>
              <a:buNone/>
            </a:pPr>
            <a:r>
              <a:rPr lang="en" sz="2000"/>
              <a:t>Current Node: 1</a:t>
            </a:r>
            <a:endParaRPr sz="2000"/>
          </a:p>
          <a:p>
            <a:pPr indent="0" lvl="0" marL="0" rtl="0" algn="l">
              <a:spcBef>
                <a:spcPts val="0"/>
              </a:spcBef>
              <a:spcAft>
                <a:spcPts val="0"/>
              </a:spcAft>
              <a:buNone/>
            </a:pPr>
            <a:r>
              <a:rPr lang="en" sz="2000"/>
              <a:t>Inorder with 1 as the root node: </a:t>
            </a:r>
            <a:endParaRPr sz="2000"/>
          </a:p>
        </p:txBody>
      </p:sp>
      <p:sp>
        <p:nvSpPr>
          <p:cNvPr id="2420" name="Google Shape;2420;p210"/>
          <p:cNvSpPr txBox="1"/>
          <p:nvPr/>
        </p:nvSpPr>
        <p:spPr>
          <a:xfrm>
            <a:off x="109650" y="3546750"/>
            <a:ext cx="6337500" cy="48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rgbClr val="FF0000"/>
                </a:solidFill>
              </a:rPr>
              <a:t>1 9 10 3 2 5 1 9</a:t>
            </a:r>
            <a:endParaRPr sz="2000">
              <a:solidFill>
                <a:srgbClr val="FF0000"/>
              </a:solidFill>
            </a:endParaRPr>
          </a:p>
        </p:txBody>
      </p:sp>
    </p:spTree>
  </p:cSld>
  <p:clrMapOvr>
    <a:masterClrMapping/>
  </p:clrMapOvr>
</p:sld>
</file>

<file path=ppt/slides/slide1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24" name="Shape 2424"/>
        <p:cNvGrpSpPr/>
        <p:nvPr/>
      </p:nvGrpSpPr>
      <p:grpSpPr>
        <a:xfrm>
          <a:off x="0" y="0"/>
          <a:ext cx="0" cy="0"/>
          <a:chOff x="0" y="0"/>
          <a:chExt cx="0" cy="0"/>
        </a:xfrm>
      </p:grpSpPr>
      <p:sp>
        <p:nvSpPr>
          <p:cNvPr id="2425" name="Google Shape;2425;p211"/>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From Spring 2019 Midterm 2</a:t>
            </a:r>
            <a:endParaRPr/>
          </a:p>
        </p:txBody>
      </p:sp>
      <p:pic>
        <p:nvPicPr>
          <p:cNvPr id="2426" name="Google Shape;2426;p211"/>
          <p:cNvPicPr preferRelativeResize="0"/>
          <p:nvPr/>
        </p:nvPicPr>
        <p:blipFill>
          <a:blip r:embed="rId3">
            <a:alphaModFix/>
          </a:blip>
          <a:stretch>
            <a:fillRect/>
          </a:stretch>
        </p:blipFill>
        <p:spPr>
          <a:xfrm>
            <a:off x="0" y="1030333"/>
            <a:ext cx="9144001" cy="3082835"/>
          </a:xfrm>
          <a:prstGeom prst="rect">
            <a:avLst/>
          </a:prstGeom>
          <a:noFill/>
          <a:ln>
            <a:noFill/>
          </a:ln>
        </p:spPr>
      </p:pic>
      <p:sp>
        <p:nvSpPr>
          <p:cNvPr id="2427" name="Google Shape;2427;p211"/>
          <p:cNvSpPr txBox="1"/>
          <p:nvPr/>
        </p:nvSpPr>
        <p:spPr>
          <a:xfrm>
            <a:off x="109650" y="4113175"/>
            <a:ext cx="8924700" cy="90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t>Preorder: 10 9 </a:t>
            </a:r>
            <a:r>
              <a:rPr lang="en" sz="2000" u="sng"/>
              <a:t>1</a:t>
            </a:r>
            <a:r>
              <a:rPr lang="en" sz="2000"/>
              <a:t> 3 2 5</a:t>
            </a:r>
            <a:endParaRPr sz="2000"/>
          </a:p>
          <a:p>
            <a:pPr indent="0" lvl="0" marL="0" rtl="0" algn="l">
              <a:spcBef>
                <a:spcPts val="0"/>
              </a:spcBef>
              <a:spcAft>
                <a:spcPts val="0"/>
              </a:spcAft>
              <a:buNone/>
            </a:pPr>
            <a:r>
              <a:rPr lang="en" sz="2000"/>
              <a:t>Current Node: 1</a:t>
            </a:r>
            <a:endParaRPr sz="2000"/>
          </a:p>
          <a:p>
            <a:pPr indent="0" lvl="0" marL="0" rtl="0" algn="l">
              <a:spcBef>
                <a:spcPts val="0"/>
              </a:spcBef>
              <a:spcAft>
                <a:spcPts val="0"/>
              </a:spcAft>
              <a:buNone/>
            </a:pPr>
            <a:r>
              <a:rPr lang="en" sz="2000"/>
              <a:t>Inorder with 1 as the root node: 1 </a:t>
            </a:r>
            <a:endParaRPr sz="2000"/>
          </a:p>
        </p:txBody>
      </p:sp>
      <p:sp>
        <p:nvSpPr>
          <p:cNvPr id="2428" name="Google Shape;2428;p211"/>
          <p:cNvSpPr txBox="1"/>
          <p:nvPr/>
        </p:nvSpPr>
        <p:spPr>
          <a:xfrm>
            <a:off x="109650" y="3546750"/>
            <a:ext cx="6337500" cy="48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rgbClr val="FF0000"/>
                </a:solidFill>
              </a:rPr>
              <a:t>1 9 10 3 2 5 1 9 </a:t>
            </a:r>
            <a:endParaRPr sz="2000">
              <a:solidFill>
                <a:srgbClr val="FF0000"/>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 name="Shape 72"/>
        <p:cNvGrpSpPr/>
        <p:nvPr/>
      </p:nvGrpSpPr>
      <p:grpSpPr>
        <a:xfrm>
          <a:off x="0" y="0"/>
          <a:ext cx="0" cy="0"/>
          <a:chOff x="0" y="0"/>
          <a:chExt cx="0" cy="0"/>
        </a:xfrm>
      </p:grpSpPr>
      <p:sp>
        <p:nvSpPr>
          <p:cNvPr id="73" name="Google Shape;73;p14"/>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Comparative sorts</a:t>
            </a:r>
            <a:endParaRPr/>
          </a:p>
        </p:txBody>
      </p:sp>
      <p:sp>
        <p:nvSpPr>
          <p:cNvPr id="74" name="Google Shape;74;p14"/>
          <p:cNvSpPr txBox="1"/>
          <p:nvPr>
            <p:ph idx="1" type="subTitle"/>
          </p:nvPr>
        </p:nvSpPr>
        <p:spPr>
          <a:xfrm>
            <a:off x="265500" y="2779467"/>
            <a:ext cx="4045200" cy="1235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Ayush Sehgal</a:t>
            </a:r>
            <a:endParaRPr/>
          </a:p>
        </p:txBody>
      </p:sp>
      <p:sp>
        <p:nvSpPr>
          <p:cNvPr id="75" name="Google Shape;75;p14"/>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0" lvl="0" marL="0" rtl="0" algn="l">
              <a:spcBef>
                <a:spcPts val="0"/>
              </a:spcBef>
              <a:spcAft>
                <a:spcPts val="1600"/>
              </a:spcAft>
              <a:buNone/>
            </a:pPr>
            <a:r>
              <a:rPr lang="en"/>
              <a:t>Insertion, Selection, Heap, Merge, Quick</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noFill/>
      </p:bgPr>
    </p:bg>
    <p:spTree>
      <p:nvGrpSpPr>
        <p:cNvPr id="211" name="Shape 211"/>
        <p:cNvGrpSpPr/>
        <p:nvPr/>
      </p:nvGrpSpPr>
      <p:grpSpPr>
        <a:xfrm>
          <a:off x="0" y="0"/>
          <a:ext cx="0" cy="0"/>
          <a:chOff x="0" y="0"/>
          <a:chExt cx="0" cy="0"/>
        </a:xfrm>
      </p:grpSpPr>
      <p:sp>
        <p:nvSpPr>
          <p:cNvPr id="212" name="Google Shape;212;p32"/>
          <p:cNvSpPr txBox="1"/>
          <p:nvPr>
            <p:ph idx="4294967295" type="body"/>
          </p:nvPr>
        </p:nvSpPr>
        <p:spPr>
          <a:xfrm>
            <a:off x="460950" y="270975"/>
            <a:ext cx="8222100" cy="2710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AutoNum type="arabicPeriod"/>
            </a:pPr>
            <a:r>
              <a:rPr lang="en"/>
              <a:t>Set traveler from i = 0 to n-1</a:t>
            </a:r>
            <a:endParaRPr/>
          </a:p>
          <a:p>
            <a:pPr indent="-342900" lvl="0" marL="457200" rtl="0" algn="l">
              <a:spcBef>
                <a:spcPts val="0"/>
              </a:spcBef>
              <a:spcAft>
                <a:spcPts val="0"/>
              </a:spcAft>
              <a:buSzPts val="1800"/>
              <a:buAutoNum type="arabicPeriod"/>
            </a:pPr>
            <a:r>
              <a:rPr lang="en"/>
              <a:t>Swap item i backwards until it is in the right place</a:t>
            </a:r>
            <a:endParaRPr/>
          </a:p>
        </p:txBody>
      </p:sp>
      <p:pic>
        <p:nvPicPr>
          <p:cNvPr id="213" name="Google Shape;213;p32"/>
          <p:cNvPicPr preferRelativeResize="0"/>
          <p:nvPr/>
        </p:nvPicPr>
        <p:blipFill>
          <a:blip r:embed="rId3">
            <a:alphaModFix/>
          </a:blip>
          <a:stretch>
            <a:fillRect/>
          </a:stretch>
        </p:blipFill>
        <p:spPr>
          <a:xfrm>
            <a:off x="2099325" y="1757350"/>
            <a:ext cx="5143500" cy="1628775"/>
          </a:xfrm>
          <a:prstGeom prst="rect">
            <a:avLst/>
          </a:prstGeom>
          <a:noFill/>
          <a:ln>
            <a:noFill/>
          </a:ln>
        </p:spPr>
      </p:pic>
      <p:pic>
        <p:nvPicPr>
          <p:cNvPr id="214" name="Google Shape;214;p32"/>
          <p:cNvPicPr preferRelativeResize="0"/>
          <p:nvPr/>
        </p:nvPicPr>
        <p:blipFill>
          <a:blip r:embed="rId4">
            <a:alphaModFix/>
          </a:blip>
          <a:stretch>
            <a:fillRect/>
          </a:stretch>
        </p:blipFill>
        <p:spPr>
          <a:xfrm>
            <a:off x="2028825" y="1590675"/>
            <a:ext cx="5086350" cy="1962150"/>
          </a:xfrm>
          <a:prstGeom prst="rect">
            <a:avLst/>
          </a:prstGeom>
          <a:noFill/>
          <a:ln>
            <a:noFill/>
          </a:ln>
        </p:spPr>
      </p:pic>
      <p:pic>
        <p:nvPicPr>
          <p:cNvPr id="215" name="Google Shape;215;p32"/>
          <p:cNvPicPr preferRelativeResize="0"/>
          <p:nvPr/>
        </p:nvPicPr>
        <p:blipFill>
          <a:blip r:embed="rId5">
            <a:alphaModFix/>
          </a:blip>
          <a:stretch>
            <a:fillRect/>
          </a:stretch>
        </p:blipFill>
        <p:spPr>
          <a:xfrm>
            <a:off x="2019300" y="1566863"/>
            <a:ext cx="5105400" cy="2009775"/>
          </a:xfrm>
          <a:prstGeom prst="rect">
            <a:avLst/>
          </a:prstGeom>
          <a:noFill/>
          <a:ln>
            <a:noFill/>
          </a:ln>
        </p:spPr>
      </p:pic>
      <p:pic>
        <p:nvPicPr>
          <p:cNvPr id="216" name="Google Shape;216;p32"/>
          <p:cNvPicPr preferRelativeResize="0"/>
          <p:nvPr/>
        </p:nvPicPr>
        <p:blipFill>
          <a:blip r:embed="rId6">
            <a:alphaModFix/>
          </a:blip>
          <a:stretch>
            <a:fillRect/>
          </a:stretch>
        </p:blipFill>
        <p:spPr>
          <a:xfrm>
            <a:off x="2019300" y="1576388"/>
            <a:ext cx="5105400" cy="1990725"/>
          </a:xfrm>
          <a:prstGeom prst="rect">
            <a:avLst/>
          </a:prstGeom>
          <a:noFill/>
          <a:ln>
            <a:noFill/>
          </a:ln>
        </p:spPr>
      </p:pic>
      <p:pic>
        <p:nvPicPr>
          <p:cNvPr id="217" name="Google Shape;217;p32"/>
          <p:cNvPicPr preferRelativeResize="0"/>
          <p:nvPr/>
        </p:nvPicPr>
        <p:blipFill>
          <a:blip r:embed="rId7">
            <a:alphaModFix/>
          </a:blip>
          <a:stretch>
            <a:fillRect/>
          </a:stretch>
        </p:blipFill>
        <p:spPr>
          <a:xfrm>
            <a:off x="2085975" y="1614488"/>
            <a:ext cx="4972050" cy="1914525"/>
          </a:xfrm>
          <a:prstGeom prst="rect">
            <a:avLst/>
          </a:prstGeom>
          <a:noFill/>
          <a:ln>
            <a:noFill/>
          </a:ln>
        </p:spPr>
      </p:pic>
      <p:pic>
        <p:nvPicPr>
          <p:cNvPr id="218" name="Google Shape;218;p32"/>
          <p:cNvPicPr preferRelativeResize="0"/>
          <p:nvPr/>
        </p:nvPicPr>
        <p:blipFill>
          <a:blip r:embed="rId8">
            <a:alphaModFix/>
          </a:blip>
          <a:stretch>
            <a:fillRect/>
          </a:stretch>
        </p:blipFill>
        <p:spPr>
          <a:xfrm>
            <a:off x="2057400" y="1543050"/>
            <a:ext cx="5029200" cy="2057400"/>
          </a:xfrm>
          <a:prstGeom prst="rect">
            <a:avLst/>
          </a:prstGeom>
          <a:noFill/>
          <a:ln>
            <a:noFill/>
          </a:ln>
        </p:spPr>
      </p:pic>
    </p:spTree>
  </p:cSld>
  <p:clrMapOvr>
    <a:masterClrMapping/>
  </p:clrMapOvr>
</p:sld>
</file>

<file path=ppt/slides/slide2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32" name="Shape 2432"/>
        <p:cNvGrpSpPr/>
        <p:nvPr/>
      </p:nvGrpSpPr>
      <p:grpSpPr>
        <a:xfrm>
          <a:off x="0" y="0"/>
          <a:ext cx="0" cy="0"/>
          <a:chOff x="0" y="0"/>
          <a:chExt cx="0" cy="0"/>
        </a:xfrm>
      </p:grpSpPr>
      <p:sp>
        <p:nvSpPr>
          <p:cNvPr id="2433" name="Google Shape;2433;p212"/>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From Spring 2019 Midterm 2</a:t>
            </a:r>
            <a:endParaRPr/>
          </a:p>
        </p:txBody>
      </p:sp>
      <p:pic>
        <p:nvPicPr>
          <p:cNvPr id="2434" name="Google Shape;2434;p212"/>
          <p:cNvPicPr preferRelativeResize="0"/>
          <p:nvPr/>
        </p:nvPicPr>
        <p:blipFill>
          <a:blip r:embed="rId3">
            <a:alphaModFix/>
          </a:blip>
          <a:stretch>
            <a:fillRect/>
          </a:stretch>
        </p:blipFill>
        <p:spPr>
          <a:xfrm>
            <a:off x="0" y="1030333"/>
            <a:ext cx="9144001" cy="3082835"/>
          </a:xfrm>
          <a:prstGeom prst="rect">
            <a:avLst/>
          </a:prstGeom>
          <a:noFill/>
          <a:ln>
            <a:noFill/>
          </a:ln>
        </p:spPr>
      </p:pic>
      <p:sp>
        <p:nvSpPr>
          <p:cNvPr id="2435" name="Google Shape;2435;p212"/>
          <p:cNvSpPr txBox="1"/>
          <p:nvPr/>
        </p:nvSpPr>
        <p:spPr>
          <a:xfrm>
            <a:off x="109650" y="4113175"/>
            <a:ext cx="8924700" cy="90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t>Preorder: 10 9 1 </a:t>
            </a:r>
            <a:r>
              <a:rPr lang="en" sz="2000" u="sng"/>
              <a:t>3</a:t>
            </a:r>
            <a:r>
              <a:rPr lang="en" sz="2000"/>
              <a:t> 2 5</a:t>
            </a:r>
            <a:endParaRPr sz="2000"/>
          </a:p>
          <a:p>
            <a:pPr indent="0" lvl="0" marL="0" rtl="0" algn="l">
              <a:spcBef>
                <a:spcPts val="0"/>
              </a:spcBef>
              <a:spcAft>
                <a:spcPts val="0"/>
              </a:spcAft>
              <a:buNone/>
            </a:pPr>
            <a:r>
              <a:rPr lang="en" sz="2000"/>
              <a:t>Current Node: 3</a:t>
            </a:r>
            <a:endParaRPr sz="2000"/>
          </a:p>
          <a:p>
            <a:pPr indent="0" lvl="0" marL="0" rtl="0" algn="l">
              <a:spcBef>
                <a:spcPts val="0"/>
              </a:spcBef>
              <a:spcAft>
                <a:spcPts val="0"/>
              </a:spcAft>
              <a:buNone/>
            </a:pPr>
            <a:r>
              <a:rPr lang="en" sz="2000"/>
              <a:t>Inorder with 3 as the root node: </a:t>
            </a:r>
            <a:endParaRPr sz="2000"/>
          </a:p>
        </p:txBody>
      </p:sp>
      <p:sp>
        <p:nvSpPr>
          <p:cNvPr id="2436" name="Google Shape;2436;p212"/>
          <p:cNvSpPr txBox="1"/>
          <p:nvPr/>
        </p:nvSpPr>
        <p:spPr>
          <a:xfrm>
            <a:off x="109650" y="3546750"/>
            <a:ext cx="6337500" cy="48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rgbClr val="FF0000"/>
                </a:solidFill>
              </a:rPr>
              <a:t>1 9 10 3 2 5 1 9 1</a:t>
            </a:r>
            <a:endParaRPr sz="2000">
              <a:solidFill>
                <a:srgbClr val="FF0000"/>
              </a:solidFill>
            </a:endParaRPr>
          </a:p>
        </p:txBody>
      </p:sp>
    </p:spTree>
  </p:cSld>
  <p:clrMapOvr>
    <a:masterClrMapping/>
  </p:clrMapOvr>
</p:sld>
</file>

<file path=ppt/slides/slide2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40" name="Shape 2440"/>
        <p:cNvGrpSpPr/>
        <p:nvPr/>
      </p:nvGrpSpPr>
      <p:grpSpPr>
        <a:xfrm>
          <a:off x="0" y="0"/>
          <a:ext cx="0" cy="0"/>
          <a:chOff x="0" y="0"/>
          <a:chExt cx="0" cy="0"/>
        </a:xfrm>
      </p:grpSpPr>
      <p:sp>
        <p:nvSpPr>
          <p:cNvPr id="2441" name="Google Shape;2441;p213"/>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From Spring 2019 Midterm 2</a:t>
            </a:r>
            <a:endParaRPr/>
          </a:p>
        </p:txBody>
      </p:sp>
      <p:pic>
        <p:nvPicPr>
          <p:cNvPr id="2442" name="Google Shape;2442;p213"/>
          <p:cNvPicPr preferRelativeResize="0"/>
          <p:nvPr/>
        </p:nvPicPr>
        <p:blipFill>
          <a:blip r:embed="rId3">
            <a:alphaModFix/>
          </a:blip>
          <a:stretch>
            <a:fillRect/>
          </a:stretch>
        </p:blipFill>
        <p:spPr>
          <a:xfrm>
            <a:off x="0" y="1030333"/>
            <a:ext cx="9144001" cy="3082835"/>
          </a:xfrm>
          <a:prstGeom prst="rect">
            <a:avLst/>
          </a:prstGeom>
          <a:noFill/>
          <a:ln>
            <a:noFill/>
          </a:ln>
        </p:spPr>
      </p:pic>
      <p:sp>
        <p:nvSpPr>
          <p:cNvPr id="2443" name="Google Shape;2443;p213"/>
          <p:cNvSpPr txBox="1"/>
          <p:nvPr/>
        </p:nvSpPr>
        <p:spPr>
          <a:xfrm>
            <a:off x="109650" y="4113175"/>
            <a:ext cx="8924700" cy="90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t>Preorder: 10 9 1 </a:t>
            </a:r>
            <a:r>
              <a:rPr lang="en" sz="2000" u="sng"/>
              <a:t>3</a:t>
            </a:r>
            <a:r>
              <a:rPr lang="en" sz="2000"/>
              <a:t> 2 5</a:t>
            </a:r>
            <a:endParaRPr sz="2000"/>
          </a:p>
          <a:p>
            <a:pPr indent="0" lvl="0" marL="0" rtl="0" algn="l">
              <a:spcBef>
                <a:spcPts val="0"/>
              </a:spcBef>
              <a:spcAft>
                <a:spcPts val="0"/>
              </a:spcAft>
              <a:buNone/>
            </a:pPr>
            <a:r>
              <a:rPr lang="en" sz="2000"/>
              <a:t>Current Node: 3</a:t>
            </a:r>
            <a:endParaRPr sz="2000"/>
          </a:p>
          <a:p>
            <a:pPr indent="0" lvl="0" marL="0" rtl="0" algn="l">
              <a:spcBef>
                <a:spcPts val="0"/>
              </a:spcBef>
              <a:spcAft>
                <a:spcPts val="0"/>
              </a:spcAft>
              <a:buNone/>
            </a:pPr>
            <a:r>
              <a:rPr lang="en" sz="2000"/>
              <a:t>Inorder with 3 as the root node: 2 3 5 </a:t>
            </a:r>
            <a:endParaRPr sz="2000"/>
          </a:p>
        </p:txBody>
      </p:sp>
      <p:sp>
        <p:nvSpPr>
          <p:cNvPr id="2444" name="Google Shape;2444;p213"/>
          <p:cNvSpPr txBox="1"/>
          <p:nvPr/>
        </p:nvSpPr>
        <p:spPr>
          <a:xfrm>
            <a:off x="109650" y="3546750"/>
            <a:ext cx="6337500" cy="48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rgbClr val="FF0000"/>
                </a:solidFill>
              </a:rPr>
              <a:t>1 9 10 3 2 5 1 9 1</a:t>
            </a:r>
            <a:endParaRPr sz="2000">
              <a:solidFill>
                <a:srgbClr val="FF0000"/>
              </a:solidFill>
            </a:endParaRPr>
          </a:p>
        </p:txBody>
      </p:sp>
    </p:spTree>
  </p:cSld>
  <p:clrMapOvr>
    <a:masterClrMapping/>
  </p:clrMapOvr>
</p:sld>
</file>

<file path=ppt/slides/slide2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48" name="Shape 2448"/>
        <p:cNvGrpSpPr/>
        <p:nvPr/>
      </p:nvGrpSpPr>
      <p:grpSpPr>
        <a:xfrm>
          <a:off x="0" y="0"/>
          <a:ext cx="0" cy="0"/>
          <a:chOff x="0" y="0"/>
          <a:chExt cx="0" cy="0"/>
        </a:xfrm>
      </p:grpSpPr>
      <p:sp>
        <p:nvSpPr>
          <p:cNvPr id="2449" name="Google Shape;2449;p214"/>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From Spring 2019 Midterm 2</a:t>
            </a:r>
            <a:endParaRPr/>
          </a:p>
        </p:txBody>
      </p:sp>
      <p:pic>
        <p:nvPicPr>
          <p:cNvPr id="2450" name="Google Shape;2450;p214"/>
          <p:cNvPicPr preferRelativeResize="0"/>
          <p:nvPr/>
        </p:nvPicPr>
        <p:blipFill>
          <a:blip r:embed="rId3">
            <a:alphaModFix/>
          </a:blip>
          <a:stretch>
            <a:fillRect/>
          </a:stretch>
        </p:blipFill>
        <p:spPr>
          <a:xfrm>
            <a:off x="0" y="1030333"/>
            <a:ext cx="9144001" cy="3082835"/>
          </a:xfrm>
          <a:prstGeom prst="rect">
            <a:avLst/>
          </a:prstGeom>
          <a:noFill/>
          <a:ln>
            <a:noFill/>
          </a:ln>
        </p:spPr>
      </p:pic>
      <p:sp>
        <p:nvSpPr>
          <p:cNvPr id="2451" name="Google Shape;2451;p214"/>
          <p:cNvSpPr txBox="1"/>
          <p:nvPr/>
        </p:nvSpPr>
        <p:spPr>
          <a:xfrm>
            <a:off x="109650" y="4113175"/>
            <a:ext cx="8924700" cy="90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t>Preorder: 10 9 1 3 </a:t>
            </a:r>
            <a:r>
              <a:rPr lang="en" sz="2000" u="sng"/>
              <a:t>2</a:t>
            </a:r>
            <a:r>
              <a:rPr lang="en" sz="2000"/>
              <a:t> 5</a:t>
            </a:r>
            <a:endParaRPr sz="2000"/>
          </a:p>
          <a:p>
            <a:pPr indent="0" lvl="0" marL="0" rtl="0" algn="l">
              <a:spcBef>
                <a:spcPts val="0"/>
              </a:spcBef>
              <a:spcAft>
                <a:spcPts val="0"/>
              </a:spcAft>
              <a:buNone/>
            </a:pPr>
            <a:r>
              <a:rPr lang="en" sz="2000"/>
              <a:t>Current Node: 2</a:t>
            </a:r>
            <a:endParaRPr sz="2000"/>
          </a:p>
          <a:p>
            <a:pPr indent="0" lvl="0" marL="0" rtl="0" algn="l">
              <a:spcBef>
                <a:spcPts val="0"/>
              </a:spcBef>
              <a:spcAft>
                <a:spcPts val="0"/>
              </a:spcAft>
              <a:buNone/>
            </a:pPr>
            <a:r>
              <a:rPr lang="en" sz="2000"/>
              <a:t>Inorder with 2 as the root node: </a:t>
            </a:r>
            <a:endParaRPr sz="2000"/>
          </a:p>
        </p:txBody>
      </p:sp>
      <p:sp>
        <p:nvSpPr>
          <p:cNvPr id="2452" name="Google Shape;2452;p214"/>
          <p:cNvSpPr txBox="1"/>
          <p:nvPr/>
        </p:nvSpPr>
        <p:spPr>
          <a:xfrm>
            <a:off x="109650" y="3546750"/>
            <a:ext cx="6337500" cy="48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rgbClr val="FF0000"/>
                </a:solidFill>
              </a:rPr>
              <a:t>1 9 10 3 2 5 1 9 1 2 3 5</a:t>
            </a:r>
            <a:endParaRPr sz="2000">
              <a:solidFill>
                <a:srgbClr val="FF0000"/>
              </a:solidFill>
            </a:endParaRPr>
          </a:p>
        </p:txBody>
      </p:sp>
    </p:spTree>
  </p:cSld>
  <p:clrMapOvr>
    <a:masterClrMapping/>
  </p:clrMapOvr>
</p:sld>
</file>

<file path=ppt/slides/slide2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56" name="Shape 2456"/>
        <p:cNvGrpSpPr/>
        <p:nvPr/>
      </p:nvGrpSpPr>
      <p:grpSpPr>
        <a:xfrm>
          <a:off x="0" y="0"/>
          <a:ext cx="0" cy="0"/>
          <a:chOff x="0" y="0"/>
          <a:chExt cx="0" cy="0"/>
        </a:xfrm>
      </p:grpSpPr>
      <p:sp>
        <p:nvSpPr>
          <p:cNvPr id="2457" name="Google Shape;2457;p215"/>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From Spring 2019 Midterm 2</a:t>
            </a:r>
            <a:endParaRPr/>
          </a:p>
        </p:txBody>
      </p:sp>
      <p:pic>
        <p:nvPicPr>
          <p:cNvPr id="2458" name="Google Shape;2458;p215"/>
          <p:cNvPicPr preferRelativeResize="0"/>
          <p:nvPr/>
        </p:nvPicPr>
        <p:blipFill>
          <a:blip r:embed="rId3">
            <a:alphaModFix/>
          </a:blip>
          <a:stretch>
            <a:fillRect/>
          </a:stretch>
        </p:blipFill>
        <p:spPr>
          <a:xfrm>
            <a:off x="0" y="1030333"/>
            <a:ext cx="9144001" cy="3082835"/>
          </a:xfrm>
          <a:prstGeom prst="rect">
            <a:avLst/>
          </a:prstGeom>
          <a:noFill/>
          <a:ln>
            <a:noFill/>
          </a:ln>
        </p:spPr>
      </p:pic>
      <p:sp>
        <p:nvSpPr>
          <p:cNvPr id="2459" name="Google Shape;2459;p215"/>
          <p:cNvSpPr txBox="1"/>
          <p:nvPr/>
        </p:nvSpPr>
        <p:spPr>
          <a:xfrm>
            <a:off x="109650" y="4113175"/>
            <a:ext cx="8924700" cy="90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t>Preorder: 10 9 1 3 </a:t>
            </a:r>
            <a:r>
              <a:rPr lang="en" sz="2000" u="sng"/>
              <a:t>2</a:t>
            </a:r>
            <a:r>
              <a:rPr lang="en" sz="2000"/>
              <a:t> 5</a:t>
            </a:r>
            <a:endParaRPr sz="2000"/>
          </a:p>
          <a:p>
            <a:pPr indent="0" lvl="0" marL="0" rtl="0" algn="l">
              <a:spcBef>
                <a:spcPts val="0"/>
              </a:spcBef>
              <a:spcAft>
                <a:spcPts val="0"/>
              </a:spcAft>
              <a:buNone/>
            </a:pPr>
            <a:r>
              <a:rPr lang="en" sz="2000"/>
              <a:t>Current Node: 2</a:t>
            </a:r>
            <a:endParaRPr sz="2000"/>
          </a:p>
          <a:p>
            <a:pPr indent="0" lvl="0" marL="0" rtl="0" algn="l">
              <a:spcBef>
                <a:spcPts val="0"/>
              </a:spcBef>
              <a:spcAft>
                <a:spcPts val="0"/>
              </a:spcAft>
              <a:buNone/>
            </a:pPr>
            <a:r>
              <a:rPr lang="en" sz="2000"/>
              <a:t>Inorder with 2 as the root node: 2 </a:t>
            </a:r>
            <a:endParaRPr sz="2000"/>
          </a:p>
        </p:txBody>
      </p:sp>
      <p:sp>
        <p:nvSpPr>
          <p:cNvPr id="2460" name="Google Shape;2460;p215"/>
          <p:cNvSpPr txBox="1"/>
          <p:nvPr/>
        </p:nvSpPr>
        <p:spPr>
          <a:xfrm>
            <a:off x="109650" y="3546750"/>
            <a:ext cx="6337500" cy="48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rgbClr val="FF0000"/>
                </a:solidFill>
              </a:rPr>
              <a:t>1 9 10 3 2 5 1 9 1 2 3 5</a:t>
            </a:r>
            <a:endParaRPr sz="2000">
              <a:solidFill>
                <a:srgbClr val="FF0000"/>
              </a:solidFill>
            </a:endParaRPr>
          </a:p>
        </p:txBody>
      </p:sp>
    </p:spTree>
  </p:cSld>
  <p:clrMapOvr>
    <a:masterClrMapping/>
  </p:clrMapOvr>
</p:sld>
</file>

<file path=ppt/slides/slide2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64" name="Shape 2464"/>
        <p:cNvGrpSpPr/>
        <p:nvPr/>
      </p:nvGrpSpPr>
      <p:grpSpPr>
        <a:xfrm>
          <a:off x="0" y="0"/>
          <a:ext cx="0" cy="0"/>
          <a:chOff x="0" y="0"/>
          <a:chExt cx="0" cy="0"/>
        </a:xfrm>
      </p:grpSpPr>
      <p:sp>
        <p:nvSpPr>
          <p:cNvPr id="2465" name="Google Shape;2465;p216"/>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From Spring 2019 Midterm 2</a:t>
            </a:r>
            <a:endParaRPr/>
          </a:p>
        </p:txBody>
      </p:sp>
      <p:pic>
        <p:nvPicPr>
          <p:cNvPr id="2466" name="Google Shape;2466;p216"/>
          <p:cNvPicPr preferRelativeResize="0"/>
          <p:nvPr/>
        </p:nvPicPr>
        <p:blipFill>
          <a:blip r:embed="rId3">
            <a:alphaModFix/>
          </a:blip>
          <a:stretch>
            <a:fillRect/>
          </a:stretch>
        </p:blipFill>
        <p:spPr>
          <a:xfrm>
            <a:off x="0" y="1030333"/>
            <a:ext cx="9144001" cy="3082835"/>
          </a:xfrm>
          <a:prstGeom prst="rect">
            <a:avLst/>
          </a:prstGeom>
          <a:noFill/>
          <a:ln>
            <a:noFill/>
          </a:ln>
        </p:spPr>
      </p:pic>
      <p:sp>
        <p:nvSpPr>
          <p:cNvPr id="2467" name="Google Shape;2467;p216"/>
          <p:cNvSpPr txBox="1"/>
          <p:nvPr/>
        </p:nvSpPr>
        <p:spPr>
          <a:xfrm>
            <a:off x="109650" y="4113175"/>
            <a:ext cx="8924700" cy="90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t>Preorder: 10 9 1 3 2 </a:t>
            </a:r>
            <a:r>
              <a:rPr lang="en" sz="2000" u="sng"/>
              <a:t>5</a:t>
            </a:r>
            <a:endParaRPr sz="2000" u="sng"/>
          </a:p>
          <a:p>
            <a:pPr indent="0" lvl="0" marL="0" rtl="0" algn="l">
              <a:spcBef>
                <a:spcPts val="0"/>
              </a:spcBef>
              <a:spcAft>
                <a:spcPts val="0"/>
              </a:spcAft>
              <a:buNone/>
            </a:pPr>
            <a:r>
              <a:rPr lang="en" sz="2000"/>
              <a:t>Current Node: 5</a:t>
            </a:r>
            <a:endParaRPr sz="2000"/>
          </a:p>
          <a:p>
            <a:pPr indent="0" lvl="0" marL="0" rtl="0" algn="l">
              <a:spcBef>
                <a:spcPts val="0"/>
              </a:spcBef>
              <a:spcAft>
                <a:spcPts val="0"/>
              </a:spcAft>
              <a:buNone/>
            </a:pPr>
            <a:r>
              <a:rPr lang="en" sz="2000"/>
              <a:t>Inorder with 5 as the root node:  </a:t>
            </a:r>
            <a:endParaRPr sz="2000"/>
          </a:p>
        </p:txBody>
      </p:sp>
      <p:sp>
        <p:nvSpPr>
          <p:cNvPr id="2468" name="Google Shape;2468;p216"/>
          <p:cNvSpPr txBox="1"/>
          <p:nvPr/>
        </p:nvSpPr>
        <p:spPr>
          <a:xfrm>
            <a:off x="109650" y="3546750"/>
            <a:ext cx="6337500" cy="48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rgbClr val="FF0000"/>
                </a:solidFill>
              </a:rPr>
              <a:t>1 9 10 3 2 5 1 9 1 2 3 5 2</a:t>
            </a:r>
            <a:endParaRPr sz="2000">
              <a:solidFill>
                <a:srgbClr val="FF0000"/>
              </a:solidFill>
            </a:endParaRPr>
          </a:p>
        </p:txBody>
      </p:sp>
    </p:spTree>
  </p:cSld>
  <p:clrMapOvr>
    <a:masterClrMapping/>
  </p:clrMapOvr>
</p:sld>
</file>

<file path=ppt/slides/slide2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72" name="Shape 2472"/>
        <p:cNvGrpSpPr/>
        <p:nvPr/>
      </p:nvGrpSpPr>
      <p:grpSpPr>
        <a:xfrm>
          <a:off x="0" y="0"/>
          <a:ext cx="0" cy="0"/>
          <a:chOff x="0" y="0"/>
          <a:chExt cx="0" cy="0"/>
        </a:xfrm>
      </p:grpSpPr>
      <p:sp>
        <p:nvSpPr>
          <p:cNvPr id="2473" name="Google Shape;2473;p217"/>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From Spring 2019 Midterm 2</a:t>
            </a:r>
            <a:endParaRPr/>
          </a:p>
        </p:txBody>
      </p:sp>
      <p:pic>
        <p:nvPicPr>
          <p:cNvPr id="2474" name="Google Shape;2474;p217"/>
          <p:cNvPicPr preferRelativeResize="0"/>
          <p:nvPr/>
        </p:nvPicPr>
        <p:blipFill>
          <a:blip r:embed="rId3">
            <a:alphaModFix/>
          </a:blip>
          <a:stretch>
            <a:fillRect/>
          </a:stretch>
        </p:blipFill>
        <p:spPr>
          <a:xfrm>
            <a:off x="0" y="1030333"/>
            <a:ext cx="9144001" cy="3082835"/>
          </a:xfrm>
          <a:prstGeom prst="rect">
            <a:avLst/>
          </a:prstGeom>
          <a:noFill/>
          <a:ln>
            <a:noFill/>
          </a:ln>
        </p:spPr>
      </p:pic>
      <p:sp>
        <p:nvSpPr>
          <p:cNvPr id="2475" name="Google Shape;2475;p217"/>
          <p:cNvSpPr txBox="1"/>
          <p:nvPr/>
        </p:nvSpPr>
        <p:spPr>
          <a:xfrm>
            <a:off x="109650" y="4113175"/>
            <a:ext cx="8924700" cy="90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t>Preorder: 10 9 1 3 2 </a:t>
            </a:r>
            <a:r>
              <a:rPr lang="en" sz="2000" u="sng"/>
              <a:t>5</a:t>
            </a:r>
            <a:endParaRPr sz="2000" u="sng"/>
          </a:p>
          <a:p>
            <a:pPr indent="0" lvl="0" marL="0" rtl="0" algn="l">
              <a:spcBef>
                <a:spcPts val="0"/>
              </a:spcBef>
              <a:spcAft>
                <a:spcPts val="0"/>
              </a:spcAft>
              <a:buNone/>
            </a:pPr>
            <a:r>
              <a:rPr lang="en" sz="2000"/>
              <a:t>Current Node: 5</a:t>
            </a:r>
            <a:endParaRPr sz="2000"/>
          </a:p>
          <a:p>
            <a:pPr indent="0" lvl="0" marL="0" rtl="0" algn="l">
              <a:spcBef>
                <a:spcPts val="0"/>
              </a:spcBef>
              <a:spcAft>
                <a:spcPts val="0"/>
              </a:spcAft>
              <a:buNone/>
            </a:pPr>
            <a:r>
              <a:rPr lang="en" sz="2000"/>
              <a:t>Inorder with 5 as the root node: 5  </a:t>
            </a:r>
            <a:endParaRPr sz="2000"/>
          </a:p>
        </p:txBody>
      </p:sp>
      <p:sp>
        <p:nvSpPr>
          <p:cNvPr id="2476" name="Google Shape;2476;p217"/>
          <p:cNvSpPr txBox="1"/>
          <p:nvPr/>
        </p:nvSpPr>
        <p:spPr>
          <a:xfrm>
            <a:off x="109650" y="3546750"/>
            <a:ext cx="6337500" cy="48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rgbClr val="FF0000"/>
                </a:solidFill>
              </a:rPr>
              <a:t>1 9 10 3 2 5 1 9 1 2 3 5 2</a:t>
            </a:r>
            <a:endParaRPr sz="2000">
              <a:solidFill>
                <a:srgbClr val="FF0000"/>
              </a:solidFill>
            </a:endParaRPr>
          </a:p>
        </p:txBody>
      </p:sp>
    </p:spTree>
  </p:cSld>
  <p:clrMapOvr>
    <a:masterClrMapping/>
  </p:clrMapOvr>
</p:sld>
</file>

<file path=ppt/slides/slide2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80" name="Shape 2480"/>
        <p:cNvGrpSpPr/>
        <p:nvPr/>
      </p:nvGrpSpPr>
      <p:grpSpPr>
        <a:xfrm>
          <a:off x="0" y="0"/>
          <a:ext cx="0" cy="0"/>
          <a:chOff x="0" y="0"/>
          <a:chExt cx="0" cy="0"/>
        </a:xfrm>
      </p:grpSpPr>
      <p:sp>
        <p:nvSpPr>
          <p:cNvPr id="2481" name="Google Shape;2481;p218"/>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From Spring 2019 Midterm 2</a:t>
            </a:r>
            <a:endParaRPr/>
          </a:p>
        </p:txBody>
      </p:sp>
      <p:pic>
        <p:nvPicPr>
          <p:cNvPr id="2482" name="Google Shape;2482;p218"/>
          <p:cNvPicPr preferRelativeResize="0"/>
          <p:nvPr/>
        </p:nvPicPr>
        <p:blipFill>
          <a:blip r:embed="rId3">
            <a:alphaModFix/>
          </a:blip>
          <a:stretch>
            <a:fillRect/>
          </a:stretch>
        </p:blipFill>
        <p:spPr>
          <a:xfrm>
            <a:off x="0" y="1030333"/>
            <a:ext cx="9144001" cy="3082835"/>
          </a:xfrm>
          <a:prstGeom prst="rect">
            <a:avLst/>
          </a:prstGeom>
          <a:noFill/>
          <a:ln>
            <a:noFill/>
          </a:ln>
        </p:spPr>
      </p:pic>
      <p:sp>
        <p:nvSpPr>
          <p:cNvPr id="2483" name="Google Shape;2483;p218"/>
          <p:cNvSpPr txBox="1"/>
          <p:nvPr/>
        </p:nvSpPr>
        <p:spPr>
          <a:xfrm>
            <a:off x="109650" y="3546750"/>
            <a:ext cx="6337500" cy="48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rgbClr val="FF0000"/>
                </a:solidFill>
              </a:rPr>
              <a:t>1 9 10 3 2 5 1 9 1 2 3 5 2 5</a:t>
            </a:r>
            <a:endParaRPr sz="2000">
              <a:solidFill>
                <a:srgbClr val="FF0000"/>
              </a:solidFill>
            </a:endParaRPr>
          </a:p>
        </p:txBody>
      </p:sp>
    </p:spTree>
  </p:cSld>
  <p:clrMapOvr>
    <a:masterClrMapping/>
  </p:clrMapOvr>
</p:sld>
</file>

<file path=ppt/slides/slide2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87" name="Shape 2487"/>
        <p:cNvGrpSpPr/>
        <p:nvPr/>
      </p:nvGrpSpPr>
      <p:grpSpPr>
        <a:xfrm>
          <a:off x="0" y="0"/>
          <a:ext cx="0" cy="0"/>
          <a:chOff x="0" y="0"/>
          <a:chExt cx="0" cy="0"/>
        </a:xfrm>
      </p:grpSpPr>
      <p:pic>
        <p:nvPicPr>
          <p:cNvPr id="2488" name="Google Shape;2488;p219"/>
          <p:cNvPicPr preferRelativeResize="0"/>
          <p:nvPr/>
        </p:nvPicPr>
        <p:blipFill>
          <a:blip r:embed="rId3">
            <a:alphaModFix/>
          </a:blip>
          <a:stretch>
            <a:fillRect/>
          </a:stretch>
        </p:blipFill>
        <p:spPr>
          <a:xfrm>
            <a:off x="0" y="3075950"/>
            <a:ext cx="9144000" cy="1669551"/>
          </a:xfrm>
          <a:prstGeom prst="rect">
            <a:avLst/>
          </a:prstGeom>
          <a:noFill/>
          <a:ln>
            <a:noFill/>
          </a:ln>
        </p:spPr>
      </p:pic>
      <p:pic>
        <p:nvPicPr>
          <p:cNvPr id="2489" name="Google Shape;2489;p219"/>
          <p:cNvPicPr preferRelativeResize="0"/>
          <p:nvPr/>
        </p:nvPicPr>
        <p:blipFill rotWithShape="1">
          <a:blip r:embed="rId4">
            <a:alphaModFix/>
          </a:blip>
          <a:srcRect b="0" l="2562" r="0" t="0"/>
          <a:stretch/>
        </p:blipFill>
        <p:spPr>
          <a:xfrm>
            <a:off x="1790950" y="259550"/>
            <a:ext cx="5562100" cy="2557125"/>
          </a:xfrm>
          <a:prstGeom prst="rect">
            <a:avLst/>
          </a:prstGeom>
          <a:noFill/>
          <a:ln>
            <a:noFill/>
          </a:ln>
        </p:spPr>
      </p:pic>
    </p:spTree>
  </p:cSld>
  <p:clrMapOvr>
    <a:masterClrMapping/>
  </p:clrMapOvr>
</p:sld>
</file>

<file path=ppt/slides/slide2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93" name="Shape 2493"/>
        <p:cNvGrpSpPr/>
        <p:nvPr/>
      </p:nvGrpSpPr>
      <p:grpSpPr>
        <a:xfrm>
          <a:off x="0" y="0"/>
          <a:ext cx="0" cy="0"/>
          <a:chOff x="0" y="0"/>
          <a:chExt cx="0" cy="0"/>
        </a:xfrm>
      </p:grpSpPr>
      <p:pic>
        <p:nvPicPr>
          <p:cNvPr id="2494" name="Google Shape;2494;p220"/>
          <p:cNvPicPr preferRelativeResize="0"/>
          <p:nvPr/>
        </p:nvPicPr>
        <p:blipFill>
          <a:blip r:embed="rId3">
            <a:alphaModFix/>
          </a:blip>
          <a:stretch>
            <a:fillRect/>
          </a:stretch>
        </p:blipFill>
        <p:spPr>
          <a:xfrm>
            <a:off x="0" y="3075950"/>
            <a:ext cx="9144000" cy="1669551"/>
          </a:xfrm>
          <a:prstGeom prst="rect">
            <a:avLst/>
          </a:prstGeom>
          <a:noFill/>
          <a:ln>
            <a:noFill/>
          </a:ln>
        </p:spPr>
      </p:pic>
      <p:pic>
        <p:nvPicPr>
          <p:cNvPr id="2495" name="Google Shape;2495;p220"/>
          <p:cNvPicPr preferRelativeResize="0"/>
          <p:nvPr/>
        </p:nvPicPr>
        <p:blipFill rotWithShape="1">
          <a:blip r:embed="rId4">
            <a:alphaModFix/>
          </a:blip>
          <a:srcRect b="0" l="2562" r="0" t="0"/>
          <a:stretch/>
        </p:blipFill>
        <p:spPr>
          <a:xfrm>
            <a:off x="1790950" y="259550"/>
            <a:ext cx="5562100" cy="2557125"/>
          </a:xfrm>
          <a:prstGeom prst="rect">
            <a:avLst/>
          </a:prstGeom>
          <a:noFill/>
          <a:ln>
            <a:noFill/>
          </a:ln>
        </p:spPr>
      </p:pic>
      <p:pic>
        <p:nvPicPr>
          <p:cNvPr id="2496" name="Google Shape;2496;p220"/>
          <p:cNvPicPr preferRelativeResize="0"/>
          <p:nvPr/>
        </p:nvPicPr>
        <p:blipFill>
          <a:blip r:embed="rId5">
            <a:alphaModFix/>
          </a:blip>
          <a:stretch>
            <a:fillRect/>
          </a:stretch>
        </p:blipFill>
        <p:spPr>
          <a:xfrm>
            <a:off x="171450" y="3842638"/>
            <a:ext cx="4400550" cy="581025"/>
          </a:xfrm>
          <a:prstGeom prst="rect">
            <a:avLst/>
          </a:prstGeom>
          <a:noFill/>
          <a:ln>
            <a:noFill/>
          </a:ln>
        </p:spPr>
      </p:pic>
    </p:spTree>
  </p:cSld>
  <p:clrMapOvr>
    <a:masterClrMapping/>
  </p:clrMapOvr>
</p:sld>
</file>

<file path=ppt/slides/slide2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00" name="Shape 2500"/>
        <p:cNvGrpSpPr/>
        <p:nvPr/>
      </p:nvGrpSpPr>
      <p:grpSpPr>
        <a:xfrm>
          <a:off x="0" y="0"/>
          <a:ext cx="0" cy="0"/>
          <a:chOff x="0" y="0"/>
          <a:chExt cx="0" cy="0"/>
        </a:xfrm>
      </p:grpSpPr>
      <p:pic>
        <p:nvPicPr>
          <p:cNvPr id="2501" name="Google Shape;2501;p221"/>
          <p:cNvPicPr preferRelativeResize="0"/>
          <p:nvPr/>
        </p:nvPicPr>
        <p:blipFill>
          <a:blip r:embed="rId3">
            <a:alphaModFix/>
          </a:blip>
          <a:stretch>
            <a:fillRect/>
          </a:stretch>
        </p:blipFill>
        <p:spPr>
          <a:xfrm>
            <a:off x="0" y="3075950"/>
            <a:ext cx="9144000" cy="1669551"/>
          </a:xfrm>
          <a:prstGeom prst="rect">
            <a:avLst/>
          </a:prstGeom>
          <a:noFill/>
          <a:ln>
            <a:noFill/>
          </a:ln>
        </p:spPr>
      </p:pic>
      <p:pic>
        <p:nvPicPr>
          <p:cNvPr id="2502" name="Google Shape;2502;p221"/>
          <p:cNvPicPr preferRelativeResize="0"/>
          <p:nvPr/>
        </p:nvPicPr>
        <p:blipFill rotWithShape="1">
          <a:blip r:embed="rId4">
            <a:alphaModFix/>
          </a:blip>
          <a:srcRect b="0" l="2562" r="0" t="0"/>
          <a:stretch/>
        </p:blipFill>
        <p:spPr>
          <a:xfrm>
            <a:off x="1790950" y="259550"/>
            <a:ext cx="5562100" cy="2557125"/>
          </a:xfrm>
          <a:prstGeom prst="rect">
            <a:avLst/>
          </a:prstGeom>
          <a:noFill/>
          <a:ln>
            <a:noFill/>
          </a:ln>
        </p:spPr>
      </p:pic>
      <p:pic>
        <p:nvPicPr>
          <p:cNvPr id="2503" name="Google Shape;2503;p221"/>
          <p:cNvPicPr preferRelativeResize="0"/>
          <p:nvPr/>
        </p:nvPicPr>
        <p:blipFill>
          <a:blip r:embed="rId5">
            <a:alphaModFix/>
          </a:blip>
          <a:stretch>
            <a:fillRect/>
          </a:stretch>
        </p:blipFill>
        <p:spPr>
          <a:xfrm>
            <a:off x="171450" y="3842638"/>
            <a:ext cx="4400550" cy="581025"/>
          </a:xfrm>
          <a:prstGeom prst="rect">
            <a:avLst/>
          </a:prstGeom>
          <a:noFill/>
          <a:ln>
            <a:noFill/>
          </a:ln>
        </p:spPr>
      </p:pic>
      <p:pic>
        <p:nvPicPr>
          <p:cNvPr id="2504" name="Google Shape;2504;p221"/>
          <p:cNvPicPr preferRelativeResize="0"/>
          <p:nvPr/>
        </p:nvPicPr>
        <p:blipFill>
          <a:blip r:embed="rId6">
            <a:alphaModFix/>
          </a:blip>
          <a:stretch>
            <a:fillRect/>
          </a:stretch>
        </p:blipFill>
        <p:spPr>
          <a:xfrm>
            <a:off x="171450" y="4350888"/>
            <a:ext cx="4610100" cy="5429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noFill/>
      </p:bgPr>
    </p:bg>
    <p:spTree>
      <p:nvGrpSpPr>
        <p:cNvPr id="222" name="Shape 222"/>
        <p:cNvGrpSpPr/>
        <p:nvPr/>
      </p:nvGrpSpPr>
      <p:grpSpPr>
        <a:xfrm>
          <a:off x="0" y="0"/>
          <a:ext cx="0" cy="0"/>
          <a:chOff x="0" y="0"/>
          <a:chExt cx="0" cy="0"/>
        </a:xfrm>
      </p:grpSpPr>
      <p:sp>
        <p:nvSpPr>
          <p:cNvPr id="223" name="Google Shape;223;p33"/>
          <p:cNvSpPr txBox="1"/>
          <p:nvPr>
            <p:ph idx="4294967295" type="body"/>
          </p:nvPr>
        </p:nvSpPr>
        <p:spPr>
          <a:xfrm>
            <a:off x="460950" y="270975"/>
            <a:ext cx="8222100" cy="2710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AutoNum type="arabicPeriod"/>
            </a:pPr>
            <a:r>
              <a:rPr lang="en"/>
              <a:t>Set traveler from i = 0 to n-1</a:t>
            </a:r>
            <a:endParaRPr/>
          </a:p>
          <a:p>
            <a:pPr indent="-342900" lvl="0" marL="457200" rtl="0" algn="l">
              <a:spcBef>
                <a:spcPts val="0"/>
              </a:spcBef>
              <a:spcAft>
                <a:spcPts val="0"/>
              </a:spcAft>
              <a:buSzPts val="1800"/>
              <a:buAutoNum type="arabicPeriod"/>
            </a:pPr>
            <a:r>
              <a:rPr lang="en"/>
              <a:t>Swap item i backwards until it is in the right place</a:t>
            </a:r>
            <a:endParaRPr/>
          </a:p>
        </p:txBody>
      </p:sp>
      <p:pic>
        <p:nvPicPr>
          <p:cNvPr id="224" name="Google Shape;224;p33"/>
          <p:cNvPicPr preferRelativeResize="0"/>
          <p:nvPr/>
        </p:nvPicPr>
        <p:blipFill>
          <a:blip r:embed="rId3">
            <a:alphaModFix/>
          </a:blip>
          <a:stretch>
            <a:fillRect/>
          </a:stretch>
        </p:blipFill>
        <p:spPr>
          <a:xfrm>
            <a:off x="2099325" y="1757350"/>
            <a:ext cx="5143500" cy="1628775"/>
          </a:xfrm>
          <a:prstGeom prst="rect">
            <a:avLst/>
          </a:prstGeom>
          <a:noFill/>
          <a:ln>
            <a:noFill/>
          </a:ln>
        </p:spPr>
      </p:pic>
      <p:pic>
        <p:nvPicPr>
          <p:cNvPr id="225" name="Google Shape;225;p33"/>
          <p:cNvPicPr preferRelativeResize="0"/>
          <p:nvPr/>
        </p:nvPicPr>
        <p:blipFill>
          <a:blip r:embed="rId4">
            <a:alphaModFix/>
          </a:blip>
          <a:stretch>
            <a:fillRect/>
          </a:stretch>
        </p:blipFill>
        <p:spPr>
          <a:xfrm>
            <a:off x="2028825" y="1590675"/>
            <a:ext cx="5086350" cy="1962150"/>
          </a:xfrm>
          <a:prstGeom prst="rect">
            <a:avLst/>
          </a:prstGeom>
          <a:noFill/>
          <a:ln>
            <a:noFill/>
          </a:ln>
        </p:spPr>
      </p:pic>
      <p:pic>
        <p:nvPicPr>
          <p:cNvPr id="226" name="Google Shape;226;p33"/>
          <p:cNvPicPr preferRelativeResize="0"/>
          <p:nvPr/>
        </p:nvPicPr>
        <p:blipFill>
          <a:blip r:embed="rId5">
            <a:alphaModFix/>
          </a:blip>
          <a:stretch>
            <a:fillRect/>
          </a:stretch>
        </p:blipFill>
        <p:spPr>
          <a:xfrm>
            <a:off x="2019300" y="1566863"/>
            <a:ext cx="5105400" cy="2009775"/>
          </a:xfrm>
          <a:prstGeom prst="rect">
            <a:avLst/>
          </a:prstGeom>
          <a:noFill/>
          <a:ln>
            <a:noFill/>
          </a:ln>
        </p:spPr>
      </p:pic>
      <p:pic>
        <p:nvPicPr>
          <p:cNvPr id="227" name="Google Shape;227;p33"/>
          <p:cNvPicPr preferRelativeResize="0"/>
          <p:nvPr/>
        </p:nvPicPr>
        <p:blipFill>
          <a:blip r:embed="rId6">
            <a:alphaModFix/>
          </a:blip>
          <a:stretch>
            <a:fillRect/>
          </a:stretch>
        </p:blipFill>
        <p:spPr>
          <a:xfrm>
            <a:off x="2019300" y="1576388"/>
            <a:ext cx="5105400" cy="1990725"/>
          </a:xfrm>
          <a:prstGeom prst="rect">
            <a:avLst/>
          </a:prstGeom>
          <a:noFill/>
          <a:ln>
            <a:noFill/>
          </a:ln>
        </p:spPr>
      </p:pic>
      <p:pic>
        <p:nvPicPr>
          <p:cNvPr id="228" name="Google Shape;228;p33"/>
          <p:cNvPicPr preferRelativeResize="0"/>
          <p:nvPr/>
        </p:nvPicPr>
        <p:blipFill>
          <a:blip r:embed="rId7">
            <a:alphaModFix/>
          </a:blip>
          <a:stretch>
            <a:fillRect/>
          </a:stretch>
        </p:blipFill>
        <p:spPr>
          <a:xfrm>
            <a:off x="2085975" y="1614488"/>
            <a:ext cx="4972050" cy="1914525"/>
          </a:xfrm>
          <a:prstGeom prst="rect">
            <a:avLst/>
          </a:prstGeom>
          <a:noFill/>
          <a:ln>
            <a:noFill/>
          </a:ln>
        </p:spPr>
      </p:pic>
      <p:pic>
        <p:nvPicPr>
          <p:cNvPr id="229" name="Google Shape;229;p33"/>
          <p:cNvPicPr preferRelativeResize="0"/>
          <p:nvPr/>
        </p:nvPicPr>
        <p:blipFill>
          <a:blip r:embed="rId8">
            <a:alphaModFix/>
          </a:blip>
          <a:stretch>
            <a:fillRect/>
          </a:stretch>
        </p:blipFill>
        <p:spPr>
          <a:xfrm>
            <a:off x="2057400" y="1543050"/>
            <a:ext cx="5029200" cy="2057400"/>
          </a:xfrm>
          <a:prstGeom prst="rect">
            <a:avLst/>
          </a:prstGeom>
          <a:noFill/>
          <a:ln>
            <a:noFill/>
          </a:ln>
        </p:spPr>
      </p:pic>
      <p:pic>
        <p:nvPicPr>
          <p:cNvPr id="230" name="Google Shape;230;p33"/>
          <p:cNvPicPr preferRelativeResize="0"/>
          <p:nvPr/>
        </p:nvPicPr>
        <p:blipFill>
          <a:blip r:embed="rId9">
            <a:alphaModFix/>
          </a:blip>
          <a:stretch>
            <a:fillRect/>
          </a:stretch>
        </p:blipFill>
        <p:spPr>
          <a:xfrm>
            <a:off x="2009775" y="1590675"/>
            <a:ext cx="5124450" cy="1962150"/>
          </a:xfrm>
          <a:prstGeom prst="rect">
            <a:avLst/>
          </a:prstGeom>
          <a:noFill/>
          <a:ln>
            <a:noFill/>
          </a:ln>
        </p:spPr>
      </p:pic>
      <p:sp>
        <p:nvSpPr>
          <p:cNvPr id="231" name="Google Shape;231;p33"/>
          <p:cNvSpPr/>
          <p:nvPr/>
        </p:nvSpPr>
        <p:spPr>
          <a:xfrm>
            <a:off x="1041375" y="2734750"/>
            <a:ext cx="1666200" cy="1032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08" name="Shape 2508"/>
        <p:cNvGrpSpPr/>
        <p:nvPr/>
      </p:nvGrpSpPr>
      <p:grpSpPr>
        <a:xfrm>
          <a:off x="0" y="0"/>
          <a:ext cx="0" cy="0"/>
          <a:chOff x="0" y="0"/>
          <a:chExt cx="0" cy="0"/>
        </a:xfrm>
      </p:grpSpPr>
      <p:sp>
        <p:nvSpPr>
          <p:cNvPr id="2509" name="Google Shape;2509;p222"/>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Shortest Path Finding</a:t>
            </a:r>
            <a:endParaRPr/>
          </a:p>
        </p:txBody>
      </p:sp>
      <p:sp>
        <p:nvSpPr>
          <p:cNvPr id="2510" name="Google Shape;2510;p222"/>
          <p:cNvSpPr txBox="1"/>
          <p:nvPr>
            <p:ph idx="1" type="subTitle"/>
          </p:nvPr>
        </p:nvSpPr>
        <p:spPr>
          <a:xfrm>
            <a:off x="265500" y="2779467"/>
            <a:ext cx="4045200" cy="1235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Nikash Khanna</a:t>
            </a:r>
            <a:endParaRPr/>
          </a:p>
        </p:txBody>
      </p:sp>
      <p:sp>
        <p:nvSpPr>
          <p:cNvPr id="2511" name="Google Shape;2511;p222"/>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0" lvl="0" marL="0" rtl="0" algn="l">
              <a:spcBef>
                <a:spcPts val="0"/>
              </a:spcBef>
              <a:spcAft>
                <a:spcPts val="1600"/>
              </a:spcAft>
              <a:buNone/>
            </a:pPr>
            <a:r>
              <a:rPr lang="en"/>
              <a:t>Dijkstra’s and A* Search</a:t>
            </a:r>
            <a:endParaRPr/>
          </a:p>
        </p:txBody>
      </p:sp>
    </p:spTree>
  </p:cSld>
  <p:clrMapOvr>
    <a:masterClrMapping/>
  </p:clrMapOvr>
</p:sld>
</file>

<file path=ppt/slides/slide2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15" name="Shape 2515"/>
        <p:cNvGrpSpPr/>
        <p:nvPr/>
      </p:nvGrpSpPr>
      <p:grpSpPr>
        <a:xfrm>
          <a:off x="0" y="0"/>
          <a:ext cx="0" cy="0"/>
          <a:chOff x="0" y="0"/>
          <a:chExt cx="0" cy="0"/>
        </a:xfrm>
      </p:grpSpPr>
      <p:sp>
        <p:nvSpPr>
          <p:cNvPr id="2516" name="Google Shape;2516;p223"/>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Goals</a:t>
            </a:r>
            <a:endParaRPr/>
          </a:p>
        </p:txBody>
      </p:sp>
      <p:sp>
        <p:nvSpPr>
          <p:cNvPr id="2517" name="Google Shape;2517;p223"/>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SzPts val="1800"/>
              <a:buChar char="●"/>
            </a:pPr>
            <a:r>
              <a:rPr lang="en"/>
              <a:t>Find shortest path from source vertex (s) to target vertex (t)</a:t>
            </a:r>
            <a:endParaRPr/>
          </a:p>
          <a:p>
            <a:pPr indent="-342900" lvl="0" marL="457200" rtl="0" algn="l">
              <a:lnSpc>
                <a:spcPct val="150000"/>
              </a:lnSpc>
              <a:spcBef>
                <a:spcPts val="0"/>
              </a:spcBef>
              <a:spcAft>
                <a:spcPts val="0"/>
              </a:spcAft>
              <a:buSzPts val="1800"/>
              <a:buChar char="●"/>
            </a:pPr>
            <a:r>
              <a:rPr lang="en"/>
              <a:t>Generate a SPT (Shortest Paths Tree)</a:t>
            </a:r>
            <a:endParaRPr/>
          </a:p>
          <a:p>
            <a:pPr indent="-317500" lvl="1" marL="914400" rtl="0" algn="l">
              <a:lnSpc>
                <a:spcPct val="150000"/>
              </a:lnSpc>
              <a:spcBef>
                <a:spcPts val="0"/>
              </a:spcBef>
              <a:spcAft>
                <a:spcPts val="0"/>
              </a:spcAft>
              <a:buSzPts val="1400"/>
              <a:buChar char="○"/>
            </a:pPr>
            <a:r>
              <a:rPr lang="en"/>
              <a:t>All shortest paths from a singular source vertex (s) to all other vertices</a:t>
            </a:r>
            <a:endParaRPr/>
          </a:p>
          <a:p>
            <a:pPr indent="-317500" lvl="1" marL="914400" rtl="0" algn="l">
              <a:lnSpc>
                <a:spcPct val="150000"/>
              </a:lnSpc>
              <a:spcBef>
                <a:spcPts val="0"/>
              </a:spcBef>
              <a:spcAft>
                <a:spcPts val="0"/>
              </a:spcAft>
              <a:buSzPts val="1400"/>
              <a:buChar char="○"/>
            </a:pPr>
            <a:r>
              <a:rPr lang="en"/>
              <a:t>Keep track of edges/distances in this tree</a:t>
            </a:r>
            <a:endParaRPr/>
          </a:p>
          <a:p>
            <a:pPr indent="0" lvl="0" marL="0" rtl="0" algn="l">
              <a:lnSpc>
                <a:spcPct val="150000"/>
              </a:lnSpc>
              <a:spcBef>
                <a:spcPts val="1600"/>
              </a:spcBef>
              <a:spcAft>
                <a:spcPts val="1600"/>
              </a:spcAft>
              <a:buNone/>
            </a:pPr>
            <a:r>
              <a:t/>
            </a:r>
            <a:endParaRPr/>
          </a:p>
        </p:txBody>
      </p:sp>
    </p:spTree>
  </p:cSld>
  <p:clrMapOvr>
    <a:masterClrMapping/>
  </p:clrMapOvr>
</p:sld>
</file>

<file path=ppt/slides/slide2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21" name="Shape 2521"/>
        <p:cNvGrpSpPr/>
        <p:nvPr/>
      </p:nvGrpSpPr>
      <p:grpSpPr>
        <a:xfrm>
          <a:off x="0" y="0"/>
          <a:ext cx="0" cy="0"/>
          <a:chOff x="0" y="0"/>
          <a:chExt cx="0" cy="0"/>
        </a:xfrm>
      </p:grpSpPr>
      <p:sp>
        <p:nvSpPr>
          <p:cNvPr id="2522" name="Google Shape;2522;p224"/>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Dijkstra’s Main Ideas + Algorithm</a:t>
            </a:r>
            <a:endParaRPr/>
          </a:p>
        </p:txBody>
      </p:sp>
      <p:sp>
        <p:nvSpPr>
          <p:cNvPr id="2523" name="Google Shape;2523;p224"/>
          <p:cNvSpPr txBox="1"/>
          <p:nvPr>
            <p:ph idx="1" type="body"/>
          </p:nvPr>
        </p:nvSpPr>
        <p:spPr>
          <a:xfrm>
            <a:off x="471900" y="1712250"/>
            <a:ext cx="8222100" cy="27102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SzPts val="1800"/>
              <a:buChar char="●"/>
            </a:pPr>
            <a:r>
              <a:rPr lang="en"/>
              <a:t>Algorithm:</a:t>
            </a:r>
            <a:endParaRPr/>
          </a:p>
          <a:p>
            <a:pPr indent="-317500" lvl="1" marL="914400" rtl="0" algn="l">
              <a:lnSpc>
                <a:spcPct val="150000"/>
              </a:lnSpc>
              <a:spcBef>
                <a:spcPts val="0"/>
              </a:spcBef>
              <a:spcAft>
                <a:spcPts val="0"/>
              </a:spcAft>
              <a:buSzPts val="1400"/>
              <a:buChar char="○"/>
            </a:pPr>
            <a:r>
              <a:rPr lang="en"/>
              <a:t>Insert all vertices into a Priority Queue, where vertices are ordered by cumulative distances from the source vertex</a:t>
            </a:r>
            <a:endParaRPr/>
          </a:p>
          <a:p>
            <a:pPr indent="-317500" lvl="1" marL="914400" rtl="0" algn="l">
              <a:lnSpc>
                <a:spcPct val="150000"/>
              </a:lnSpc>
              <a:spcBef>
                <a:spcPts val="0"/>
              </a:spcBef>
              <a:spcAft>
                <a:spcPts val="0"/>
              </a:spcAft>
              <a:buSzPts val="1400"/>
              <a:buChar char="○"/>
            </a:pPr>
            <a:r>
              <a:rPr lang="en"/>
              <a:t>Repeat: </a:t>
            </a:r>
            <a:endParaRPr/>
          </a:p>
          <a:p>
            <a:pPr indent="-317500" lvl="2" marL="1371600" rtl="0" algn="l">
              <a:lnSpc>
                <a:spcPct val="150000"/>
              </a:lnSpc>
              <a:spcBef>
                <a:spcPts val="0"/>
              </a:spcBef>
              <a:spcAft>
                <a:spcPts val="0"/>
              </a:spcAft>
              <a:buSzPts val="1400"/>
              <a:buChar char="■"/>
            </a:pPr>
            <a:r>
              <a:rPr lang="en"/>
              <a:t>Remove the closest vertex v from the PQ and relax all edges pointing from v (removeMin() PQ operation)</a:t>
            </a:r>
            <a:endParaRPr/>
          </a:p>
          <a:p>
            <a:pPr indent="-317500" lvl="2" marL="1371600" rtl="0" algn="l">
              <a:lnSpc>
                <a:spcPct val="150000"/>
              </a:lnSpc>
              <a:spcBef>
                <a:spcPts val="0"/>
              </a:spcBef>
              <a:spcAft>
                <a:spcPts val="0"/>
              </a:spcAft>
              <a:buSzPts val="1400"/>
              <a:buChar char="■"/>
            </a:pPr>
            <a:r>
              <a:rPr lang="en"/>
              <a:t>Relax(e) = Try to lower the cost of all vertices connected to v by using edge e (changePriority() PQ operation)</a:t>
            </a:r>
            <a:endParaRPr/>
          </a:p>
          <a:p>
            <a:pPr indent="-342900" lvl="0" marL="457200" rtl="0" algn="l">
              <a:lnSpc>
                <a:spcPct val="150000"/>
              </a:lnSpc>
              <a:spcBef>
                <a:spcPts val="0"/>
              </a:spcBef>
              <a:spcAft>
                <a:spcPts val="0"/>
              </a:spcAft>
              <a:buSzPts val="1800"/>
              <a:buChar char="●"/>
            </a:pPr>
            <a:r>
              <a:rPr lang="en"/>
              <a:t>Is only guaranteed to work when all edges are non-negative</a:t>
            </a:r>
            <a:endParaRPr/>
          </a:p>
          <a:p>
            <a:pPr indent="-342900" lvl="0" marL="457200" rtl="0" algn="l">
              <a:lnSpc>
                <a:spcPct val="150000"/>
              </a:lnSpc>
              <a:spcBef>
                <a:spcPts val="0"/>
              </a:spcBef>
              <a:spcAft>
                <a:spcPts val="0"/>
              </a:spcAft>
              <a:buSzPts val="1800"/>
              <a:buChar char="●"/>
            </a:pPr>
            <a:r>
              <a:rPr lang="en" u="sng">
                <a:solidFill>
                  <a:schemeClr val="hlink"/>
                </a:solidFill>
                <a:hlinkClick r:id="rId3"/>
              </a:rPr>
              <a:t>Demo Slides</a:t>
            </a:r>
            <a:r>
              <a:rPr lang="en"/>
              <a:t> (Hug slides)</a:t>
            </a:r>
            <a:endParaRPr/>
          </a:p>
        </p:txBody>
      </p:sp>
    </p:spTree>
  </p:cSld>
  <p:clrMapOvr>
    <a:masterClrMapping/>
  </p:clrMapOvr>
</p:sld>
</file>

<file path=ppt/slides/slide2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27" name="Shape 2527"/>
        <p:cNvGrpSpPr/>
        <p:nvPr/>
      </p:nvGrpSpPr>
      <p:grpSpPr>
        <a:xfrm>
          <a:off x="0" y="0"/>
          <a:ext cx="0" cy="0"/>
          <a:chOff x="0" y="0"/>
          <a:chExt cx="0" cy="0"/>
        </a:xfrm>
      </p:grpSpPr>
      <p:sp>
        <p:nvSpPr>
          <p:cNvPr id="2528" name="Google Shape;2528;p225"/>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Dijkstra’s </a:t>
            </a:r>
            <a:r>
              <a:rPr lang="en"/>
              <a:t>Pseudocode</a:t>
            </a:r>
            <a:r>
              <a:rPr lang="en"/>
              <a:t>	</a:t>
            </a:r>
            <a:endParaRPr/>
          </a:p>
        </p:txBody>
      </p:sp>
      <p:sp>
        <p:nvSpPr>
          <p:cNvPr id="2529" name="Google Shape;2529;p225"/>
          <p:cNvSpPr txBox="1"/>
          <p:nvPr>
            <p:ph idx="1" type="body"/>
          </p:nvPr>
        </p:nvSpPr>
        <p:spPr>
          <a:xfrm>
            <a:off x="229100" y="1996250"/>
            <a:ext cx="4923300" cy="15555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sz="1400"/>
              <a:t>fringe.add(source, 0)</a:t>
            </a:r>
            <a:endParaRPr sz="1400"/>
          </a:p>
          <a:p>
            <a:pPr indent="-317500" lvl="0" marL="457200" rtl="0" algn="l">
              <a:spcBef>
                <a:spcPts val="0"/>
              </a:spcBef>
              <a:spcAft>
                <a:spcPts val="0"/>
              </a:spcAft>
              <a:buSzPts val="1400"/>
              <a:buChar char="●"/>
            </a:pPr>
            <a:r>
              <a:rPr lang="en" sz="1400"/>
              <a:t>For all other vertices, fringe.add(v, infinity)</a:t>
            </a:r>
            <a:endParaRPr sz="1400"/>
          </a:p>
          <a:p>
            <a:pPr indent="-317500" lvl="0" marL="457200" rtl="0" algn="l">
              <a:spcBef>
                <a:spcPts val="0"/>
              </a:spcBef>
              <a:spcAft>
                <a:spcPts val="0"/>
              </a:spcAft>
              <a:buSzPts val="1400"/>
              <a:buChar char="●"/>
            </a:pPr>
            <a:r>
              <a:rPr lang="en" sz="1400"/>
              <a:t>While the fringe is not empty:</a:t>
            </a:r>
            <a:endParaRPr sz="1400"/>
          </a:p>
          <a:p>
            <a:pPr indent="-317500" lvl="1" marL="914400" rtl="0" algn="l">
              <a:spcBef>
                <a:spcPts val="0"/>
              </a:spcBef>
              <a:spcAft>
                <a:spcPts val="0"/>
              </a:spcAft>
              <a:buSzPts val="1400"/>
              <a:buChar char="○"/>
            </a:pPr>
            <a:r>
              <a:rPr lang="en"/>
              <a:t>V = fringe.removeMin()</a:t>
            </a:r>
            <a:endParaRPr/>
          </a:p>
          <a:p>
            <a:pPr indent="-317500" lvl="1" marL="914400" rtl="0" algn="l">
              <a:spcBef>
                <a:spcPts val="0"/>
              </a:spcBef>
              <a:spcAft>
                <a:spcPts val="0"/>
              </a:spcAft>
              <a:buSzPts val="1400"/>
              <a:buChar char="○"/>
            </a:pPr>
            <a:r>
              <a:rPr lang="en"/>
              <a:t>For all outgoing edges from V</a:t>
            </a:r>
            <a:endParaRPr/>
          </a:p>
          <a:p>
            <a:pPr indent="-317500" lvl="2" marL="1371600" rtl="0" algn="l">
              <a:spcBef>
                <a:spcPts val="0"/>
              </a:spcBef>
              <a:spcAft>
                <a:spcPts val="0"/>
              </a:spcAft>
              <a:buSzPts val="1400"/>
              <a:buChar char="■"/>
            </a:pPr>
            <a:r>
              <a:rPr lang="en"/>
              <a:t>relax(e)</a:t>
            </a:r>
            <a:endParaRPr/>
          </a:p>
          <a:p>
            <a:pPr indent="0" lvl="0" marL="914400" rtl="0" algn="l">
              <a:spcBef>
                <a:spcPts val="1600"/>
              </a:spcBef>
              <a:spcAft>
                <a:spcPts val="1600"/>
              </a:spcAft>
              <a:buNone/>
            </a:pPr>
            <a:r>
              <a:t/>
            </a:r>
            <a:endParaRPr sz="1400"/>
          </a:p>
        </p:txBody>
      </p:sp>
      <p:sp>
        <p:nvSpPr>
          <p:cNvPr id="2530" name="Google Shape;2530;p225"/>
          <p:cNvSpPr txBox="1"/>
          <p:nvPr>
            <p:ph idx="1" type="body"/>
          </p:nvPr>
        </p:nvSpPr>
        <p:spPr>
          <a:xfrm>
            <a:off x="4163350" y="1996250"/>
            <a:ext cx="5241600" cy="22122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sz="1400"/>
              <a:t>relax(e):	//e connects vertices p and q with weight w</a:t>
            </a:r>
            <a:endParaRPr sz="1400"/>
          </a:p>
          <a:p>
            <a:pPr indent="-317500" lvl="1" marL="914400" rtl="0" algn="l">
              <a:spcBef>
                <a:spcPts val="0"/>
              </a:spcBef>
              <a:spcAft>
                <a:spcPts val="0"/>
              </a:spcAft>
              <a:buSzPts val="1400"/>
              <a:buChar char="○"/>
            </a:pPr>
            <a:r>
              <a:rPr lang="en"/>
              <a:t>If distTo[p] + w &lt; distTo[q]:</a:t>
            </a:r>
            <a:endParaRPr/>
          </a:p>
          <a:p>
            <a:pPr indent="-317500" lvl="2" marL="1371600" rtl="0" algn="l">
              <a:spcBef>
                <a:spcPts val="0"/>
              </a:spcBef>
              <a:spcAft>
                <a:spcPts val="0"/>
              </a:spcAft>
              <a:buSzPts val="1400"/>
              <a:buChar char="■"/>
            </a:pPr>
            <a:r>
              <a:rPr lang="en"/>
              <a:t>distTo[q] = </a:t>
            </a:r>
            <a:r>
              <a:rPr lang="en"/>
              <a:t>distTo[p] + w</a:t>
            </a:r>
            <a:endParaRPr/>
          </a:p>
          <a:p>
            <a:pPr indent="-317500" lvl="2" marL="1371600" rtl="0" algn="l">
              <a:spcBef>
                <a:spcPts val="0"/>
              </a:spcBef>
              <a:spcAft>
                <a:spcPts val="0"/>
              </a:spcAft>
              <a:buSzPts val="1400"/>
              <a:buChar char="■"/>
            </a:pPr>
            <a:r>
              <a:rPr lang="en"/>
              <a:t>edgeTo[q] = p</a:t>
            </a:r>
            <a:endParaRPr/>
          </a:p>
          <a:p>
            <a:pPr indent="-317500" lvl="2" marL="1371600" rtl="0" algn="l">
              <a:spcBef>
                <a:spcPts val="0"/>
              </a:spcBef>
              <a:spcAft>
                <a:spcPts val="0"/>
              </a:spcAft>
              <a:buSzPts val="1400"/>
              <a:buChar char="■"/>
            </a:pPr>
            <a:r>
              <a:rPr lang="en"/>
              <a:t>fringe.changePriority(q, distTo[q])</a:t>
            </a:r>
            <a:endParaRPr/>
          </a:p>
          <a:p>
            <a:pPr indent="0" lvl="0" marL="0" rtl="0" algn="l">
              <a:spcBef>
                <a:spcPts val="1600"/>
              </a:spcBef>
              <a:spcAft>
                <a:spcPts val="1600"/>
              </a:spcAft>
              <a:buNone/>
            </a:pPr>
            <a:r>
              <a:t/>
            </a:r>
            <a:endParaRPr/>
          </a:p>
        </p:txBody>
      </p:sp>
      <p:sp>
        <p:nvSpPr>
          <p:cNvPr id="2531" name="Google Shape;2531;p225"/>
          <p:cNvSpPr txBox="1"/>
          <p:nvPr>
            <p:ph idx="1" type="body"/>
          </p:nvPr>
        </p:nvSpPr>
        <p:spPr>
          <a:xfrm>
            <a:off x="111300" y="1686850"/>
            <a:ext cx="1956900" cy="570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
              <a:t>Pseudocode</a:t>
            </a:r>
            <a:endParaRPr b="1"/>
          </a:p>
        </p:txBody>
      </p:sp>
      <p:sp>
        <p:nvSpPr>
          <p:cNvPr id="2532" name="Google Shape;2532;p225"/>
          <p:cNvSpPr txBox="1"/>
          <p:nvPr>
            <p:ph idx="1" type="body"/>
          </p:nvPr>
        </p:nvSpPr>
        <p:spPr>
          <a:xfrm>
            <a:off x="111300" y="3677650"/>
            <a:ext cx="5602200" cy="84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400"/>
              <a:t>Invariants</a:t>
            </a:r>
            <a:r>
              <a:rPr lang="en" sz="1400"/>
              <a:t> (things that remain true throughout the algorithm): </a:t>
            </a:r>
            <a:endParaRPr sz="1400"/>
          </a:p>
          <a:p>
            <a:pPr indent="-317500" lvl="0" marL="457200" rtl="0" algn="l">
              <a:spcBef>
                <a:spcPts val="1600"/>
              </a:spcBef>
              <a:spcAft>
                <a:spcPts val="0"/>
              </a:spcAft>
              <a:buSzPts val="1400"/>
              <a:buChar char="●"/>
            </a:pPr>
            <a:r>
              <a:rPr lang="en" sz="1400"/>
              <a:t>edgeTo[v] is the best known predecessor of v</a:t>
            </a:r>
            <a:endParaRPr sz="1400"/>
          </a:p>
          <a:p>
            <a:pPr indent="-317500" lvl="0" marL="457200" rtl="0" algn="l">
              <a:spcBef>
                <a:spcPts val="0"/>
              </a:spcBef>
              <a:spcAft>
                <a:spcPts val="0"/>
              </a:spcAft>
              <a:buSzPts val="1400"/>
              <a:buChar char="●"/>
            </a:pPr>
            <a:r>
              <a:rPr lang="en" sz="1400"/>
              <a:t>distTo[v] is the best known total distance from source to v</a:t>
            </a:r>
            <a:endParaRPr sz="1400"/>
          </a:p>
          <a:p>
            <a:pPr indent="-317500" lvl="0" marL="457200" rtl="0" algn="l">
              <a:spcBef>
                <a:spcPts val="0"/>
              </a:spcBef>
              <a:spcAft>
                <a:spcPts val="0"/>
              </a:spcAft>
              <a:buSzPts val="1400"/>
              <a:buChar char="●"/>
            </a:pPr>
            <a:r>
              <a:rPr lang="en" sz="1400"/>
              <a:t>Fringe contains all unvisited vertices in order of distTo</a:t>
            </a:r>
            <a:endParaRPr sz="1400"/>
          </a:p>
          <a:p>
            <a:pPr indent="0" lvl="0" marL="0" rtl="0" algn="l">
              <a:spcBef>
                <a:spcPts val="1600"/>
              </a:spcBef>
              <a:spcAft>
                <a:spcPts val="1600"/>
              </a:spcAft>
              <a:buNone/>
            </a:pPr>
            <a:r>
              <a:t/>
            </a:r>
            <a:endParaRPr sz="1400"/>
          </a:p>
        </p:txBody>
      </p:sp>
      <p:sp>
        <p:nvSpPr>
          <p:cNvPr id="2533" name="Google Shape;2533;p225"/>
          <p:cNvSpPr txBox="1"/>
          <p:nvPr>
            <p:ph idx="1" type="body"/>
          </p:nvPr>
        </p:nvSpPr>
        <p:spPr>
          <a:xfrm>
            <a:off x="5512175" y="3551750"/>
            <a:ext cx="3595500" cy="128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400"/>
              <a:t>Don’t Forget:</a:t>
            </a:r>
            <a:endParaRPr b="1" sz="1400"/>
          </a:p>
          <a:p>
            <a:pPr indent="-317500" lvl="0" marL="457200" rtl="0" algn="l">
              <a:spcBef>
                <a:spcPts val="1600"/>
              </a:spcBef>
              <a:spcAft>
                <a:spcPts val="0"/>
              </a:spcAft>
              <a:buSzPts val="1400"/>
              <a:buChar char="●"/>
            </a:pPr>
            <a:r>
              <a:rPr lang="en" sz="1400"/>
              <a:t>Always visits vertices in order of total distance from source</a:t>
            </a:r>
            <a:endParaRPr sz="1400"/>
          </a:p>
          <a:p>
            <a:pPr indent="-317500" lvl="0" marL="457200" rtl="0" algn="l">
              <a:spcBef>
                <a:spcPts val="0"/>
              </a:spcBef>
              <a:spcAft>
                <a:spcPts val="0"/>
              </a:spcAft>
              <a:buSzPts val="1400"/>
              <a:buChar char="●"/>
            </a:pPr>
            <a:r>
              <a:rPr lang="en" sz="1400"/>
              <a:t>Relaxing an edge will fail on a visited vertex</a:t>
            </a:r>
            <a:endParaRPr sz="1400"/>
          </a:p>
        </p:txBody>
      </p:sp>
    </p:spTree>
  </p:cSld>
  <p:clrMapOvr>
    <a:masterClrMapping/>
  </p:clrMapOvr>
</p:sld>
</file>

<file path=ppt/slides/slide2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37" name="Shape 2537"/>
        <p:cNvGrpSpPr/>
        <p:nvPr/>
      </p:nvGrpSpPr>
      <p:grpSpPr>
        <a:xfrm>
          <a:off x="0" y="0"/>
          <a:ext cx="0" cy="0"/>
          <a:chOff x="0" y="0"/>
          <a:chExt cx="0" cy="0"/>
        </a:xfrm>
      </p:grpSpPr>
      <p:sp>
        <p:nvSpPr>
          <p:cNvPr id="2538" name="Google Shape;2538;p226"/>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Dijkstra’s Runtime</a:t>
            </a:r>
            <a:endParaRPr/>
          </a:p>
        </p:txBody>
      </p:sp>
      <p:sp>
        <p:nvSpPr>
          <p:cNvPr id="2539" name="Google Shape;2539;p226"/>
          <p:cNvSpPr txBox="1"/>
          <p:nvPr>
            <p:ph idx="1" type="body"/>
          </p:nvPr>
        </p:nvSpPr>
        <p:spPr>
          <a:xfrm>
            <a:off x="471900" y="2077175"/>
            <a:ext cx="8529300" cy="155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Priority Queue Operations:</a:t>
            </a:r>
            <a:endParaRPr b="1"/>
          </a:p>
          <a:p>
            <a:pPr indent="-342900" lvl="0" marL="457200" rtl="0" algn="l">
              <a:spcBef>
                <a:spcPts val="1600"/>
              </a:spcBef>
              <a:spcAft>
                <a:spcPts val="0"/>
              </a:spcAft>
              <a:buSzPts val="1800"/>
              <a:buChar char="●"/>
            </a:pPr>
            <a:r>
              <a:rPr lang="en"/>
              <a:t>add(v): costs O(log V) time, happens V times</a:t>
            </a:r>
            <a:endParaRPr/>
          </a:p>
          <a:p>
            <a:pPr indent="-342900" lvl="0" marL="457200" rtl="0" algn="l">
              <a:spcBef>
                <a:spcPts val="0"/>
              </a:spcBef>
              <a:spcAft>
                <a:spcPts val="0"/>
              </a:spcAft>
              <a:buSzPts val="1800"/>
              <a:buChar char="●"/>
            </a:pPr>
            <a:r>
              <a:rPr lang="en"/>
              <a:t>removeMin(): costs O(log V) time, happens V times</a:t>
            </a:r>
            <a:endParaRPr/>
          </a:p>
          <a:p>
            <a:pPr indent="-342900" lvl="0" marL="457200" rtl="0" algn="l">
              <a:spcBef>
                <a:spcPts val="0"/>
              </a:spcBef>
              <a:spcAft>
                <a:spcPts val="0"/>
              </a:spcAft>
              <a:buSzPts val="1800"/>
              <a:buChar char="●"/>
            </a:pPr>
            <a:r>
              <a:rPr lang="en"/>
              <a:t>changePriority(): costs O(log V) time, happens E times</a:t>
            </a:r>
            <a:endParaRPr/>
          </a:p>
          <a:p>
            <a:pPr indent="0" lvl="0" marL="914400" rtl="0" algn="l">
              <a:spcBef>
                <a:spcPts val="1600"/>
              </a:spcBef>
              <a:spcAft>
                <a:spcPts val="1600"/>
              </a:spcAft>
              <a:buNone/>
            </a:pPr>
            <a:r>
              <a:t/>
            </a:r>
            <a:endParaRPr sz="1400"/>
          </a:p>
        </p:txBody>
      </p:sp>
      <p:sp>
        <p:nvSpPr>
          <p:cNvPr id="2540" name="Google Shape;2540;p226"/>
          <p:cNvSpPr txBox="1"/>
          <p:nvPr>
            <p:ph idx="1" type="body"/>
          </p:nvPr>
        </p:nvSpPr>
        <p:spPr>
          <a:xfrm>
            <a:off x="408500" y="3902575"/>
            <a:ext cx="8529300" cy="1168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
              <a:t>Overall: </a:t>
            </a:r>
            <a:r>
              <a:rPr lang="en"/>
              <a:t>O(V*logV + V*logV + E*logV), E &gt; V, so</a:t>
            </a:r>
            <a:r>
              <a:rPr b="1" lang="en"/>
              <a:t> O(E logV) </a:t>
            </a:r>
            <a:r>
              <a:rPr lang="en"/>
              <a:t>when graph is connected</a:t>
            </a:r>
            <a:endParaRPr/>
          </a:p>
        </p:txBody>
      </p:sp>
    </p:spTree>
  </p:cSld>
  <p:clrMapOvr>
    <a:masterClrMapping/>
  </p:clrMapOvr>
</p:sld>
</file>

<file path=ppt/slides/slide2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44" name="Shape 2544"/>
        <p:cNvGrpSpPr/>
        <p:nvPr/>
      </p:nvGrpSpPr>
      <p:grpSpPr>
        <a:xfrm>
          <a:off x="0" y="0"/>
          <a:ext cx="0" cy="0"/>
          <a:chOff x="0" y="0"/>
          <a:chExt cx="0" cy="0"/>
        </a:xfrm>
      </p:grpSpPr>
      <p:sp>
        <p:nvSpPr>
          <p:cNvPr id="2545" name="Google Shape;2545;p227"/>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 Search</a:t>
            </a:r>
            <a:endParaRPr/>
          </a:p>
        </p:txBody>
      </p:sp>
      <p:sp>
        <p:nvSpPr>
          <p:cNvPr id="2546" name="Google Shape;2546;p227"/>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Main Idea: </a:t>
            </a:r>
            <a:endParaRPr/>
          </a:p>
          <a:p>
            <a:pPr indent="-342900" lvl="0" marL="457200" rtl="0" algn="l">
              <a:spcBef>
                <a:spcPts val="1600"/>
              </a:spcBef>
              <a:spcAft>
                <a:spcPts val="0"/>
              </a:spcAft>
              <a:buSzPts val="1800"/>
              <a:buChar char="●"/>
            </a:pPr>
            <a:r>
              <a:rPr lang="en"/>
              <a:t>Optimize Dijkstra’s to cater to a </a:t>
            </a:r>
            <a:r>
              <a:rPr b="1" lang="en"/>
              <a:t>single</a:t>
            </a:r>
            <a:r>
              <a:rPr lang="en"/>
              <a:t> target vertex</a:t>
            </a:r>
            <a:endParaRPr/>
          </a:p>
          <a:p>
            <a:pPr indent="-342900" lvl="0" marL="457200" rtl="0" algn="l">
              <a:spcBef>
                <a:spcPts val="0"/>
              </a:spcBef>
              <a:spcAft>
                <a:spcPts val="0"/>
              </a:spcAft>
              <a:buSzPts val="1800"/>
              <a:buChar char="●"/>
            </a:pPr>
            <a:r>
              <a:rPr lang="en"/>
              <a:t>Add a heuristic which will tell us how close each vertex is to the target vertex</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slides/slide2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50" name="Shape 2550"/>
        <p:cNvGrpSpPr/>
        <p:nvPr/>
      </p:nvGrpSpPr>
      <p:grpSpPr>
        <a:xfrm>
          <a:off x="0" y="0"/>
          <a:ext cx="0" cy="0"/>
          <a:chOff x="0" y="0"/>
          <a:chExt cx="0" cy="0"/>
        </a:xfrm>
      </p:grpSpPr>
      <p:sp>
        <p:nvSpPr>
          <p:cNvPr id="2551" name="Google Shape;2551;p228"/>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Basics of Algorithm</a:t>
            </a:r>
            <a:endParaRPr/>
          </a:p>
        </p:txBody>
      </p:sp>
      <p:sp>
        <p:nvSpPr>
          <p:cNvPr id="2552" name="Google Shape;2552;p228"/>
          <p:cNvSpPr txBox="1"/>
          <p:nvPr>
            <p:ph idx="1" type="body"/>
          </p:nvPr>
        </p:nvSpPr>
        <p:spPr>
          <a:xfrm>
            <a:off x="471900" y="1919075"/>
            <a:ext cx="8222100" cy="31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Visit vertices in order of </a:t>
            </a:r>
            <a:r>
              <a:rPr b="1" lang="en"/>
              <a:t>cumulative </a:t>
            </a:r>
            <a:r>
              <a:rPr b="1" lang="en"/>
              <a:t>distance(source, v) + heuristic(v, target)</a:t>
            </a:r>
            <a:endParaRPr b="1"/>
          </a:p>
          <a:p>
            <a:pPr indent="-342900" lvl="0" marL="457200" rtl="0" algn="l">
              <a:spcBef>
                <a:spcPts val="1600"/>
              </a:spcBef>
              <a:spcAft>
                <a:spcPts val="0"/>
              </a:spcAft>
              <a:buSzPts val="1800"/>
              <a:buChar char="●"/>
            </a:pPr>
            <a:r>
              <a:rPr lang="en"/>
              <a:t>Dijkstra’s used only distance(source, v) to compute how to visit vertices</a:t>
            </a:r>
            <a:endParaRPr/>
          </a:p>
          <a:p>
            <a:pPr indent="-342900" lvl="0" marL="457200" rtl="0" algn="l">
              <a:spcBef>
                <a:spcPts val="0"/>
              </a:spcBef>
              <a:spcAft>
                <a:spcPts val="0"/>
              </a:spcAft>
              <a:buSzPts val="1800"/>
              <a:buChar char="●"/>
            </a:pPr>
            <a:r>
              <a:rPr lang="en"/>
              <a:t>Considering:</a:t>
            </a:r>
            <a:endParaRPr/>
          </a:p>
          <a:p>
            <a:pPr indent="-317500" lvl="1" marL="914400" rtl="0" algn="l">
              <a:spcBef>
                <a:spcPts val="0"/>
              </a:spcBef>
              <a:spcAft>
                <a:spcPts val="0"/>
              </a:spcAft>
              <a:buSzPts val="1400"/>
              <a:buChar char="○"/>
            </a:pPr>
            <a:r>
              <a:rPr lang="en"/>
              <a:t>How far away a vertex is from the source </a:t>
            </a:r>
            <a:r>
              <a:rPr b="1" lang="en"/>
              <a:t>AND </a:t>
            </a:r>
            <a:r>
              <a:rPr lang="en"/>
              <a:t> how close that vertex is to the target.</a:t>
            </a:r>
            <a:endParaRPr/>
          </a:p>
          <a:p>
            <a:pPr indent="0" lvl="0" marL="0" rtl="0" algn="l">
              <a:spcBef>
                <a:spcPts val="1600"/>
              </a:spcBef>
              <a:spcAft>
                <a:spcPts val="0"/>
              </a:spcAft>
              <a:buNone/>
            </a:pPr>
            <a:r>
              <a:rPr b="1" lang="en"/>
              <a:t>Algorithm </a:t>
            </a:r>
            <a:r>
              <a:rPr b="1" lang="en" u="sng">
                <a:solidFill>
                  <a:schemeClr val="hlink"/>
                </a:solidFill>
                <a:hlinkClick r:id="rId3"/>
              </a:rPr>
              <a:t>Demo</a:t>
            </a:r>
            <a:r>
              <a:rPr b="1" lang="en"/>
              <a:t>:</a:t>
            </a:r>
            <a:endParaRPr b="1"/>
          </a:p>
          <a:p>
            <a:pPr indent="-342900" lvl="0" marL="457200" rtl="0" algn="l">
              <a:spcBef>
                <a:spcPts val="1600"/>
              </a:spcBef>
              <a:spcAft>
                <a:spcPts val="0"/>
              </a:spcAft>
              <a:buSzPts val="1800"/>
              <a:buChar char="●"/>
            </a:pPr>
            <a:r>
              <a:rPr lang="en"/>
              <a:t>Insert all vertices into fringe PQ, storing vertices in order of d(source, v) + h(v, target)</a:t>
            </a:r>
            <a:endParaRPr/>
          </a:p>
          <a:p>
            <a:pPr indent="-342900" lvl="0" marL="457200" rtl="0" algn="l">
              <a:spcBef>
                <a:spcPts val="0"/>
              </a:spcBef>
              <a:spcAft>
                <a:spcPts val="0"/>
              </a:spcAft>
              <a:buSzPts val="1800"/>
              <a:buChar char="●"/>
            </a:pPr>
            <a:r>
              <a:rPr lang="en"/>
              <a:t>Repeat: v = removeMin() from PQ and relax all edges pointing from v</a:t>
            </a:r>
            <a:endParaRPr/>
          </a:p>
          <a:p>
            <a:pPr indent="0" lvl="0" marL="0" rtl="0" algn="l">
              <a:spcBef>
                <a:spcPts val="1600"/>
              </a:spcBef>
              <a:spcAft>
                <a:spcPts val="1600"/>
              </a:spcAft>
              <a:buNone/>
            </a:pPr>
            <a:r>
              <a:t/>
            </a:r>
            <a:endParaRPr/>
          </a:p>
        </p:txBody>
      </p:sp>
    </p:spTree>
  </p:cSld>
  <p:clrMapOvr>
    <a:masterClrMapping/>
  </p:clrMapOvr>
</p:sld>
</file>

<file path=ppt/slides/slide2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56" name="Shape 2556"/>
        <p:cNvGrpSpPr/>
        <p:nvPr/>
      </p:nvGrpSpPr>
      <p:grpSpPr>
        <a:xfrm>
          <a:off x="0" y="0"/>
          <a:ext cx="0" cy="0"/>
          <a:chOff x="0" y="0"/>
          <a:chExt cx="0" cy="0"/>
        </a:xfrm>
      </p:grpSpPr>
      <p:sp>
        <p:nvSpPr>
          <p:cNvPr id="2557" name="Google Shape;2557;p229"/>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Heuristic Correctness</a:t>
            </a:r>
            <a:endParaRPr/>
          </a:p>
        </p:txBody>
      </p:sp>
      <p:sp>
        <p:nvSpPr>
          <p:cNvPr id="2558" name="Google Shape;2558;p229"/>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Heuristic must be:</a:t>
            </a:r>
            <a:endParaRPr/>
          </a:p>
          <a:p>
            <a:pPr indent="-342900" lvl="0" marL="457200" rtl="0" algn="l">
              <a:spcBef>
                <a:spcPts val="1600"/>
              </a:spcBef>
              <a:spcAft>
                <a:spcPts val="0"/>
              </a:spcAft>
              <a:buSzPts val="1800"/>
              <a:buChar char="●"/>
            </a:pPr>
            <a:r>
              <a:rPr lang="en"/>
              <a:t>Admissible: h(v, New York) &lt;= actual distance from v to New York</a:t>
            </a:r>
            <a:endParaRPr/>
          </a:p>
          <a:p>
            <a:pPr indent="-317500" lvl="1" marL="914400" rtl="0" algn="l">
              <a:spcBef>
                <a:spcPts val="0"/>
              </a:spcBef>
              <a:spcAft>
                <a:spcPts val="0"/>
              </a:spcAft>
              <a:buSzPts val="1400"/>
              <a:buChar char="○"/>
            </a:pPr>
            <a:r>
              <a:rPr lang="en"/>
              <a:t>Heuristic never overestimates</a:t>
            </a:r>
            <a:endParaRPr/>
          </a:p>
          <a:p>
            <a:pPr indent="-342900" lvl="0" marL="457200" rtl="0" algn="l">
              <a:spcBef>
                <a:spcPts val="0"/>
              </a:spcBef>
              <a:spcAft>
                <a:spcPts val="0"/>
              </a:spcAft>
              <a:buSzPts val="1800"/>
              <a:buChar char="●"/>
            </a:pPr>
            <a:r>
              <a:rPr lang="en"/>
              <a:t>Consistent: For each neighbor of w:</a:t>
            </a:r>
            <a:endParaRPr/>
          </a:p>
          <a:p>
            <a:pPr indent="-317500" lvl="1" marL="914400" rtl="0" algn="l">
              <a:spcBef>
                <a:spcPts val="0"/>
              </a:spcBef>
              <a:spcAft>
                <a:spcPts val="0"/>
              </a:spcAft>
              <a:buSzPts val="1400"/>
              <a:buChar char="○"/>
            </a:pPr>
            <a:r>
              <a:rPr lang="en"/>
              <a:t>h(v, NYC) &lt;= dist(v, w) + h(w, NYC)</a:t>
            </a:r>
            <a:endParaRPr/>
          </a:p>
          <a:p>
            <a:pPr indent="-317500" lvl="1" marL="914400" rtl="0" algn="l">
              <a:spcBef>
                <a:spcPts val="0"/>
              </a:spcBef>
              <a:spcAft>
                <a:spcPts val="0"/>
              </a:spcAft>
              <a:buSzPts val="1400"/>
              <a:buChar char="○"/>
            </a:pPr>
            <a:r>
              <a:rPr lang="en"/>
              <a:t>dist(v,w) = weight of edge from v to w</a:t>
            </a:r>
            <a:endParaRPr/>
          </a:p>
        </p:txBody>
      </p:sp>
    </p:spTree>
  </p:cSld>
  <p:clrMapOvr>
    <a:masterClrMapping/>
  </p:clrMapOvr>
</p:sld>
</file>

<file path=ppt/slides/slide2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62" name="Shape 2562"/>
        <p:cNvGrpSpPr/>
        <p:nvPr/>
      </p:nvGrpSpPr>
      <p:grpSpPr>
        <a:xfrm>
          <a:off x="0" y="0"/>
          <a:ext cx="0" cy="0"/>
          <a:chOff x="0" y="0"/>
          <a:chExt cx="0" cy="0"/>
        </a:xfrm>
      </p:grpSpPr>
      <p:sp>
        <p:nvSpPr>
          <p:cNvPr id="2563" name="Google Shape;2563;p230"/>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Dijkstra’s vs A*</a:t>
            </a:r>
            <a:endParaRPr/>
          </a:p>
        </p:txBody>
      </p:sp>
      <p:sp>
        <p:nvSpPr>
          <p:cNvPr id="2564" name="Google Shape;2564;p230"/>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http://qiao.github.io/PathFinding.js/visual/</a:t>
            </a:r>
            <a:endParaRPr/>
          </a:p>
        </p:txBody>
      </p:sp>
    </p:spTree>
  </p:cSld>
  <p:clrMapOvr>
    <a:masterClrMapping/>
  </p:clrMapOvr>
</p:sld>
</file>

<file path=ppt/slides/slide2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68" name="Shape 2568"/>
        <p:cNvGrpSpPr/>
        <p:nvPr/>
      </p:nvGrpSpPr>
      <p:grpSpPr>
        <a:xfrm>
          <a:off x="0" y="0"/>
          <a:ext cx="0" cy="0"/>
          <a:chOff x="0" y="0"/>
          <a:chExt cx="0" cy="0"/>
        </a:xfrm>
      </p:grpSpPr>
      <p:pic>
        <p:nvPicPr>
          <p:cNvPr id="2569" name="Google Shape;2569;p231"/>
          <p:cNvPicPr preferRelativeResize="0"/>
          <p:nvPr/>
        </p:nvPicPr>
        <p:blipFill>
          <a:blip r:embed="rId3">
            <a:alphaModFix/>
          </a:blip>
          <a:stretch>
            <a:fillRect/>
          </a:stretch>
        </p:blipFill>
        <p:spPr>
          <a:xfrm>
            <a:off x="152400" y="413175"/>
            <a:ext cx="8839199" cy="4057953"/>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noFill/>
      </p:bgPr>
    </p:bg>
    <p:spTree>
      <p:nvGrpSpPr>
        <p:cNvPr id="235" name="Shape 235"/>
        <p:cNvGrpSpPr/>
        <p:nvPr/>
      </p:nvGrpSpPr>
      <p:grpSpPr>
        <a:xfrm>
          <a:off x="0" y="0"/>
          <a:ext cx="0" cy="0"/>
          <a:chOff x="0" y="0"/>
          <a:chExt cx="0" cy="0"/>
        </a:xfrm>
      </p:grpSpPr>
      <p:sp>
        <p:nvSpPr>
          <p:cNvPr id="236" name="Google Shape;236;p34"/>
          <p:cNvSpPr txBox="1"/>
          <p:nvPr>
            <p:ph idx="4294967295" type="body"/>
          </p:nvPr>
        </p:nvSpPr>
        <p:spPr>
          <a:xfrm>
            <a:off x="460950" y="270975"/>
            <a:ext cx="8222100" cy="2710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AutoNum type="arabicPeriod"/>
            </a:pPr>
            <a:r>
              <a:rPr lang="en"/>
              <a:t>Set traveler from i = 0 to n-1</a:t>
            </a:r>
            <a:endParaRPr/>
          </a:p>
          <a:p>
            <a:pPr indent="-342900" lvl="0" marL="457200" rtl="0" algn="l">
              <a:spcBef>
                <a:spcPts val="0"/>
              </a:spcBef>
              <a:spcAft>
                <a:spcPts val="0"/>
              </a:spcAft>
              <a:buSzPts val="1800"/>
              <a:buAutoNum type="arabicPeriod"/>
            </a:pPr>
            <a:r>
              <a:rPr lang="en"/>
              <a:t>Swap item i backwards until it is in the right place</a:t>
            </a:r>
            <a:endParaRPr/>
          </a:p>
        </p:txBody>
      </p:sp>
      <p:pic>
        <p:nvPicPr>
          <p:cNvPr id="237" name="Google Shape;237;p34"/>
          <p:cNvPicPr preferRelativeResize="0"/>
          <p:nvPr/>
        </p:nvPicPr>
        <p:blipFill>
          <a:blip r:embed="rId3">
            <a:alphaModFix/>
          </a:blip>
          <a:stretch>
            <a:fillRect/>
          </a:stretch>
        </p:blipFill>
        <p:spPr>
          <a:xfrm>
            <a:off x="2099325" y="1757350"/>
            <a:ext cx="5143500" cy="1628775"/>
          </a:xfrm>
          <a:prstGeom prst="rect">
            <a:avLst/>
          </a:prstGeom>
          <a:noFill/>
          <a:ln>
            <a:noFill/>
          </a:ln>
        </p:spPr>
      </p:pic>
      <p:pic>
        <p:nvPicPr>
          <p:cNvPr id="238" name="Google Shape;238;p34"/>
          <p:cNvPicPr preferRelativeResize="0"/>
          <p:nvPr/>
        </p:nvPicPr>
        <p:blipFill>
          <a:blip r:embed="rId4">
            <a:alphaModFix/>
          </a:blip>
          <a:stretch>
            <a:fillRect/>
          </a:stretch>
        </p:blipFill>
        <p:spPr>
          <a:xfrm>
            <a:off x="2028825" y="1590675"/>
            <a:ext cx="5086350" cy="1962150"/>
          </a:xfrm>
          <a:prstGeom prst="rect">
            <a:avLst/>
          </a:prstGeom>
          <a:noFill/>
          <a:ln>
            <a:noFill/>
          </a:ln>
        </p:spPr>
      </p:pic>
      <p:pic>
        <p:nvPicPr>
          <p:cNvPr id="239" name="Google Shape;239;p34"/>
          <p:cNvPicPr preferRelativeResize="0"/>
          <p:nvPr/>
        </p:nvPicPr>
        <p:blipFill>
          <a:blip r:embed="rId5">
            <a:alphaModFix/>
          </a:blip>
          <a:stretch>
            <a:fillRect/>
          </a:stretch>
        </p:blipFill>
        <p:spPr>
          <a:xfrm>
            <a:off x="2019300" y="1566863"/>
            <a:ext cx="5105400" cy="2009775"/>
          </a:xfrm>
          <a:prstGeom prst="rect">
            <a:avLst/>
          </a:prstGeom>
          <a:noFill/>
          <a:ln>
            <a:noFill/>
          </a:ln>
        </p:spPr>
      </p:pic>
      <p:pic>
        <p:nvPicPr>
          <p:cNvPr id="240" name="Google Shape;240;p34"/>
          <p:cNvPicPr preferRelativeResize="0"/>
          <p:nvPr/>
        </p:nvPicPr>
        <p:blipFill>
          <a:blip r:embed="rId6">
            <a:alphaModFix/>
          </a:blip>
          <a:stretch>
            <a:fillRect/>
          </a:stretch>
        </p:blipFill>
        <p:spPr>
          <a:xfrm>
            <a:off x="2019300" y="1576388"/>
            <a:ext cx="5105400" cy="1990725"/>
          </a:xfrm>
          <a:prstGeom prst="rect">
            <a:avLst/>
          </a:prstGeom>
          <a:noFill/>
          <a:ln>
            <a:noFill/>
          </a:ln>
        </p:spPr>
      </p:pic>
      <p:pic>
        <p:nvPicPr>
          <p:cNvPr id="241" name="Google Shape;241;p34"/>
          <p:cNvPicPr preferRelativeResize="0"/>
          <p:nvPr/>
        </p:nvPicPr>
        <p:blipFill>
          <a:blip r:embed="rId7">
            <a:alphaModFix/>
          </a:blip>
          <a:stretch>
            <a:fillRect/>
          </a:stretch>
        </p:blipFill>
        <p:spPr>
          <a:xfrm>
            <a:off x="2085975" y="1614488"/>
            <a:ext cx="4972050" cy="1914525"/>
          </a:xfrm>
          <a:prstGeom prst="rect">
            <a:avLst/>
          </a:prstGeom>
          <a:noFill/>
          <a:ln>
            <a:noFill/>
          </a:ln>
        </p:spPr>
      </p:pic>
      <p:pic>
        <p:nvPicPr>
          <p:cNvPr id="242" name="Google Shape;242;p34"/>
          <p:cNvPicPr preferRelativeResize="0"/>
          <p:nvPr/>
        </p:nvPicPr>
        <p:blipFill>
          <a:blip r:embed="rId8">
            <a:alphaModFix/>
          </a:blip>
          <a:stretch>
            <a:fillRect/>
          </a:stretch>
        </p:blipFill>
        <p:spPr>
          <a:xfrm>
            <a:off x="2057400" y="1543050"/>
            <a:ext cx="5029200" cy="2057400"/>
          </a:xfrm>
          <a:prstGeom prst="rect">
            <a:avLst/>
          </a:prstGeom>
          <a:noFill/>
          <a:ln>
            <a:noFill/>
          </a:ln>
        </p:spPr>
      </p:pic>
      <p:pic>
        <p:nvPicPr>
          <p:cNvPr id="243" name="Google Shape;243;p34"/>
          <p:cNvPicPr preferRelativeResize="0"/>
          <p:nvPr/>
        </p:nvPicPr>
        <p:blipFill>
          <a:blip r:embed="rId9">
            <a:alphaModFix/>
          </a:blip>
          <a:stretch>
            <a:fillRect/>
          </a:stretch>
        </p:blipFill>
        <p:spPr>
          <a:xfrm>
            <a:off x="2009775" y="1590675"/>
            <a:ext cx="5124450" cy="1962150"/>
          </a:xfrm>
          <a:prstGeom prst="rect">
            <a:avLst/>
          </a:prstGeom>
          <a:noFill/>
          <a:ln>
            <a:noFill/>
          </a:ln>
        </p:spPr>
      </p:pic>
      <p:sp>
        <p:nvSpPr>
          <p:cNvPr id="244" name="Google Shape;244;p34"/>
          <p:cNvSpPr/>
          <p:nvPr/>
        </p:nvSpPr>
        <p:spPr>
          <a:xfrm>
            <a:off x="1041375" y="2734750"/>
            <a:ext cx="1666200" cy="1032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45" name="Google Shape;245;p34"/>
          <p:cNvPicPr preferRelativeResize="0"/>
          <p:nvPr/>
        </p:nvPicPr>
        <p:blipFill>
          <a:blip r:embed="rId10">
            <a:alphaModFix/>
          </a:blip>
          <a:stretch>
            <a:fillRect/>
          </a:stretch>
        </p:blipFill>
        <p:spPr>
          <a:xfrm>
            <a:off x="2000250" y="1604963"/>
            <a:ext cx="5143500" cy="1933575"/>
          </a:xfrm>
          <a:prstGeom prst="rect">
            <a:avLst/>
          </a:prstGeom>
          <a:noFill/>
          <a:ln>
            <a:noFill/>
          </a:ln>
        </p:spPr>
      </p:pic>
      <p:sp>
        <p:nvSpPr>
          <p:cNvPr id="246" name="Google Shape;246;p34"/>
          <p:cNvSpPr/>
          <p:nvPr/>
        </p:nvSpPr>
        <p:spPr>
          <a:xfrm>
            <a:off x="1811100" y="2734750"/>
            <a:ext cx="353100" cy="326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73" name="Shape 2573"/>
        <p:cNvGrpSpPr/>
        <p:nvPr/>
      </p:nvGrpSpPr>
      <p:grpSpPr>
        <a:xfrm>
          <a:off x="0" y="0"/>
          <a:ext cx="0" cy="0"/>
          <a:chOff x="0" y="0"/>
          <a:chExt cx="0" cy="0"/>
        </a:xfrm>
      </p:grpSpPr>
      <p:sp>
        <p:nvSpPr>
          <p:cNvPr id="2574" name="Google Shape;2574;p232"/>
          <p:cNvSpPr txBox="1"/>
          <p:nvPr>
            <p:ph type="title"/>
          </p:nvPr>
        </p:nvSpPr>
        <p:spPr>
          <a:xfrm>
            <a:off x="265500" y="1233175"/>
            <a:ext cx="4306500" cy="1482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Graph Algorithm Design </a:t>
            </a:r>
            <a:endParaRPr/>
          </a:p>
        </p:txBody>
      </p:sp>
      <p:sp>
        <p:nvSpPr>
          <p:cNvPr id="2575" name="Google Shape;2575;p232"/>
          <p:cNvSpPr txBox="1"/>
          <p:nvPr>
            <p:ph idx="1" type="subTitle"/>
          </p:nvPr>
        </p:nvSpPr>
        <p:spPr>
          <a:xfrm>
            <a:off x="265500" y="2779467"/>
            <a:ext cx="4045200" cy="1235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Krishna Ravi</a:t>
            </a:r>
            <a:endParaRPr/>
          </a:p>
        </p:txBody>
      </p:sp>
      <p:sp>
        <p:nvSpPr>
          <p:cNvPr id="2576" name="Google Shape;2576;p232"/>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0" lvl="0" marL="0" rtl="0" algn="l">
              <a:spcBef>
                <a:spcPts val="0"/>
              </a:spcBef>
              <a:spcAft>
                <a:spcPts val="1600"/>
              </a:spcAft>
              <a:buNone/>
            </a:pPr>
            <a:r>
              <a:rPr lang="en"/>
              <a:t>Applications of Traversal, Shortest Path, and MST</a:t>
            </a:r>
            <a:endParaRPr/>
          </a:p>
        </p:txBody>
      </p:sp>
    </p:spTree>
  </p:cSld>
  <p:clrMapOvr>
    <a:masterClrMapping/>
  </p:clrMapOvr>
</p:sld>
</file>

<file path=ppt/slides/slide2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80" name="Shape 2580"/>
        <p:cNvGrpSpPr/>
        <p:nvPr/>
      </p:nvGrpSpPr>
      <p:grpSpPr>
        <a:xfrm>
          <a:off x="0" y="0"/>
          <a:ext cx="0" cy="0"/>
          <a:chOff x="0" y="0"/>
          <a:chExt cx="0" cy="0"/>
        </a:xfrm>
      </p:grpSpPr>
      <p:sp>
        <p:nvSpPr>
          <p:cNvPr id="2581" name="Google Shape;2581;p233"/>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Types of </a:t>
            </a:r>
            <a:r>
              <a:rPr lang="en"/>
              <a:t>Problems</a:t>
            </a:r>
            <a:endParaRPr/>
          </a:p>
        </p:txBody>
      </p:sp>
      <p:pic>
        <p:nvPicPr>
          <p:cNvPr id="2582" name="Google Shape;2582;p233"/>
          <p:cNvPicPr preferRelativeResize="0"/>
          <p:nvPr/>
        </p:nvPicPr>
        <p:blipFill>
          <a:blip r:embed="rId3">
            <a:alphaModFix/>
          </a:blip>
          <a:stretch>
            <a:fillRect/>
          </a:stretch>
        </p:blipFill>
        <p:spPr>
          <a:xfrm>
            <a:off x="278775" y="1692425"/>
            <a:ext cx="2437550" cy="2081900"/>
          </a:xfrm>
          <a:prstGeom prst="rect">
            <a:avLst/>
          </a:prstGeom>
          <a:noFill/>
          <a:ln>
            <a:noFill/>
          </a:ln>
        </p:spPr>
      </p:pic>
      <p:pic>
        <p:nvPicPr>
          <p:cNvPr id="2583" name="Google Shape;2583;p233"/>
          <p:cNvPicPr preferRelativeResize="0"/>
          <p:nvPr/>
        </p:nvPicPr>
        <p:blipFill>
          <a:blip r:embed="rId4">
            <a:alphaModFix/>
          </a:blip>
          <a:stretch>
            <a:fillRect/>
          </a:stretch>
        </p:blipFill>
        <p:spPr>
          <a:xfrm>
            <a:off x="3000863" y="1911538"/>
            <a:ext cx="3006726" cy="1643675"/>
          </a:xfrm>
          <a:prstGeom prst="rect">
            <a:avLst/>
          </a:prstGeom>
          <a:noFill/>
          <a:ln>
            <a:noFill/>
          </a:ln>
        </p:spPr>
      </p:pic>
      <p:pic>
        <p:nvPicPr>
          <p:cNvPr id="2584" name="Google Shape;2584;p233"/>
          <p:cNvPicPr preferRelativeResize="0"/>
          <p:nvPr/>
        </p:nvPicPr>
        <p:blipFill>
          <a:blip r:embed="rId5">
            <a:alphaModFix/>
          </a:blip>
          <a:stretch>
            <a:fillRect/>
          </a:stretch>
        </p:blipFill>
        <p:spPr>
          <a:xfrm>
            <a:off x="6292151" y="1911538"/>
            <a:ext cx="2686825" cy="1840559"/>
          </a:xfrm>
          <a:prstGeom prst="rect">
            <a:avLst/>
          </a:prstGeom>
          <a:noFill/>
          <a:ln>
            <a:noFill/>
          </a:ln>
        </p:spPr>
      </p:pic>
      <p:sp>
        <p:nvSpPr>
          <p:cNvPr id="2585" name="Google Shape;2585;p233"/>
          <p:cNvSpPr txBox="1"/>
          <p:nvPr/>
        </p:nvSpPr>
        <p:spPr>
          <a:xfrm>
            <a:off x="543425" y="4069300"/>
            <a:ext cx="1946100" cy="92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Roboto"/>
                <a:ea typeface="Roboto"/>
                <a:cs typeface="Roboto"/>
                <a:sym typeface="Roboto"/>
              </a:rPr>
              <a:t>Traversals:</a:t>
            </a:r>
            <a:br>
              <a:rPr b="1" lang="en">
                <a:latin typeface="Roboto"/>
                <a:ea typeface="Roboto"/>
                <a:cs typeface="Roboto"/>
                <a:sym typeface="Roboto"/>
              </a:rPr>
            </a:br>
            <a:r>
              <a:rPr lang="en">
                <a:latin typeface="Roboto"/>
                <a:ea typeface="Roboto"/>
                <a:cs typeface="Roboto"/>
                <a:sym typeface="Roboto"/>
              </a:rPr>
              <a:t>Preorder</a:t>
            </a:r>
            <a:endParaRPr>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Postorder</a:t>
            </a:r>
            <a:endParaRPr>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Inorder</a:t>
            </a:r>
            <a:endParaRPr>
              <a:latin typeface="Roboto"/>
              <a:ea typeface="Roboto"/>
              <a:cs typeface="Roboto"/>
              <a:sym typeface="Roboto"/>
            </a:endParaRPr>
          </a:p>
        </p:txBody>
      </p:sp>
      <p:sp>
        <p:nvSpPr>
          <p:cNvPr id="2586" name="Google Shape;2586;p233"/>
          <p:cNvSpPr txBox="1"/>
          <p:nvPr/>
        </p:nvSpPr>
        <p:spPr>
          <a:xfrm>
            <a:off x="3438175" y="4069300"/>
            <a:ext cx="1946100" cy="92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Roboto"/>
                <a:ea typeface="Roboto"/>
                <a:cs typeface="Roboto"/>
                <a:sym typeface="Roboto"/>
              </a:rPr>
              <a:t>Shortest Paths:</a:t>
            </a:r>
            <a:endParaRPr b="1">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Dijkstra's</a:t>
            </a:r>
            <a:endParaRPr>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A* Search</a:t>
            </a:r>
            <a:endParaRPr>
              <a:latin typeface="Roboto"/>
              <a:ea typeface="Roboto"/>
              <a:cs typeface="Roboto"/>
              <a:sym typeface="Roboto"/>
            </a:endParaRPr>
          </a:p>
        </p:txBody>
      </p:sp>
      <p:sp>
        <p:nvSpPr>
          <p:cNvPr id="2587" name="Google Shape;2587;p233"/>
          <p:cNvSpPr txBox="1"/>
          <p:nvPr/>
        </p:nvSpPr>
        <p:spPr>
          <a:xfrm>
            <a:off x="6421400" y="4069300"/>
            <a:ext cx="2437500" cy="92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Roboto"/>
                <a:ea typeface="Roboto"/>
                <a:cs typeface="Roboto"/>
                <a:sym typeface="Roboto"/>
              </a:rPr>
              <a:t>Minimum Spanning Trees</a:t>
            </a:r>
            <a:endParaRPr b="1">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Kruskal's</a:t>
            </a:r>
            <a:endParaRPr>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Prims</a:t>
            </a:r>
            <a:endParaRPr>
              <a:latin typeface="Roboto"/>
              <a:ea typeface="Roboto"/>
              <a:cs typeface="Roboto"/>
              <a:sym typeface="Roboto"/>
            </a:endParaRPr>
          </a:p>
        </p:txBody>
      </p:sp>
    </p:spTree>
  </p:cSld>
  <p:clrMapOvr>
    <a:masterClrMapping/>
  </p:clrMapOvr>
</p:sld>
</file>

<file path=ppt/slides/slide2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91" name="Shape 2591"/>
        <p:cNvGrpSpPr/>
        <p:nvPr/>
      </p:nvGrpSpPr>
      <p:grpSpPr>
        <a:xfrm>
          <a:off x="0" y="0"/>
          <a:ext cx="0" cy="0"/>
          <a:chOff x="0" y="0"/>
          <a:chExt cx="0" cy="0"/>
        </a:xfrm>
      </p:grpSpPr>
      <p:sp>
        <p:nvSpPr>
          <p:cNvPr id="2592" name="Google Shape;2592;p234"/>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Where do we start ?</a:t>
            </a:r>
            <a:endParaRPr/>
          </a:p>
        </p:txBody>
      </p:sp>
      <p:sp>
        <p:nvSpPr>
          <p:cNvPr id="2593" name="Google Shape;2593;p234"/>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Read all design questions </a:t>
            </a:r>
            <a:r>
              <a:rPr lang="en"/>
              <a:t>thoroughly </a:t>
            </a:r>
            <a:r>
              <a:rPr lang="en"/>
              <a:t> at least twice</a:t>
            </a:r>
            <a:endParaRPr/>
          </a:p>
          <a:p>
            <a:pPr indent="-317500" lvl="1" marL="914400" rtl="0" algn="l">
              <a:spcBef>
                <a:spcPts val="0"/>
              </a:spcBef>
              <a:spcAft>
                <a:spcPts val="0"/>
              </a:spcAft>
              <a:buSzPts val="1400"/>
              <a:buChar char="○"/>
            </a:pPr>
            <a:r>
              <a:rPr lang="en"/>
              <a:t>Once to get the main idea and once more to digest the details</a:t>
            </a:r>
            <a:endParaRPr/>
          </a:p>
          <a:p>
            <a:pPr indent="-342900" lvl="0" marL="457200" rtl="0" algn="l">
              <a:spcBef>
                <a:spcPts val="0"/>
              </a:spcBef>
              <a:spcAft>
                <a:spcPts val="0"/>
              </a:spcAft>
              <a:buSzPts val="1800"/>
              <a:buChar char="●"/>
            </a:pPr>
            <a:r>
              <a:rPr lang="en"/>
              <a:t>Write down a short summary of the </a:t>
            </a:r>
            <a:r>
              <a:rPr lang="en"/>
              <a:t>problem</a:t>
            </a:r>
            <a:r>
              <a:rPr lang="en"/>
              <a:t> constraints</a:t>
            </a:r>
            <a:endParaRPr/>
          </a:p>
          <a:p>
            <a:pPr indent="-342900" lvl="0" marL="457200" rtl="0" algn="l">
              <a:spcBef>
                <a:spcPts val="0"/>
              </a:spcBef>
              <a:spcAft>
                <a:spcPts val="0"/>
              </a:spcAft>
              <a:buSzPts val="1800"/>
              <a:buChar char="●"/>
            </a:pPr>
            <a:r>
              <a:rPr lang="en"/>
              <a:t>Categorize it into one of the three options (traversals, shortest paths, MST)</a:t>
            </a:r>
            <a:endParaRPr/>
          </a:p>
          <a:p>
            <a:pPr indent="-342900" lvl="0" marL="457200" rtl="0" algn="l">
              <a:spcBef>
                <a:spcPts val="0"/>
              </a:spcBef>
              <a:spcAft>
                <a:spcPts val="0"/>
              </a:spcAft>
              <a:buSzPts val="1800"/>
              <a:buChar char="●"/>
            </a:pPr>
            <a:r>
              <a:rPr lang="en"/>
              <a:t>Manipulate</a:t>
            </a:r>
            <a:r>
              <a:rPr lang="en"/>
              <a:t> the </a:t>
            </a:r>
            <a:r>
              <a:rPr lang="en"/>
              <a:t>problem into a form any of the known algorithms can solve</a:t>
            </a:r>
            <a:endParaRPr/>
          </a:p>
          <a:p>
            <a:pPr indent="-317500" lvl="1" marL="914400" rtl="0" algn="l">
              <a:spcBef>
                <a:spcPts val="0"/>
              </a:spcBef>
              <a:spcAft>
                <a:spcPts val="0"/>
              </a:spcAft>
              <a:buSzPts val="1400"/>
              <a:buChar char="○"/>
            </a:pPr>
            <a:r>
              <a:rPr lang="en"/>
              <a:t>EX: if a problem asks about finding the quickest way to get from point A to B, see if you can construct a weighted graph and perform Dijkstra's on it.</a:t>
            </a:r>
            <a:endParaRPr/>
          </a:p>
        </p:txBody>
      </p:sp>
    </p:spTree>
  </p:cSld>
  <p:clrMapOvr>
    <a:masterClrMapping/>
  </p:clrMapOvr>
</p:sld>
</file>

<file path=ppt/slides/slide2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97" name="Shape 2597"/>
        <p:cNvGrpSpPr/>
        <p:nvPr/>
      </p:nvGrpSpPr>
      <p:grpSpPr>
        <a:xfrm>
          <a:off x="0" y="0"/>
          <a:ext cx="0" cy="0"/>
          <a:chOff x="0" y="0"/>
          <a:chExt cx="0" cy="0"/>
        </a:xfrm>
      </p:grpSpPr>
      <p:sp>
        <p:nvSpPr>
          <p:cNvPr id="2598" name="Google Shape;2598;p235"/>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Example # 1 All Roads Lead to Rome</a:t>
            </a:r>
            <a:endParaRPr/>
          </a:p>
        </p:txBody>
      </p:sp>
      <p:sp>
        <p:nvSpPr>
          <p:cNvPr id="2599" name="Google Shape;2599;p235"/>
          <p:cNvSpPr txBox="1"/>
          <p:nvPr>
            <p:ph idx="1" type="body"/>
          </p:nvPr>
        </p:nvSpPr>
        <p:spPr>
          <a:xfrm>
            <a:off x="471900" y="1919075"/>
            <a:ext cx="8222100" cy="3135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are the chief trade minister under Emperor Caesar Augustus with the job of directing trade in the ancient world. The Emperor has proclaimed that all roads lead to (and from) Rome; that is, all trade must go through Rome. In particular, you are given a connected directed graph G = (V, E) with positive edge weights, and there is a particular node v0 ∈ V (Rome).</a:t>
            </a:r>
            <a:endParaRPr/>
          </a:p>
          <a:p>
            <a:pPr indent="0" lvl="0" marL="0" rtl="0" algn="l">
              <a:spcBef>
                <a:spcPts val="1600"/>
              </a:spcBef>
              <a:spcAft>
                <a:spcPts val="0"/>
              </a:spcAft>
              <a:buNone/>
            </a:pPr>
            <a:r>
              <a:rPr lang="en"/>
              <a:t>Propose  an algorithm for finding shortest paths between all pairs of nodes, with the one restriction that these paths must all pass through v0 (Rome)</a:t>
            </a:r>
            <a:endParaRPr/>
          </a:p>
          <a:p>
            <a:pPr indent="0" lvl="0" marL="0" rtl="0" algn="l">
              <a:spcBef>
                <a:spcPts val="1600"/>
              </a:spcBef>
              <a:spcAft>
                <a:spcPts val="0"/>
              </a:spcAft>
              <a:buNone/>
            </a:pPr>
            <a:r>
              <a:rPr lang="en"/>
              <a:t>Note: Any algorithms learned in this course may be used as a black box</a:t>
            </a:r>
            <a:endParaRPr/>
          </a:p>
          <a:p>
            <a:pPr indent="0" lvl="0" marL="0" rtl="0" algn="l">
              <a:spcBef>
                <a:spcPts val="1600"/>
              </a:spcBef>
              <a:spcAft>
                <a:spcPts val="1600"/>
              </a:spcAft>
              <a:buNone/>
            </a:pPr>
            <a:r>
              <a:t/>
            </a:r>
            <a:endParaRPr/>
          </a:p>
        </p:txBody>
      </p:sp>
    </p:spTree>
  </p:cSld>
  <p:clrMapOvr>
    <a:masterClrMapping/>
  </p:clrMapOvr>
</p:sld>
</file>

<file path=ppt/slides/slide2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03" name="Shape 2603"/>
        <p:cNvGrpSpPr/>
        <p:nvPr/>
      </p:nvGrpSpPr>
      <p:grpSpPr>
        <a:xfrm>
          <a:off x="0" y="0"/>
          <a:ext cx="0" cy="0"/>
          <a:chOff x="0" y="0"/>
          <a:chExt cx="0" cy="0"/>
        </a:xfrm>
      </p:grpSpPr>
      <p:sp>
        <p:nvSpPr>
          <p:cNvPr id="2604" name="Google Shape;2604;p236"/>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Unpacking the Question</a:t>
            </a:r>
            <a:endParaRPr/>
          </a:p>
        </p:txBody>
      </p:sp>
      <p:sp>
        <p:nvSpPr>
          <p:cNvPr id="2605" name="Google Shape;2605;p236"/>
          <p:cNvSpPr txBox="1"/>
          <p:nvPr>
            <p:ph idx="1" type="body"/>
          </p:nvPr>
        </p:nvSpPr>
        <p:spPr>
          <a:xfrm>
            <a:off x="471900" y="1919075"/>
            <a:ext cx="8222100" cy="304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Givens</a:t>
            </a:r>
            <a:endParaRPr b="1"/>
          </a:p>
          <a:p>
            <a:pPr indent="-342900" lvl="0" marL="457200" rtl="0" algn="l">
              <a:spcBef>
                <a:spcPts val="1600"/>
              </a:spcBef>
              <a:spcAft>
                <a:spcPts val="0"/>
              </a:spcAft>
              <a:buSzPts val="1800"/>
              <a:buChar char="●"/>
            </a:pPr>
            <a:r>
              <a:rPr lang="en"/>
              <a:t>Directed </a:t>
            </a:r>
            <a:r>
              <a:rPr lang="en"/>
              <a:t>weighted</a:t>
            </a:r>
            <a:r>
              <a:rPr lang="en"/>
              <a:t> Graph G(V,E)</a:t>
            </a:r>
            <a:endParaRPr/>
          </a:p>
          <a:p>
            <a:pPr indent="0" lvl="0" marL="0" rtl="0" algn="l">
              <a:spcBef>
                <a:spcPts val="1600"/>
              </a:spcBef>
              <a:spcAft>
                <a:spcPts val="0"/>
              </a:spcAft>
              <a:buNone/>
            </a:pPr>
            <a:r>
              <a:rPr b="1" lang="en"/>
              <a:t>Constraints</a:t>
            </a:r>
            <a:endParaRPr b="1"/>
          </a:p>
          <a:p>
            <a:pPr indent="-342900" lvl="0" marL="457200" rtl="0" algn="l">
              <a:spcBef>
                <a:spcPts val="1600"/>
              </a:spcBef>
              <a:spcAft>
                <a:spcPts val="0"/>
              </a:spcAft>
              <a:buSzPts val="1800"/>
              <a:buChar char="●"/>
            </a:pPr>
            <a:r>
              <a:rPr lang="en"/>
              <a:t>All pairs shortest paths but MUST pass through Rome</a:t>
            </a:r>
            <a:endParaRPr/>
          </a:p>
          <a:p>
            <a:pPr indent="0" lvl="0" marL="0" rtl="0" algn="l">
              <a:spcBef>
                <a:spcPts val="1600"/>
              </a:spcBef>
              <a:spcAft>
                <a:spcPts val="0"/>
              </a:spcAft>
              <a:buNone/>
            </a:pPr>
            <a:r>
              <a:rPr b="1" lang="en"/>
              <a:t>Category</a:t>
            </a:r>
            <a:endParaRPr b="1"/>
          </a:p>
          <a:p>
            <a:pPr indent="-342900" lvl="0" marL="457200" rtl="0" algn="l">
              <a:spcBef>
                <a:spcPts val="1600"/>
              </a:spcBef>
              <a:spcAft>
                <a:spcPts val="0"/>
              </a:spcAft>
              <a:buSzPts val="1800"/>
              <a:buChar char="●"/>
            </a:pPr>
            <a:r>
              <a:rPr lang="en"/>
              <a:t>Shortest Paths (Let’s use </a:t>
            </a:r>
            <a:r>
              <a:rPr lang="en"/>
              <a:t>Dijkstra's</a:t>
            </a:r>
            <a:r>
              <a:rPr lang="en"/>
              <a:t>)</a:t>
            </a:r>
            <a:endParaRPr/>
          </a:p>
        </p:txBody>
      </p:sp>
    </p:spTree>
  </p:cSld>
  <p:clrMapOvr>
    <a:masterClrMapping/>
  </p:clrMapOvr>
</p:sld>
</file>

<file path=ppt/slides/slide2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09" name="Shape 2609"/>
        <p:cNvGrpSpPr/>
        <p:nvPr/>
      </p:nvGrpSpPr>
      <p:grpSpPr>
        <a:xfrm>
          <a:off x="0" y="0"/>
          <a:ext cx="0" cy="0"/>
          <a:chOff x="0" y="0"/>
          <a:chExt cx="0" cy="0"/>
        </a:xfrm>
      </p:grpSpPr>
      <p:sp>
        <p:nvSpPr>
          <p:cNvPr id="2610" name="Google Shape;2610;p237"/>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Proposing a </a:t>
            </a:r>
            <a:r>
              <a:rPr lang="en"/>
              <a:t>Strategy</a:t>
            </a:r>
            <a:endParaRPr/>
          </a:p>
        </p:txBody>
      </p:sp>
      <p:sp>
        <p:nvSpPr>
          <p:cNvPr id="2611" name="Google Shape;2611;p237"/>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Quick Refresher !</a:t>
            </a:r>
            <a:br>
              <a:rPr lang="en"/>
            </a:br>
            <a:r>
              <a:rPr lang="en"/>
              <a:t>Dijkstra’s finds the shortest path from a vertex </a:t>
            </a:r>
            <a:r>
              <a:rPr b="1" lang="en"/>
              <a:t>s</a:t>
            </a:r>
            <a:r>
              <a:rPr lang="en"/>
              <a:t> to a destination </a:t>
            </a:r>
            <a:r>
              <a:rPr b="1" lang="en"/>
              <a:t>t</a:t>
            </a:r>
            <a:endParaRPr b="1"/>
          </a:p>
          <a:p>
            <a:pPr indent="0" lvl="0" marL="0" rtl="0" algn="l">
              <a:spcBef>
                <a:spcPts val="1600"/>
              </a:spcBef>
              <a:spcAft>
                <a:spcPts val="0"/>
              </a:spcAft>
              <a:buNone/>
            </a:pPr>
            <a:r>
              <a:rPr lang="en"/>
              <a:t>Since we would like an “all pairs” shortest path passing through Rome, let’s split the problem into two pieces</a:t>
            </a:r>
            <a:endParaRPr/>
          </a:p>
          <a:p>
            <a:pPr indent="-342900" lvl="0" marL="457200" rtl="0" algn="l">
              <a:spcBef>
                <a:spcPts val="1600"/>
              </a:spcBef>
              <a:spcAft>
                <a:spcPts val="0"/>
              </a:spcAft>
              <a:buSzPts val="1800"/>
              <a:buAutoNum type="arabicParenR"/>
            </a:pPr>
            <a:r>
              <a:rPr lang="en"/>
              <a:t>Find shortest paths starting from Rome to all possible other destinations</a:t>
            </a:r>
            <a:endParaRPr/>
          </a:p>
          <a:p>
            <a:pPr indent="-342900" lvl="0" marL="457200" rtl="0" algn="l">
              <a:spcBef>
                <a:spcPts val="0"/>
              </a:spcBef>
              <a:spcAft>
                <a:spcPts val="0"/>
              </a:spcAft>
              <a:buSzPts val="1800"/>
              <a:buAutoNum type="arabicParenR"/>
            </a:pPr>
            <a:r>
              <a:rPr lang="en"/>
              <a:t>Find shortest path from everywhere possible to Rome</a:t>
            </a:r>
            <a:endParaRPr/>
          </a:p>
        </p:txBody>
      </p:sp>
    </p:spTree>
  </p:cSld>
  <p:clrMapOvr>
    <a:masterClrMapping/>
  </p:clrMapOvr>
</p:sld>
</file>

<file path=ppt/slides/slide2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15" name="Shape 2615"/>
        <p:cNvGrpSpPr/>
        <p:nvPr/>
      </p:nvGrpSpPr>
      <p:grpSpPr>
        <a:xfrm>
          <a:off x="0" y="0"/>
          <a:ext cx="0" cy="0"/>
          <a:chOff x="0" y="0"/>
          <a:chExt cx="0" cy="0"/>
        </a:xfrm>
      </p:grpSpPr>
      <p:sp>
        <p:nvSpPr>
          <p:cNvPr id="2616" name="Google Shape;2616;p238"/>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Solution</a:t>
            </a:r>
            <a:endParaRPr/>
          </a:p>
        </p:txBody>
      </p:sp>
      <p:sp>
        <p:nvSpPr>
          <p:cNvPr id="2617" name="Google Shape;2617;p238"/>
          <p:cNvSpPr txBox="1"/>
          <p:nvPr>
            <p:ph idx="1" type="body"/>
          </p:nvPr>
        </p:nvSpPr>
        <p:spPr>
          <a:xfrm>
            <a:off x="460950" y="1780050"/>
            <a:ext cx="8222100" cy="309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our algorithm, we first run Dijkstra’s to find the shortest paths from v0 (Rome) to all other nodes, then find the shortest paths from all other nodes to v0. In order to accomplish the latter, we will create a new graph </a:t>
            </a:r>
            <a:r>
              <a:rPr lang="en"/>
              <a:t>G’ that reverses the edge directions. We then run </a:t>
            </a:r>
            <a:r>
              <a:rPr lang="en"/>
              <a:t>Dijkstra's</a:t>
            </a:r>
            <a:r>
              <a:rPr lang="en"/>
              <a:t> from v0 to all other nodes in G’ since that will essentially be the same as finding the shortest path from every other vertex to Rome in our original graph G.</a:t>
            </a:r>
            <a:endParaRPr/>
          </a:p>
          <a:p>
            <a:pPr indent="0" lvl="0" marL="0" rtl="0" algn="l">
              <a:spcBef>
                <a:spcPts val="1600"/>
              </a:spcBef>
              <a:spcAft>
                <a:spcPts val="1600"/>
              </a:spcAft>
              <a:buNone/>
            </a:pPr>
            <a:r>
              <a:t/>
            </a:r>
            <a:endParaRPr/>
          </a:p>
        </p:txBody>
      </p:sp>
    </p:spTree>
  </p:cSld>
  <p:clrMapOvr>
    <a:masterClrMapping/>
  </p:clrMapOvr>
</p:sld>
</file>

<file path=ppt/slides/slide2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21" name="Shape 2621"/>
        <p:cNvGrpSpPr/>
        <p:nvPr/>
      </p:nvGrpSpPr>
      <p:grpSpPr>
        <a:xfrm>
          <a:off x="0" y="0"/>
          <a:ext cx="0" cy="0"/>
          <a:chOff x="0" y="0"/>
          <a:chExt cx="0" cy="0"/>
        </a:xfrm>
      </p:grpSpPr>
      <p:sp>
        <p:nvSpPr>
          <p:cNvPr id="2622" name="Google Shape;2622;p239"/>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Example # 2: Fall 2019 Final Exam</a:t>
            </a:r>
            <a:endParaRPr/>
          </a:p>
        </p:txBody>
      </p:sp>
      <p:pic>
        <p:nvPicPr>
          <p:cNvPr id="2623" name="Google Shape;2623;p239"/>
          <p:cNvPicPr preferRelativeResize="0"/>
          <p:nvPr/>
        </p:nvPicPr>
        <p:blipFill>
          <a:blip r:embed="rId3">
            <a:alphaModFix/>
          </a:blip>
          <a:stretch>
            <a:fillRect/>
          </a:stretch>
        </p:blipFill>
        <p:spPr>
          <a:xfrm>
            <a:off x="548100" y="1782725"/>
            <a:ext cx="7974301" cy="3174475"/>
          </a:xfrm>
          <a:prstGeom prst="rect">
            <a:avLst/>
          </a:prstGeom>
          <a:noFill/>
          <a:ln>
            <a:noFill/>
          </a:ln>
        </p:spPr>
      </p:pic>
    </p:spTree>
  </p:cSld>
  <p:clrMapOvr>
    <a:masterClrMapping/>
  </p:clrMapOvr>
</p:sld>
</file>

<file path=ppt/slides/slide2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27" name="Shape 2627"/>
        <p:cNvGrpSpPr/>
        <p:nvPr/>
      </p:nvGrpSpPr>
      <p:grpSpPr>
        <a:xfrm>
          <a:off x="0" y="0"/>
          <a:ext cx="0" cy="0"/>
          <a:chOff x="0" y="0"/>
          <a:chExt cx="0" cy="0"/>
        </a:xfrm>
      </p:grpSpPr>
      <p:sp>
        <p:nvSpPr>
          <p:cNvPr id="2628" name="Google Shape;2628;p240"/>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Part A</a:t>
            </a:r>
            <a:endParaRPr/>
          </a:p>
        </p:txBody>
      </p:sp>
      <p:pic>
        <p:nvPicPr>
          <p:cNvPr id="2629" name="Google Shape;2629;p240"/>
          <p:cNvPicPr preferRelativeResize="0"/>
          <p:nvPr/>
        </p:nvPicPr>
        <p:blipFill>
          <a:blip r:embed="rId3">
            <a:alphaModFix/>
          </a:blip>
          <a:stretch>
            <a:fillRect/>
          </a:stretch>
        </p:blipFill>
        <p:spPr>
          <a:xfrm>
            <a:off x="87150" y="1924225"/>
            <a:ext cx="8991600" cy="2166920"/>
          </a:xfrm>
          <a:prstGeom prst="rect">
            <a:avLst/>
          </a:prstGeom>
          <a:noFill/>
          <a:ln>
            <a:noFill/>
          </a:ln>
        </p:spPr>
      </p:pic>
      <p:sp>
        <p:nvSpPr>
          <p:cNvPr id="2630" name="Google Shape;2630;p240"/>
          <p:cNvSpPr txBox="1"/>
          <p:nvPr/>
        </p:nvSpPr>
        <p:spPr>
          <a:xfrm>
            <a:off x="492875" y="4372600"/>
            <a:ext cx="6950700" cy="46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Note: There was no starter code for this problem, just an empty page</a:t>
            </a:r>
            <a:endParaRPr>
              <a:latin typeface="Roboto"/>
              <a:ea typeface="Roboto"/>
              <a:cs typeface="Roboto"/>
              <a:sym typeface="Roboto"/>
            </a:endParaRPr>
          </a:p>
        </p:txBody>
      </p:sp>
    </p:spTree>
  </p:cSld>
  <p:clrMapOvr>
    <a:masterClrMapping/>
  </p:clrMapOvr>
</p:sld>
</file>

<file path=ppt/slides/slide2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34" name="Shape 2634"/>
        <p:cNvGrpSpPr/>
        <p:nvPr/>
      </p:nvGrpSpPr>
      <p:grpSpPr>
        <a:xfrm>
          <a:off x="0" y="0"/>
          <a:ext cx="0" cy="0"/>
          <a:chOff x="0" y="0"/>
          <a:chExt cx="0" cy="0"/>
        </a:xfrm>
      </p:grpSpPr>
      <p:sp>
        <p:nvSpPr>
          <p:cNvPr id="2635" name="Google Shape;2635;p241"/>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Part B</a:t>
            </a:r>
            <a:endParaRPr/>
          </a:p>
        </p:txBody>
      </p:sp>
      <p:pic>
        <p:nvPicPr>
          <p:cNvPr id="2636" name="Google Shape;2636;p241"/>
          <p:cNvPicPr preferRelativeResize="0"/>
          <p:nvPr/>
        </p:nvPicPr>
        <p:blipFill>
          <a:blip r:embed="rId3">
            <a:alphaModFix/>
          </a:blip>
          <a:stretch>
            <a:fillRect/>
          </a:stretch>
        </p:blipFill>
        <p:spPr>
          <a:xfrm>
            <a:off x="548100" y="1743500"/>
            <a:ext cx="8003049" cy="31093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noFill/>
      </p:bgPr>
    </p:bg>
    <p:spTree>
      <p:nvGrpSpPr>
        <p:cNvPr id="250" name="Shape 250"/>
        <p:cNvGrpSpPr/>
        <p:nvPr/>
      </p:nvGrpSpPr>
      <p:grpSpPr>
        <a:xfrm>
          <a:off x="0" y="0"/>
          <a:ext cx="0" cy="0"/>
          <a:chOff x="0" y="0"/>
          <a:chExt cx="0" cy="0"/>
        </a:xfrm>
      </p:grpSpPr>
      <p:sp>
        <p:nvSpPr>
          <p:cNvPr id="251" name="Google Shape;251;p35"/>
          <p:cNvSpPr txBox="1"/>
          <p:nvPr>
            <p:ph idx="4294967295" type="body"/>
          </p:nvPr>
        </p:nvSpPr>
        <p:spPr>
          <a:xfrm>
            <a:off x="460950" y="270975"/>
            <a:ext cx="8222100" cy="2710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AutoNum type="arabicPeriod"/>
            </a:pPr>
            <a:r>
              <a:rPr lang="en"/>
              <a:t>Set traveler from i = 0 to n-1</a:t>
            </a:r>
            <a:endParaRPr/>
          </a:p>
          <a:p>
            <a:pPr indent="-342900" lvl="0" marL="457200" rtl="0" algn="l">
              <a:spcBef>
                <a:spcPts val="0"/>
              </a:spcBef>
              <a:spcAft>
                <a:spcPts val="0"/>
              </a:spcAft>
              <a:buSzPts val="1800"/>
              <a:buAutoNum type="arabicPeriod"/>
            </a:pPr>
            <a:r>
              <a:rPr lang="en"/>
              <a:t>Swap item i backwards until it is in the right place</a:t>
            </a:r>
            <a:endParaRPr/>
          </a:p>
        </p:txBody>
      </p:sp>
      <p:pic>
        <p:nvPicPr>
          <p:cNvPr id="252" name="Google Shape;252;p35"/>
          <p:cNvPicPr preferRelativeResize="0"/>
          <p:nvPr/>
        </p:nvPicPr>
        <p:blipFill>
          <a:blip r:embed="rId3">
            <a:alphaModFix/>
          </a:blip>
          <a:stretch>
            <a:fillRect/>
          </a:stretch>
        </p:blipFill>
        <p:spPr>
          <a:xfrm>
            <a:off x="2099325" y="1757350"/>
            <a:ext cx="5143500" cy="1628775"/>
          </a:xfrm>
          <a:prstGeom prst="rect">
            <a:avLst/>
          </a:prstGeom>
          <a:noFill/>
          <a:ln>
            <a:noFill/>
          </a:ln>
        </p:spPr>
      </p:pic>
      <p:pic>
        <p:nvPicPr>
          <p:cNvPr id="253" name="Google Shape;253;p35"/>
          <p:cNvPicPr preferRelativeResize="0"/>
          <p:nvPr/>
        </p:nvPicPr>
        <p:blipFill>
          <a:blip r:embed="rId4">
            <a:alphaModFix/>
          </a:blip>
          <a:stretch>
            <a:fillRect/>
          </a:stretch>
        </p:blipFill>
        <p:spPr>
          <a:xfrm>
            <a:off x="2028825" y="1590675"/>
            <a:ext cx="5086350" cy="1962150"/>
          </a:xfrm>
          <a:prstGeom prst="rect">
            <a:avLst/>
          </a:prstGeom>
          <a:noFill/>
          <a:ln>
            <a:noFill/>
          </a:ln>
        </p:spPr>
      </p:pic>
      <p:pic>
        <p:nvPicPr>
          <p:cNvPr id="254" name="Google Shape;254;p35"/>
          <p:cNvPicPr preferRelativeResize="0"/>
          <p:nvPr/>
        </p:nvPicPr>
        <p:blipFill>
          <a:blip r:embed="rId5">
            <a:alphaModFix/>
          </a:blip>
          <a:stretch>
            <a:fillRect/>
          </a:stretch>
        </p:blipFill>
        <p:spPr>
          <a:xfrm>
            <a:off x="2019300" y="1566863"/>
            <a:ext cx="5105400" cy="2009775"/>
          </a:xfrm>
          <a:prstGeom prst="rect">
            <a:avLst/>
          </a:prstGeom>
          <a:noFill/>
          <a:ln>
            <a:noFill/>
          </a:ln>
        </p:spPr>
      </p:pic>
      <p:pic>
        <p:nvPicPr>
          <p:cNvPr id="255" name="Google Shape;255;p35"/>
          <p:cNvPicPr preferRelativeResize="0"/>
          <p:nvPr/>
        </p:nvPicPr>
        <p:blipFill>
          <a:blip r:embed="rId6">
            <a:alphaModFix/>
          </a:blip>
          <a:stretch>
            <a:fillRect/>
          </a:stretch>
        </p:blipFill>
        <p:spPr>
          <a:xfrm>
            <a:off x="2019300" y="1576388"/>
            <a:ext cx="5105400" cy="1990725"/>
          </a:xfrm>
          <a:prstGeom prst="rect">
            <a:avLst/>
          </a:prstGeom>
          <a:noFill/>
          <a:ln>
            <a:noFill/>
          </a:ln>
        </p:spPr>
      </p:pic>
      <p:pic>
        <p:nvPicPr>
          <p:cNvPr id="256" name="Google Shape;256;p35"/>
          <p:cNvPicPr preferRelativeResize="0"/>
          <p:nvPr/>
        </p:nvPicPr>
        <p:blipFill>
          <a:blip r:embed="rId7">
            <a:alphaModFix/>
          </a:blip>
          <a:stretch>
            <a:fillRect/>
          </a:stretch>
        </p:blipFill>
        <p:spPr>
          <a:xfrm>
            <a:off x="2085975" y="1614488"/>
            <a:ext cx="4972050" cy="1914525"/>
          </a:xfrm>
          <a:prstGeom prst="rect">
            <a:avLst/>
          </a:prstGeom>
          <a:noFill/>
          <a:ln>
            <a:noFill/>
          </a:ln>
        </p:spPr>
      </p:pic>
      <p:pic>
        <p:nvPicPr>
          <p:cNvPr id="257" name="Google Shape;257;p35"/>
          <p:cNvPicPr preferRelativeResize="0"/>
          <p:nvPr/>
        </p:nvPicPr>
        <p:blipFill>
          <a:blip r:embed="rId8">
            <a:alphaModFix/>
          </a:blip>
          <a:stretch>
            <a:fillRect/>
          </a:stretch>
        </p:blipFill>
        <p:spPr>
          <a:xfrm>
            <a:off x="2057400" y="1543050"/>
            <a:ext cx="5029200" cy="2057400"/>
          </a:xfrm>
          <a:prstGeom prst="rect">
            <a:avLst/>
          </a:prstGeom>
          <a:noFill/>
          <a:ln>
            <a:noFill/>
          </a:ln>
        </p:spPr>
      </p:pic>
      <p:pic>
        <p:nvPicPr>
          <p:cNvPr id="258" name="Google Shape;258;p35"/>
          <p:cNvPicPr preferRelativeResize="0"/>
          <p:nvPr/>
        </p:nvPicPr>
        <p:blipFill>
          <a:blip r:embed="rId9">
            <a:alphaModFix/>
          </a:blip>
          <a:stretch>
            <a:fillRect/>
          </a:stretch>
        </p:blipFill>
        <p:spPr>
          <a:xfrm>
            <a:off x="2009775" y="1590675"/>
            <a:ext cx="5124450" cy="1962150"/>
          </a:xfrm>
          <a:prstGeom prst="rect">
            <a:avLst/>
          </a:prstGeom>
          <a:noFill/>
          <a:ln>
            <a:noFill/>
          </a:ln>
        </p:spPr>
      </p:pic>
      <p:sp>
        <p:nvSpPr>
          <p:cNvPr id="259" name="Google Shape;259;p35"/>
          <p:cNvSpPr/>
          <p:nvPr/>
        </p:nvSpPr>
        <p:spPr>
          <a:xfrm>
            <a:off x="1041375" y="2734750"/>
            <a:ext cx="1666200" cy="1032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60" name="Google Shape;260;p35"/>
          <p:cNvPicPr preferRelativeResize="0"/>
          <p:nvPr/>
        </p:nvPicPr>
        <p:blipFill>
          <a:blip r:embed="rId10">
            <a:alphaModFix/>
          </a:blip>
          <a:stretch>
            <a:fillRect/>
          </a:stretch>
        </p:blipFill>
        <p:spPr>
          <a:xfrm>
            <a:off x="2000250" y="1604963"/>
            <a:ext cx="5143500" cy="1933575"/>
          </a:xfrm>
          <a:prstGeom prst="rect">
            <a:avLst/>
          </a:prstGeom>
          <a:noFill/>
          <a:ln>
            <a:noFill/>
          </a:ln>
        </p:spPr>
      </p:pic>
      <p:sp>
        <p:nvSpPr>
          <p:cNvPr id="261" name="Google Shape;261;p35"/>
          <p:cNvSpPr/>
          <p:nvPr/>
        </p:nvSpPr>
        <p:spPr>
          <a:xfrm>
            <a:off x="1811100" y="2734750"/>
            <a:ext cx="353100" cy="326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62" name="Google Shape;262;p35"/>
          <p:cNvPicPr preferRelativeResize="0"/>
          <p:nvPr/>
        </p:nvPicPr>
        <p:blipFill>
          <a:blip r:embed="rId11">
            <a:alphaModFix/>
          </a:blip>
          <a:stretch>
            <a:fillRect/>
          </a:stretch>
        </p:blipFill>
        <p:spPr>
          <a:xfrm>
            <a:off x="2028825" y="1595438"/>
            <a:ext cx="5086350" cy="1952625"/>
          </a:xfrm>
          <a:prstGeom prst="rect">
            <a:avLst/>
          </a:prstGeom>
          <a:noFill/>
          <a:ln>
            <a:noFill/>
          </a:ln>
        </p:spPr>
      </p:pic>
    </p:spTree>
  </p:cSld>
  <p:clrMapOvr>
    <a:masterClrMapping/>
  </p:clrMapOvr>
</p:sld>
</file>

<file path=ppt/slides/slide2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40" name="Shape 2640"/>
        <p:cNvGrpSpPr/>
        <p:nvPr/>
      </p:nvGrpSpPr>
      <p:grpSpPr>
        <a:xfrm>
          <a:off x="0" y="0"/>
          <a:ext cx="0" cy="0"/>
          <a:chOff x="0" y="0"/>
          <a:chExt cx="0" cy="0"/>
        </a:xfrm>
      </p:grpSpPr>
      <p:sp>
        <p:nvSpPr>
          <p:cNvPr id="2641" name="Google Shape;2641;p242"/>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Part B Starter Code</a:t>
            </a:r>
            <a:endParaRPr/>
          </a:p>
        </p:txBody>
      </p:sp>
      <p:pic>
        <p:nvPicPr>
          <p:cNvPr id="2642" name="Google Shape;2642;p242"/>
          <p:cNvPicPr preferRelativeResize="0"/>
          <p:nvPr/>
        </p:nvPicPr>
        <p:blipFill>
          <a:blip r:embed="rId3">
            <a:alphaModFix/>
          </a:blip>
          <a:stretch>
            <a:fillRect/>
          </a:stretch>
        </p:blipFill>
        <p:spPr>
          <a:xfrm>
            <a:off x="152400" y="1735025"/>
            <a:ext cx="8839199" cy="3141895"/>
          </a:xfrm>
          <a:prstGeom prst="rect">
            <a:avLst/>
          </a:prstGeom>
          <a:noFill/>
          <a:ln>
            <a:noFill/>
          </a:ln>
        </p:spPr>
      </p:pic>
    </p:spTree>
  </p:cSld>
  <p:clrMapOvr>
    <a:masterClrMapping/>
  </p:clrMapOvr>
</p:sld>
</file>

<file path=ppt/slides/slide2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46" name="Shape 2646"/>
        <p:cNvGrpSpPr/>
        <p:nvPr/>
      </p:nvGrpSpPr>
      <p:grpSpPr>
        <a:xfrm>
          <a:off x="0" y="0"/>
          <a:ext cx="0" cy="0"/>
          <a:chOff x="0" y="0"/>
          <a:chExt cx="0" cy="0"/>
        </a:xfrm>
      </p:grpSpPr>
      <p:sp>
        <p:nvSpPr>
          <p:cNvPr id="2647" name="Google Shape;2647;p243"/>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Understanding The Problem</a:t>
            </a:r>
            <a:endParaRPr/>
          </a:p>
        </p:txBody>
      </p:sp>
      <p:sp>
        <p:nvSpPr>
          <p:cNvPr id="2648" name="Google Shape;2648;p243"/>
          <p:cNvSpPr txBox="1"/>
          <p:nvPr>
            <p:ph idx="1" type="body"/>
          </p:nvPr>
        </p:nvSpPr>
        <p:spPr>
          <a:xfrm>
            <a:off x="471900" y="1691600"/>
            <a:ext cx="82221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Givens</a:t>
            </a:r>
            <a:endParaRPr b="1"/>
          </a:p>
          <a:p>
            <a:pPr indent="-342900" lvl="0" marL="457200" rtl="0" algn="l">
              <a:spcBef>
                <a:spcPts val="1600"/>
              </a:spcBef>
              <a:spcAft>
                <a:spcPts val="0"/>
              </a:spcAft>
              <a:buSzPts val="1800"/>
              <a:buChar char="●"/>
            </a:pPr>
            <a:r>
              <a:rPr lang="en"/>
              <a:t>Graph Interface, Data Structures (ex: HashMap, ArrayList)</a:t>
            </a:r>
            <a:endParaRPr/>
          </a:p>
          <a:p>
            <a:pPr indent="-342900" lvl="0" marL="457200" rtl="0" algn="l">
              <a:spcBef>
                <a:spcPts val="0"/>
              </a:spcBef>
              <a:spcAft>
                <a:spcPts val="0"/>
              </a:spcAft>
              <a:buSzPts val="1800"/>
              <a:buChar char="●"/>
            </a:pPr>
            <a:r>
              <a:rPr lang="en"/>
              <a:t>Add function definitions (one for vertices and one for edges)</a:t>
            </a:r>
            <a:endParaRPr/>
          </a:p>
          <a:p>
            <a:pPr indent="0" lvl="0" marL="0" rtl="0" algn="l">
              <a:spcBef>
                <a:spcPts val="1600"/>
              </a:spcBef>
              <a:spcAft>
                <a:spcPts val="0"/>
              </a:spcAft>
              <a:buNone/>
            </a:pPr>
            <a:r>
              <a:rPr b="1" lang="en"/>
              <a:t>Constraints</a:t>
            </a:r>
            <a:endParaRPr b="1"/>
          </a:p>
          <a:p>
            <a:pPr indent="-342900" lvl="0" marL="457200" rtl="0" algn="l">
              <a:spcBef>
                <a:spcPts val="1600"/>
              </a:spcBef>
              <a:spcAft>
                <a:spcPts val="0"/>
              </a:spcAft>
              <a:buSzPts val="1800"/>
              <a:buChar char="●"/>
            </a:pPr>
            <a:r>
              <a:rPr lang="en"/>
              <a:t>Find a way to store vertices/edges and also add them to a graph</a:t>
            </a:r>
            <a:endParaRPr/>
          </a:p>
          <a:p>
            <a:pPr indent="0" lvl="0" marL="0" rtl="0" algn="l">
              <a:spcBef>
                <a:spcPts val="1600"/>
              </a:spcBef>
              <a:spcAft>
                <a:spcPts val="0"/>
              </a:spcAft>
              <a:buNone/>
            </a:pPr>
            <a:r>
              <a:rPr b="1" lang="en"/>
              <a:t>Category</a:t>
            </a:r>
            <a:endParaRPr b="1"/>
          </a:p>
          <a:p>
            <a:pPr indent="-342900" lvl="0" marL="457200" rtl="0" algn="l">
              <a:spcBef>
                <a:spcPts val="1600"/>
              </a:spcBef>
              <a:spcAft>
                <a:spcPts val="0"/>
              </a:spcAft>
              <a:buSzPts val="1800"/>
              <a:buChar char="●"/>
            </a:pPr>
            <a:r>
              <a:rPr lang="en"/>
              <a:t>General Graph Traversal</a:t>
            </a:r>
            <a:endParaRPr/>
          </a:p>
        </p:txBody>
      </p:sp>
    </p:spTree>
  </p:cSld>
  <p:clrMapOvr>
    <a:masterClrMapping/>
  </p:clrMapOvr>
</p:sld>
</file>

<file path=ppt/slides/slide2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52" name="Shape 2652"/>
        <p:cNvGrpSpPr/>
        <p:nvPr/>
      </p:nvGrpSpPr>
      <p:grpSpPr>
        <a:xfrm>
          <a:off x="0" y="0"/>
          <a:ext cx="0" cy="0"/>
          <a:chOff x="0" y="0"/>
          <a:chExt cx="0" cy="0"/>
        </a:xfrm>
      </p:grpSpPr>
      <p:sp>
        <p:nvSpPr>
          <p:cNvPr id="2653" name="Google Shape;2653;p244"/>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Part  A Strategy</a:t>
            </a:r>
            <a:endParaRPr/>
          </a:p>
        </p:txBody>
      </p:sp>
      <p:sp>
        <p:nvSpPr>
          <p:cNvPr id="2654" name="Google Shape;2654;p244"/>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How do we represent a vertices and edges?</a:t>
            </a:r>
            <a:endParaRPr b="1"/>
          </a:p>
          <a:p>
            <a:pPr indent="-342900" lvl="0" marL="457200" rtl="0" algn="l">
              <a:spcBef>
                <a:spcPts val="1600"/>
              </a:spcBef>
              <a:spcAft>
                <a:spcPts val="0"/>
              </a:spcAft>
              <a:buSzPts val="1800"/>
              <a:buChar char="●"/>
            </a:pPr>
            <a:r>
              <a:rPr lang="en"/>
              <a:t>There should be a list of vertices, and they somehow need to remember their successors so we know what edges result from those vertices</a:t>
            </a:r>
            <a:endParaRPr/>
          </a:p>
          <a:p>
            <a:pPr indent="0" lvl="0" marL="0" rtl="0" algn="l">
              <a:spcBef>
                <a:spcPts val="1600"/>
              </a:spcBef>
              <a:spcAft>
                <a:spcPts val="0"/>
              </a:spcAft>
              <a:buNone/>
            </a:pPr>
            <a:r>
              <a:rPr b="1" lang="en"/>
              <a:t>Proposition</a:t>
            </a:r>
            <a:endParaRPr b="1"/>
          </a:p>
          <a:p>
            <a:pPr indent="-342900" lvl="0" marL="457200" rtl="0" algn="l">
              <a:spcBef>
                <a:spcPts val="1600"/>
              </a:spcBef>
              <a:spcAft>
                <a:spcPts val="0"/>
              </a:spcAft>
              <a:buSzPts val="1800"/>
              <a:buChar char="●"/>
            </a:pPr>
            <a:r>
              <a:rPr lang="en"/>
              <a:t>HashMap mapping vertices to their list of successors</a:t>
            </a:r>
            <a:endParaRPr/>
          </a:p>
          <a:p>
            <a:pPr indent="-342900" lvl="0" marL="457200" rtl="0" algn="l">
              <a:spcBef>
                <a:spcPts val="0"/>
              </a:spcBef>
              <a:spcAft>
                <a:spcPts val="0"/>
              </a:spcAft>
              <a:buSzPts val="1800"/>
              <a:buChar char="●"/>
            </a:pPr>
            <a:r>
              <a:rPr lang="en"/>
              <a:t>Now adding just requires an update of the HashMap</a:t>
            </a:r>
            <a:endParaRPr/>
          </a:p>
          <a:p>
            <a:pPr indent="0" lvl="0" marL="0" rtl="0" algn="l">
              <a:spcBef>
                <a:spcPts val="1600"/>
              </a:spcBef>
              <a:spcAft>
                <a:spcPts val="1600"/>
              </a:spcAft>
              <a:buNone/>
            </a:pPr>
            <a:r>
              <a:t/>
            </a:r>
            <a:endParaRPr/>
          </a:p>
        </p:txBody>
      </p:sp>
    </p:spTree>
  </p:cSld>
  <p:clrMapOvr>
    <a:masterClrMapping/>
  </p:clrMapOvr>
</p:sld>
</file>

<file path=ppt/slides/slide2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58" name="Shape 2658"/>
        <p:cNvGrpSpPr/>
        <p:nvPr/>
      </p:nvGrpSpPr>
      <p:grpSpPr>
        <a:xfrm>
          <a:off x="0" y="0"/>
          <a:ext cx="0" cy="0"/>
          <a:chOff x="0" y="0"/>
          <a:chExt cx="0" cy="0"/>
        </a:xfrm>
      </p:grpSpPr>
      <p:sp>
        <p:nvSpPr>
          <p:cNvPr id="2659" name="Google Shape;2659;p245"/>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Part A Solution</a:t>
            </a:r>
            <a:endParaRPr/>
          </a:p>
        </p:txBody>
      </p:sp>
      <p:pic>
        <p:nvPicPr>
          <p:cNvPr id="2660" name="Google Shape;2660;p245"/>
          <p:cNvPicPr preferRelativeResize="0"/>
          <p:nvPr/>
        </p:nvPicPr>
        <p:blipFill>
          <a:blip r:embed="rId3">
            <a:alphaModFix/>
          </a:blip>
          <a:stretch>
            <a:fillRect/>
          </a:stretch>
        </p:blipFill>
        <p:spPr>
          <a:xfrm>
            <a:off x="471900" y="1810475"/>
            <a:ext cx="7639050" cy="3009900"/>
          </a:xfrm>
          <a:prstGeom prst="rect">
            <a:avLst/>
          </a:prstGeom>
          <a:noFill/>
          <a:ln>
            <a:noFill/>
          </a:ln>
        </p:spPr>
      </p:pic>
    </p:spTree>
  </p:cSld>
  <p:clrMapOvr>
    <a:masterClrMapping/>
  </p:clrMapOvr>
</p:sld>
</file>

<file path=ppt/slides/slide2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64" name="Shape 2664"/>
        <p:cNvGrpSpPr/>
        <p:nvPr/>
      </p:nvGrpSpPr>
      <p:grpSpPr>
        <a:xfrm>
          <a:off x="0" y="0"/>
          <a:ext cx="0" cy="0"/>
          <a:chOff x="0" y="0"/>
          <a:chExt cx="0" cy="0"/>
        </a:xfrm>
      </p:grpSpPr>
      <p:sp>
        <p:nvSpPr>
          <p:cNvPr id="2665" name="Google Shape;2665;p246"/>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Part B Strategy</a:t>
            </a:r>
            <a:endParaRPr/>
          </a:p>
        </p:txBody>
      </p:sp>
      <p:sp>
        <p:nvSpPr>
          <p:cNvPr id="2666" name="Google Shape;2666;p246"/>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General </a:t>
            </a:r>
            <a:r>
              <a:rPr b="1" lang="en"/>
              <a:t>Strategies</a:t>
            </a:r>
            <a:endParaRPr b="1"/>
          </a:p>
          <a:p>
            <a:pPr indent="-342900" lvl="0" marL="457200" rtl="0" algn="l">
              <a:spcBef>
                <a:spcPts val="1600"/>
              </a:spcBef>
              <a:spcAft>
                <a:spcPts val="0"/>
              </a:spcAft>
              <a:buSzPts val="1800"/>
              <a:buChar char="●"/>
            </a:pPr>
            <a:r>
              <a:rPr lang="en"/>
              <a:t>Implement a visitor pattern</a:t>
            </a:r>
            <a:endParaRPr/>
          </a:p>
          <a:p>
            <a:pPr indent="-342900" lvl="0" marL="457200" rtl="0" algn="l">
              <a:spcBef>
                <a:spcPts val="0"/>
              </a:spcBef>
              <a:spcAft>
                <a:spcPts val="0"/>
              </a:spcAft>
              <a:buSzPts val="1800"/>
              <a:buChar char="●"/>
            </a:pPr>
            <a:r>
              <a:rPr lang="en"/>
              <a:t>Apply the function to our nodes through iteration</a:t>
            </a:r>
            <a:endParaRPr/>
          </a:p>
          <a:p>
            <a:pPr indent="-342900" lvl="0" marL="457200" rtl="0" algn="l">
              <a:spcBef>
                <a:spcPts val="0"/>
              </a:spcBef>
              <a:spcAft>
                <a:spcPts val="0"/>
              </a:spcAft>
              <a:buSzPts val="1800"/>
              <a:buChar char="●"/>
            </a:pPr>
            <a:r>
              <a:rPr lang="en"/>
              <a:t>Use our iterator from the previous part to move through graph </a:t>
            </a:r>
            <a:endParaRPr/>
          </a:p>
        </p:txBody>
      </p:sp>
    </p:spTree>
  </p:cSld>
  <p:clrMapOvr>
    <a:masterClrMapping/>
  </p:clrMapOvr>
</p:sld>
</file>

<file path=ppt/slides/slide2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70" name="Shape 2670"/>
        <p:cNvGrpSpPr/>
        <p:nvPr/>
      </p:nvGrpSpPr>
      <p:grpSpPr>
        <a:xfrm>
          <a:off x="0" y="0"/>
          <a:ext cx="0" cy="0"/>
          <a:chOff x="0" y="0"/>
          <a:chExt cx="0" cy="0"/>
        </a:xfrm>
      </p:grpSpPr>
      <p:sp>
        <p:nvSpPr>
          <p:cNvPr id="2671" name="Google Shape;2671;p247"/>
          <p:cNvSpPr txBox="1"/>
          <p:nvPr>
            <p:ph idx="4294967295" type="title"/>
          </p:nvPr>
        </p:nvSpPr>
        <p:spPr>
          <a:xfrm>
            <a:off x="226078" y="357800"/>
            <a:ext cx="2808000" cy="953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Part B Solution</a:t>
            </a:r>
            <a:endParaRPr/>
          </a:p>
        </p:txBody>
      </p:sp>
      <p:sp>
        <p:nvSpPr>
          <p:cNvPr id="2672" name="Google Shape;2672;p247"/>
          <p:cNvSpPr txBox="1"/>
          <p:nvPr>
            <p:ph idx="1" type="body"/>
          </p:nvPr>
        </p:nvSpPr>
        <p:spPr>
          <a:xfrm>
            <a:off x="57150" y="4696825"/>
            <a:ext cx="8382000" cy="44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Part B Solution</a:t>
            </a:r>
            <a:endParaRPr/>
          </a:p>
        </p:txBody>
      </p:sp>
      <p:pic>
        <p:nvPicPr>
          <p:cNvPr id="2673" name="Google Shape;2673;p247"/>
          <p:cNvPicPr preferRelativeResize="0"/>
          <p:nvPr/>
        </p:nvPicPr>
        <p:blipFill>
          <a:blip r:embed="rId3">
            <a:alphaModFix/>
          </a:blip>
          <a:stretch>
            <a:fillRect/>
          </a:stretch>
        </p:blipFill>
        <p:spPr>
          <a:xfrm>
            <a:off x="765175" y="75824"/>
            <a:ext cx="7270999" cy="44863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noFill/>
      </p:bgPr>
    </p:bg>
    <p:spTree>
      <p:nvGrpSpPr>
        <p:cNvPr id="266" name="Shape 266"/>
        <p:cNvGrpSpPr/>
        <p:nvPr/>
      </p:nvGrpSpPr>
      <p:grpSpPr>
        <a:xfrm>
          <a:off x="0" y="0"/>
          <a:ext cx="0" cy="0"/>
          <a:chOff x="0" y="0"/>
          <a:chExt cx="0" cy="0"/>
        </a:xfrm>
      </p:grpSpPr>
      <p:sp>
        <p:nvSpPr>
          <p:cNvPr id="267" name="Google Shape;267;p36"/>
          <p:cNvSpPr txBox="1"/>
          <p:nvPr>
            <p:ph idx="4294967295" type="body"/>
          </p:nvPr>
        </p:nvSpPr>
        <p:spPr>
          <a:xfrm>
            <a:off x="460950" y="270975"/>
            <a:ext cx="8222100" cy="2710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AutoNum type="arabicPeriod"/>
            </a:pPr>
            <a:r>
              <a:rPr lang="en"/>
              <a:t>Set traveler from i = 0 to n-1</a:t>
            </a:r>
            <a:endParaRPr/>
          </a:p>
          <a:p>
            <a:pPr indent="-342900" lvl="0" marL="457200" rtl="0" algn="l">
              <a:spcBef>
                <a:spcPts val="0"/>
              </a:spcBef>
              <a:spcAft>
                <a:spcPts val="0"/>
              </a:spcAft>
              <a:buSzPts val="1800"/>
              <a:buAutoNum type="arabicPeriod"/>
            </a:pPr>
            <a:r>
              <a:rPr lang="en"/>
              <a:t>Swap item i backwards until it is in the right place</a:t>
            </a:r>
            <a:endParaRPr/>
          </a:p>
        </p:txBody>
      </p:sp>
      <p:sp>
        <p:nvSpPr>
          <p:cNvPr id="268" name="Google Shape;268;p36"/>
          <p:cNvSpPr/>
          <p:nvPr/>
        </p:nvSpPr>
        <p:spPr>
          <a:xfrm>
            <a:off x="1041375" y="2734750"/>
            <a:ext cx="1666200" cy="1032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36"/>
          <p:cNvSpPr/>
          <p:nvPr/>
        </p:nvSpPr>
        <p:spPr>
          <a:xfrm>
            <a:off x="1811100" y="2734750"/>
            <a:ext cx="353100" cy="326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70" name="Google Shape;270;p36"/>
          <p:cNvPicPr preferRelativeResize="0"/>
          <p:nvPr/>
        </p:nvPicPr>
        <p:blipFill>
          <a:blip r:embed="rId3">
            <a:alphaModFix/>
          </a:blip>
          <a:stretch>
            <a:fillRect/>
          </a:stretch>
        </p:blipFill>
        <p:spPr>
          <a:xfrm>
            <a:off x="2432763" y="1663100"/>
            <a:ext cx="4278481" cy="10716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4" name="Shape 274"/>
        <p:cNvGrpSpPr/>
        <p:nvPr/>
      </p:nvGrpSpPr>
      <p:grpSpPr>
        <a:xfrm>
          <a:off x="0" y="0"/>
          <a:ext cx="0" cy="0"/>
          <a:chOff x="0" y="0"/>
          <a:chExt cx="0" cy="0"/>
        </a:xfrm>
      </p:grpSpPr>
      <p:sp>
        <p:nvSpPr>
          <p:cNvPr id="275" name="Google Shape;275;p37"/>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Insertion Sort: Analysis</a:t>
            </a:r>
            <a:endParaRPr/>
          </a:p>
        </p:txBody>
      </p:sp>
      <p:sp>
        <p:nvSpPr>
          <p:cNvPr id="276" name="Google Shape;276;p37"/>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Best Case: </a:t>
            </a:r>
            <a:r>
              <a:rPr lang="en"/>
              <a:t>Sorted Array</a:t>
            </a:r>
            <a:endParaRPr/>
          </a:p>
          <a:p>
            <a:pPr indent="-342900" lvl="0" marL="457200" rtl="0" algn="l">
              <a:spcBef>
                <a:spcPts val="1600"/>
              </a:spcBef>
              <a:spcAft>
                <a:spcPts val="0"/>
              </a:spcAft>
              <a:buSzPts val="1800"/>
              <a:buChar char="-"/>
            </a:pPr>
            <a:r>
              <a:rPr lang="en"/>
              <a:t>Everything is sorted (j will never increment) just run through array once → </a:t>
            </a:r>
            <a:r>
              <a:rPr lang="en">
                <a:highlight>
                  <a:srgbClr val="FFFF00"/>
                </a:highlight>
              </a:rPr>
              <a:t>O(N)</a:t>
            </a:r>
            <a:endParaRPr>
              <a:highlight>
                <a:srgbClr val="FFFF00"/>
              </a:highlight>
            </a:endParaRPr>
          </a:p>
          <a:p>
            <a:pPr indent="0" lvl="0" marL="0" rtl="0" algn="l">
              <a:spcBef>
                <a:spcPts val="1600"/>
              </a:spcBef>
              <a:spcAft>
                <a:spcPts val="0"/>
              </a:spcAft>
              <a:buNone/>
            </a:pPr>
            <a:r>
              <a:rPr b="1" lang="en"/>
              <a:t>Worst Case: </a:t>
            </a:r>
            <a:r>
              <a:rPr lang="en"/>
              <a:t>Backwards Array </a:t>
            </a:r>
            <a:endParaRPr/>
          </a:p>
          <a:p>
            <a:pPr indent="-342900" lvl="0" marL="457200" rtl="0" algn="l">
              <a:spcBef>
                <a:spcPts val="1600"/>
              </a:spcBef>
              <a:spcAft>
                <a:spcPts val="0"/>
              </a:spcAft>
              <a:buSzPts val="1800"/>
              <a:buChar char="-"/>
            </a:pPr>
            <a:r>
              <a:rPr lang="en"/>
              <a:t>Every item i needs to be swapped around N times</a:t>
            </a:r>
            <a:endParaRPr/>
          </a:p>
          <a:p>
            <a:pPr indent="-342900" lvl="0" marL="457200" rtl="0" algn="l">
              <a:spcBef>
                <a:spcPts val="0"/>
              </a:spcBef>
              <a:spcAft>
                <a:spcPts val="0"/>
              </a:spcAft>
              <a:buSzPts val="1800"/>
              <a:buChar char="-"/>
            </a:pPr>
            <a:r>
              <a:rPr lang="en"/>
              <a:t>First item requires 1 swap, second item requires 2, etc…</a:t>
            </a:r>
            <a:endParaRPr/>
          </a:p>
          <a:p>
            <a:pPr indent="-342900" lvl="0" marL="457200" rtl="0" algn="l">
              <a:spcBef>
                <a:spcPts val="0"/>
              </a:spcBef>
              <a:spcAft>
                <a:spcPts val="0"/>
              </a:spcAft>
              <a:buSzPts val="1800"/>
              <a:buChar char="-"/>
            </a:pPr>
            <a:r>
              <a:rPr lang="en">
                <a:highlight>
                  <a:srgbClr val="FFFF00"/>
                </a:highlight>
              </a:rPr>
              <a:t>O(N^2)</a:t>
            </a:r>
            <a:r>
              <a:rPr lang="en"/>
              <a:t> </a:t>
            </a:r>
            <a:endParaRPr/>
          </a:p>
          <a:p>
            <a:pPr indent="0" lvl="0" marL="0" rtl="0" algn="l">
              <a:spcBef>
                <a:spcPts val="1600"/>
              </a:spcBef>
              <a:spcAft>
                <a:spcPts val="1600"/>
              </a:spcAft>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0" name="Shape 280"/>
        <p:cNvGrpSpPr/>
        <p:nvPr/>
      </p:nvGrpSpPr>
      <p:grpSpPr>
        <a:xfrm>
          <a:off x="0" y="0"/>
          <a:ext cx="0" cy="0"/>
          <a:chOff x="0" y="0"/>
          <a:chExt cx="0" cy="0"/>
        </a:xfrm>
      </p:grpSpPr>
      <p:sp>
        <p:nvSpPr>
          <p:cNvPr id="281" name="Google Shape;281;p38"/>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Insertion Sort: Analysis</a:t>
            </a:r>
            <a:endParaRPr/>
          </a:p>
        </p:txBody>
      </p:sp>
      <p:sp>
        <p:nvSpPr>
          <p:cNvPr id="282" name="Google Shape;282;p38"/>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b="1" lang="en"/>
              <a:t>General Runtime:</a:t>
            </a:r>
            <a:endParaRPr b="1"/>
          </a:p>
          <a:p>
            <a:pPr indent="-317500" lvl="1" marL="914400" rtl="0" algn="l">
              <a:spcBef>
                <a:spcPts val="0"/>
              </a:spcBef>
              <a:spcAft>
                <a:spcPts val="0"/>
              </a:spcAft>
              <a:buSzPts val="1400"/>
              <a:buChar char="-"/>
            </a:pPr>
            <a:r>
              <a:rPr lang="en"/>
              <a:t>Depends on number of inversions</a:t>
            </a:r>
            <a:endParaRPr/>
          </a:p>
          <a:p>
            <a:pPr indent="-317500" lvl="1" marL="914400" rtl="0" algn="l">
              <a:spcBef>
                <a:spcPts val="0"/>
              </a:spcBef>
              <a:spcAft>
                <a:spcPts val="0"/>
              </a:spcAft>
              <a:buSzPts val="1400"/>
              <a:buChar char="-"/>
            </a:pPr>
            <a:r>
              <a:rPr lang="en"/>
              <a:t>O(N + k) </a:t>
            </a:r>
            <a:endParaRPr/>
          </a:p>
          <a:p>
            <a:pPr indent="-317500" lvl="2" marL="1371600" rtl="0" algn="l">
              <a:spcBef>
                <a:spcPts val="0"/>
              </a:spcBef>
              <a:spcAft>
                <a:spcPts val="0"/>
              </a:spcAft>
              <a:buSzPts val="1400"/>
              <a:buChar char="-"/>
            </a:pPr>
            <a:r>
              <a:rPr lang="en"/>
              <a:t>Where k is the number of inversions </a:t>
            </a:r>
            <a:endParaRPr/>
          </a:p>
          <a:p>
            <a:pPr indent="-342900" lvl="0" marL="457200" rtl="0" algn="l">
              <a:spcBef>
                <a:spcPts val="0"/>
              </a:spcBef>
              <a:spcAft>
                <a:spcPts val="0"/>
              </a:spcAft>
              <a:buSzPts val="1800"/>
              <a:buChar char="-"/>
            </a:pPr>
            <a:r>
              <a:rPr b="1" lang="en"/>
              <a:t>When would we use this? </a:t>
            </a:r>
            <a:endParaRPr b="1"/>
          </a:p>
          <a:p>
            <a:pPr indent="-317500" lvl="1" marL="914400" rtl="0" algn="l">
              <a:spcBef>
                <a:spcPts val="0"/>
              </a:spcBef>
              <a:spcAft>
                <a:spcPts val="0"/>
              </a:spcAft>
              <a:buSzPts val="1400"/>
              <a:buChar char="-"/>
            </a:pPr>
            <a:r>
              <a:rPr lang="en"/>
              <a:t>On small arrays or arrays that are partially sorted </a:t>
            </a:r>
            <a:endParaRPr/>
          </a:p>
          <a:p>
            <a:pPr indent="-317500" lvl="1" marL="914400" rtl="0" algn="l">
              <a:spcBef>
                <a:spcPts val="0"/>
              </a:spcBef>
              <a:spcAft>
                <a:spcPts val="0"/>
              </a:spcAft>
              <a:buSzPts val="1400"/>
              <a:buChar char="-"/>
            </a:pPr>
            <a:r>
              <a:rPr lang="en"/>
              <a:t>Java sort() defaults to insertion sort on small arrays</a:t>
            </a:r>
            <a:endParaRPr/>
          </a:p>
          <a:p>
            <a:pPr indent="0" lvl="0" marL="0" rtl="0" algn="l">
              <a:spcBef>
                <a:spcPts val="1600"/>
              </a:spcBef>
              <a:spcAft>
                <a:spcPts val="1600"/>
              </a:spcAft>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6" name="Shape 286"/>
        <p:cNvGrpSpPr/>
        <p:nvPr/>
      </p:nvGrpSpPr>
      <p:grpSpPr>
        <a:xfrm>
          <a:off x="0" y="0"/>
          <a:ext cx="0" cy="0"/>
          <a:chOff x="0" y="0"/>
          <a:chExt cx="0" cy="0"/>
        </a:xfrm>
      </p:grpSpPr>
      <p:sp>
        <p:nvSpPr>
          <p:cNvPr id="287" name="Google Shape;287;p39"/>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Merge Sort</a:t>
            </a:r>
            <a:endParaRPr/>
          </a:p>
        </p:txBody>
      </p:sp>
      <p:sp>
        <p:nvSpPr>
          <p:cNvPr id="288" name="Google Shape;288;p39"/>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AutoNum type="arabicPeriod"/>
            </a:pPr>
            <a:r>
              <a:rPr lang="en"/>
              <a:t>Split array into two roughly even pieces </a:t>
            </a:r>
            <a:endParaRPr/>
          </a:p>
          <a:p>
            <a:pPr indent="-342900" lvl="0" marL="457200" rtl="0" algn="l">
              <a:spcBef>
                <a:spcPts val="0"/>
              </a:spcBef>
              <a:spcAft>
                <a:spcPts val="0"/>
              </a:spcAft>
              <a:buSzPts val="1800"/>
              <a:buAutoNum type="arabicPeriod"/>
            </a:pPr>
            <a:r>
              <a:rPr lang="en"/>
              <a:t>Call Merge sort on each half (Recursion!) </a:t>
            </a:r>
            <a:endParaRPr/>
          </a:p>
          <a:p>
            <a:pPr indent="-342900" lvl="0" marL="457200" rtl="0" algn="l">
              <a:spcBef>
                <a:spcPts val="0"/>
              </a:spcBef>
              <a:spcAft>
                <a:spcPts val="0"/>
              </a:spcAft>
              <a:buSzPts val="1800"/>
              <a:buAutoNum type="arabicPeriod"/>
            </a:pPr>
            <a:r>
              <a:rPr lang="en"/>
              <a:t>Merge two sorted halves </a:t>
            </a:r>
            <a:endParaRPr/>
          </a:p>
          <a:p>
            <a:pPr indent="0" lvl="0" marL="0" rtl="0" algn="l">
              <a:spcBef>
                <a:spcPts val="1600"/>
              </a:spcBef>
              <a:spcAft>
                <a:spcPts val="0"/>
              </a:spcAft>
              <a:buNone/>
            </a:pPr>
            <a:r>
              <a:rPr lang="en"/>
              <a:t>What’s Merge(arr1,arr2)?</a:t>
            </a:r>
            <a:endParaRPr/>
          </a:p>
          <a:p>
            <a:pPr indent="0" lvl="0" marL="0" rtl="0" algn="l">
              <a:spcBef>
                <a:spcPts val="1600"/>
              </a:spcBef>
              <a:spcAft>
                <a:spcPts val="1600"/>
              </a:spcAft>
              <a:buNone/>
            </a:pPr>
            <a:r>
              <a:t/>
            </a:r>
            <a:endParaRPr/>
          </a:p>
        </p:txBody>
      </p:sp>
      <p:pic>
        <p:nvPicPr>
          <p:cNvPr id="289" name="Google Shape;289;p39"/>
          <p:cNvPicPr preferRelativeResize="0"/>
          <p:nvPr/>
        </p:nvPicPr>
        <p:blipFill>
          <a:blip r:embed="rId3">
            <a:alphaModFix/>
          </a:blip>
          <a:stretch>
            <a:fillRect/>
          </a:stretch>
        </p:blipFill>
        <p:spPr>
          <a:xfrm>
            <a:off x="471900" y="3901350"/>
            <a:ext cx="1417896" cy="433925"/>
          </a:xfrm>
          <a:prstGeom prst="rect">
            <a:avLst/>
          </a:prstGeom>
          <a:noFill/>
          <a:ln>
            <a:noFill/>
          </a:ln>
        </p:spPr>
      </p:pic>
      <p:pic>
        <p:nvPicPr>
          <p:cNvPr id="290" name="Google Shape;290;p39"/>
          <p:cNvPicPr preferRelativeResize="0"/>
          <p:nvPr/>
        </p:nvPicPr>
        <p:blipFill>
          <a:blip r:embed="rId4">
            <a:alphaModFix/>
          </a:blip>
          <a:stretch>
            <a:fillRect/>
          </a:stretch>
        </p:blipFill>
        <p:spPr>
          <a:xfrm>
            <a:off x="2332550" y="3873950"/>
            <a:ext cx="1791950" cy="488725"/>
          </a:xfrm>
          <a:prstGeom prst="rect">
            <a:avLst/>
          </a:prstGeom>
          <a:noFill/>
          <a:ln>
            <a:noFill/>
          </a:ln>
        </p:spPr>
      </p:pic>
      <p:pic>
        <p:nvPicPr>
          <p:cNvPr id="291" name="Google Shape;291;p39"/>
          <p:cNvPicPr preferRelativeResize="0"/>
          <p:nvPr/>
        </p:nvPicPr>
        <p:blipFill>
          <a:blip r:embed="rId5">
            <a:alphaModFix/>
          </a:blip>
          <a:stretch>
            <a:fillRect/>
          </a:stretch>
        </p:blipFill>
        <p:spPr>
          <a:xfrm>
            <a:off x="5569125" y="3850596"/>
            <a:ext cx="3354450" cy="535425"/>
          </a:xfrm>
          <a:prstGeom prst="rect">
            <a:avLst/>
          </a:prstGeom>
          <a:noFill/>
          <a:ln>
            <a:noFill/>
          </a:ln>
        </p:spPr>
      </p:pic>
      <p:sp>
        <p:nvSpPr>
          <p:cNvPr id="292" name="Google Shape;292;p39"/>
          <p:cNvSpPr/>
          <p:nvPr/>
        </p:nvSpPr>
        <p:spPr>
          <a:xfrm>
            <a:off x="4406250" y="3971600"/>
            <a:ext cx="950700" cy="217200"/>
          </a:xfrm>
          <a:prstGeom prst="rightArrow">
            <a:avLst>
              <a:gd fmla="val 50000" name="adj1"/>
              <a:gd fmla="val 50000" name="adj2"/>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0000"/>
              </a:solidFill>
            </a:endParaRPr>
          </a:p>
        </p:txBody>
      </p:sp>
      <p:cxnSp>
        <p:nvCxnSpPr>
          <p:cNvPr id="293" name="Google Shape;293;p39"/>
          <p:cNvCxnSpPr/>
          <p:nvPr/>
        </p:nvCxnSpPr>
        <p:spPr>
          <a:xfrm>
            <a:off x="679150" y="3567900"/>
            <a:ext cx="27300" cy="271800"/>
          </a:xfrm>
          <a:prstGeom prst="straightConnector1">
            <a:avLst/>
          </a:prstGeom>
          <a:noFill/>
          <a:ln cap="flat" cmpd="sng" w="9525">
            <a:solidFill>
              <a:schemeClr val="dk2"/>
            </a:solidFill>
            <a:prstDash val="solid"/>
            <a:round/>
            <a:headEnd len="med" w="med" type="none"/>
            <a:tailEnd len="med" w="med" type="triangle"/>
          </a:ln>
        </p:spPr>
      </p:cxnSp>
      <p:cxnSp>
        <p:nvCxnSpPr>
          <p:cNvPr id="294" name="Google Shape;294;p39"/>
          <p:cNvCxnSpPr/>
          <p:nvPr/>
        </p:nvCxnSpPr>
        <p:spPr>
          <a:xfrm flipH="1">
            <a:off x="2553775" y="3576900"/>
            <a:ext cx="72300" cy="2538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8" name="Shape 298"/>
        <p:cNvGrpSpPr/>
        <p:nvPr/>
      </p:nvGrpSpPr>
      <p:grpSpPr>
        <a:xfrm>
          <a:off x="0" y="0"/>
          <a:ext cx="0" cy="0"/>
          <a:chOff x="0" y="0"/>
          <a:chExt cx="0" cy="0"/>
        </a:xfrm>
      </p:grpSpPr>
      <p:sp>
        <p:nvSpPr>
          <p:cNvPr id="299" name="Google Shape;299;p40"/>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Merge Sort</a:t>
            </a:r>
            <a:endParaRPr/>
          </a:p>
        </p:txBody>
      </p:sp>
      <p:sp>
        <p:nvSpPr>
          <p:cNvPr id="300" name="Google Shape;300;p40"/>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AutoNum type="arabicPeriod"/>
            </a:pPr>
            <a:r>
              <a:rPr lang="en"/>
              <a:t>Split array into two roughly even pieces </a:t>
            </a:r>
            <a:endParaRPr/>
          </a:p>
          <a:p>
            <a:pPr indent="-342900" lvl="0" marL="457200" rtl="0" algn="l">
              <a:spcBef>
                <a:spcPts val="0"/>
              </a:spcBef>
              <a:spcAft>
                <a:spcPts val="0"/>
              </a:spcAft>
              <a:buSzPts val="1800"/>
              <a:buAutoNum type="arabicPeriod"/>
            </a:pPr>
            <a:r>
              <a:rPr lang="en"/>
              <a:t>Call Merge sort on each half (Recursion!) </a:t>
            </a:r>
            <a:endParaRPr/>
          </a:p>
          <a:p>
            <a:pPr indent="-342900" lvl="0" marL="457200" rtl="0" algn="l">
              <a:spcBef>
                <a:spcPts val="0"/>
              </a:spcBef>
              <a:spcAft>
                <a:spcPts val="0"/>
              </a:spcAft>
              <a:buSzPts val="1800"/>
              <a:buAutoNum type="arabicPeriod"/>
            </a:pPr>
            <a:r>
              <a:rPr lang="en"/>
              <a:t>Merge two sorted halves </a:t>
            </a:r>
            <a:endParaRPr/>
          </a:p>
          <a:p>
            <a:pPr indent="0" lvl="0" marL="0" rtl="0" algn="l">
              <a:spcBef>
                <a:spcPts val="1600"/>
              </a:spcBef>
              <a:spcAft>
                <a:spcPts val="0"/>
              </a:spcAft>
              <a:buNone/>
            </a:pPr>
            <a:r>
              <a:rPr lang="en"/>
              <a:t>What’s Merge(arr1,arr2)?</a:t>
            </a:r>
            <a:endParaRPr/>
          </a:p>
          <a:p>
            <a:pPr indent="0" lvl="0" marL="0" rtl="0" algn="l">
              <a:spcBef>
                <a:spcPts val="1600"/>
              </a:spcBef>
              <a:spcAft>
                <a:spcPts val="1600"/>
              </a:spcAft>
              <a:buNone/>
            </a:pPr>
            <a:r>
              <a:t/>
            </a:r>
            <a:endParaRPr/>
          </a:p>
        </p:txBody>
      </p:sp>
      <p:pic>
        <p:nvPicPr>
          <p:cNvPr id="301" name="Google Shape;301;p40"/>
          <p:cNvPicPr preferRelativeResize="0"/>
          <p:nvPr/>
        </p:nvPicPr>
        <p:blipFill>
          <a:blip r:embed="rId3">
            <a:alphaModFix/>
          </a:blip>
          <a:stretch>
            <a:fillRect/>
          </a:stretch>
        </p:blipFill>
        <p:spPr>
          <a:xfrm>
            <a:off x="471900" y="3901350"/>
            <a:ext cx="1417896" cy="433925"/>
          </a:xfrm>
          <a:prstGeom prst="rect">
            <a:avLst/>
          </a:prstGeom>
          <a:noFill/>
          <a:ln>
            <a:noFill/>
          </a:ln>
        </p:spPr>
      </p:pic>
      <p:pic>
        <p:nvPicPr>
          <p:cNvPr id="302" name="Google Shape;302;p40"/>
          <p:cNvPicPr preferRelativeResize="0"/>
          <p:nvPr/>
        </p:nvPicPr>
        <p:blipFill>
          <a:blip r:embed="rId4">
            <a:alphaModFix/>
          </a:blip>
          <a:stretch>
            <a:fillRect/>
          </a:stretch>
        </p:blipFill>
        <p:spPr>
          <a:xfrm>
            <a:off x="2332550" y="3873950"/>
            <a:ext cx="1791950" cy="488725"/>
          </a:xfrm>
          <a:prstGeom prst="rect">
            <a:avLst/>
          </a:prstGeom>
          <a:noFill/>
          <a:ln>
            <a:noFill/>
          </a:ln>
        </p:spPr>
      </p:pic>
      <p:pic>
        <p:nvPicPr>
          <p:cNvPr id="303" name="Google Shape;303;p40"/>
          <p:cNvPicPr preferRelativeResize="0"/>
          <p:nvPr/>
        </p:nvPicPr>
        <p:blipFill>
          <a:blip r:embed="rId5">
            <a:alphaModFix/>
          </a:blip>
          <a:stretch>
            <a:fillRect/>
          </a:stretch>
        </p:blipFill>
        <p:spPr>
          <a:xfrm>
            <a:off x="5569125" y="3850596"/>
            <a:ext cx="3354450" cy="535425"/>
          </a:xfrm>
          <a:prstGeom prst="rect">
            <a:avLst/>
          </a:prstGeom>
          <a:noFill/>
          <a:ln>
            <a:noFill/>
          </a:ln>
        </p:spPr>
      </p:pic>
      <p:sp>
        <p:nvSpPr>
          <p:cNvPr id="304" name="Google Shape;304;p40"/>
          <p:cNvSpPr/>
          <p:nvPr/>
        </p:nvSpPr>
        <p:spPr>
          <a:xfrm>
            <a:off x="4406250" y="3971600"/>
            <a:ext cx="950700" cy="217200"/>
          </a:xfrm>
          <a:prstGeom prst="rightArrow">
            <a:avLst>
              <a:gd fmla="val 50000" name="adj1"/>
              <a:gd fmla="val 50000" name="adj2"/>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0000"/>
              </a:solidFill>
            </a:endParaRPr>
          </a:p>
        </p:txBody>
      </p:sp>
      <p:cxnSp>
        <p:nvCxnSpPr>
          <p:cNvPr id="305" name="Google Shape;305;p40"/>
          <p:cNvCxnSpPr/>
          <p:nvPr/>
        </p:nvCxnSpPr>
        <p:spPr>
          <a:xfrm>
            <a:off x="977975" y="3567900"/>
            <a:ext cx="27300" cy="271800"/>
          </a:xfrm>
          <a:prstGeom prst="straightConnector1">
            <a:avLst/>
          </a:prstGeom>
          <a:noFill/>
          <a:ln cap="flat" cmpd="sng" w="9525">
            <a:solidFill>
              <a:schemeClr val="dk2"/>
            </a:solidFill>
            <a:prstDash val="solid"/>
            <a:round/>
            <a:headEnd len="med" w="med" type="none"/>
            <a:tailEnd len="med" w="med" type="triangle"/>
          </a:ln>
        </p:spPr>
      </p:cxnSp>
      <p:cxnSp>
        <p:nvCxnSpPr>
          <p:cNvPr id="306" name="Google Shape;306;p40"/>
          <p:cNvCxnSpPr/>
          <p:nvPr/>
        </p:nvCxnSpPr>
        <p:spPr>
          <a:xfrm flipH="1">
            <a:off x="2553775" y="3576900"/>
            <a:ext cx="72300" cy="2538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0" name="Shape 310"/>
        <p:cNvGrpSpPr/>
        <p:nvPr/>
      </p:nvGrpSpPr>
      <p:grpSpPr>
        <a:xfrm>
          <a:off x="0" y="0"/>
          <a:ext cx="0" cy="0"/>
          <a:chOff x="0" y="0"/>
          <a:chExt cx="0" cy="0"/>
        </a:xfrm>
      </p:grpSpPr>
      <p:sp>
        <p:nvSpPr>
          <p:cNvPr id="311" name="Google Shape;311;p41"/>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Merge Sort</a:t>
            </a:r>
            <a:endParaRPr/>
          </a:p>
        </p:txBody>
      </p:sp>
      <p:sp>
        <p:nvSpPr>
          <p:cNvPr id="312" name="Google Shape;312;p41"/>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AutoNum type="arabicPeriod"/>
            </a:pPr>
            <a:r>
              <a:rPr lang="en"/>
              <a:t>Split array into two roughly even pieces </a:t>
            </a:r>
            <a:endParaRPr/>
          </a:p>
          <a:p>
            <a:pPr indent="-342900" lvl="0" marL="457200" rtl="0" algn="l">
              <a:spcBef>
                <a:spcPts val="0"/>
              </a:spcBef>
              <a:spcAft>
                <a:spcPts val="0"/>
              </a:spcAft>
              <a:buSzPts val="1800"/>
              <a:buAutoNum type="arabicPeriod"/>
            </a:pPr>
            <a:r>
              <a:rPr lang="en"/>
              <a:t>Call Merge sort on each half (Recursion!) </a:t>
            </a:r>
            <a:endParaRPr/>
          </a:p>
          <a:p>
            <a:pPr indent="-342900" lvl="0" marL="457200" rtl="0" algn="l">
              <a:spcBef>
                <a:spcPts val="0"/>
              </a:spcBef>
              <a:spcAft>
                <a:spcPts val="0"/>
              </a:spcAft>
              <a:buSzPts val="1800"/>
              <a:buAutoNum type="arabicPeriod"/>
            </a:pPr>
            <a:r>
              <a:rPr lang="en"/>
              <a:t>Merge two sorted halves </a:t>
            </a:r>
            <a:endParaRPr/>
          </a:p>
          <a:p>
            <a:pPr indent="0" lvl="0" marL="0" rtl="0" algn="l">
              <a:spcBef>
                <a:spcPts val="1600"/>
              </a:spcBef>
              <a:spcAft>
                <a:spcPts val="0"/>
              </a:spcAft>
              <a:buNone/>
            </a:pPr>
            <a:r>
              <a:rPr lang="en"/>
              <a:t>What’s Merge(arr1,arr2)?</a:t>
            </a:r>
            <a:endParaRPr/>
          </a:p>
          <a:p>
            <a:pPr indent="0" lvl="0" marL="0" rtl="0" algn="l">
              <a:spcBef>
                <a:spcPts val="1600"/>
              </a:spcBef>
              <a:spcAft>
                <a:spcPts val="1600"/>
              </a:spcAft>
              <a:buNone/>
            </a:pPr>
            <a:r>
              <a:t/>
            </a:r>
            <a:endParaRPr/>
          </a:p>
        </p:txBody>
      </p:sp>
      <p:pic>
        <p:nvPicPr>
          <p:cNvPr id="313" name="Google Shape;313;p41"/>
          <p:cNvPicPr preferRelativeResize="0"/>
          <p:nvPr/>
        </p:nvPicPr>
        <p:blipFill>
          <a:blip r:embed="rId3">
            <a:alphaModFix/>
          </a:blip>
          <a:stretch>
            <a:fillRect/>
          </a:stretch>
        </p:blipFill>
        <p:spPr>
          <a:xfrm>
            <a:off x="471900" y="3901350"/>
            <a:ext cx="1417896" cy="433925"/>
          </a:xfrm>
          <a:prstGeom prst="rect">
            <a:avLst/>
          </a:prstGeom>
          <a:noFill/>
          <a:ln>
            <a:noFill/>
          </a:ln>
        </p:spPr>
      </p:pic>
      <p:pic>
        <p:nvPicPr>
          <p:cNvPr id="314" name="Google Shape;314;p41"/>
          <p:cNvPicPr preferRelativeResize="0"/>
          <p:nvPr/>
        </p:nvPicPr>
        <p:blipFill>
          <a:blip r:embed="rId4">
            <a:alphaModFix/>
          </a:blip>
          <a:stretch>
            <a:fillRect/>
          </a:stretch>
        </p:blipFill>
        <p:spPr>
          <a:xfrm>
            <a:off x="2332550" y="3873950"/>
            <a:ext cx="1791950" cy="488725"/>
          </a:xfrm>
          <a:prstGeom prst="rect">
            <a:avLst/>
          </a:prstGeom>
          <a:noFill/>
          <a:ln>
            <a:noFill/>
          </a:ln>
        </p:spPr>
      </p:pic>
      <p:pic>
        <p:nvPicPr>
          <p:cNvPr id="315" name="Google Shape;315;p41"/>
          <p:cNvPicPr preferRelativeResize="0"/>
          <p:nvPr/>
        </p:nvPicPr>
        <p:blipFill>
          <a:blip r:embed="rId5">
            <a:alphaModFix/>
          </a:blip>
          <a:stretch>
            <a:fillRect/>
          </a:stretch>
        </p:blipFill>
        <p:spPr>
          <a:xfrm>
            <a:off x="5569125" y="3850596"/>
            <a:ext cx="3354450" cy="535425"/>
          </a:xfrm>
          <a:prstGeom prst="rect">
            <a:avLst/>
          </a:prstGeom>
          <a:noFill/>
          <a:ln>
            <a:noFill/>
          </a:ln>
        </p:spPr>
      </p:pic>
      <p:sp>
        <p:nvSpPr>
          <p:cNvPr id="316" name="Google Shape;316;p41"/>
          <p:cNvSpPr/>
          <p:nvPr/>
        </p:nvSpPr>
        <p:spPr>
          <a:xfrm>
            <a:off x="4406250" y="3971600"/>
            <a:ext cx="950700" cy="217200"/>
          </a:xfrm>
          <a:prstGeom prst="rightArrow">
            <a:avLst>
              <a:gd fmla="val 50000" name="adj1"/>
              <a:gd fmla="val 50000" name="adj2"/>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0000"/>
              </a:solidFill>
            </a:endParaRPr>
          </a:p>
        </p:txBody>
      </p:sp>
      <p:cxnSp>
        <p:nvCxnSpPr>
          <p:cNvPr id="317" name="Google Shape;317;p41"/>
          <p:cNvCxnSpPr/>
          <p:nvPr/>
        </p:nvCxnSpPr>
        <p:spPr>
          <a:xfrm>
            <a:off x="1349250" y="3567900"/>
            <a:ext cx="27300" cy="271800"/>
          </a:xfrm>
          <a:prstGeom prst="straightConnector1">
            <a:avLst/>
          </a:prstGeom>
          <a:noFill/>
          <a:ln cap="flat" cmpd="sng" w="9525">
            <a:solidFill>
              <a:schemeClr val="dk2"/>
            </a:solidFill>
            <a:prstDash val="solid"/>
            <a:round/>
            <a:headEnd len="med" w="med" type="none"/>
            <a:tailEnd len="med" w="med" type="triangle"/>
          </a:ln>
        </p:spPr>
      </p:cxnSp>
      <p:cxnSp>
        <p:nvCxnSpPr>
          <p:cNvPr id="318" name="Google Shape;318;p41"/>
          <p:cNvCxnSpPr/>
          <p:nvPr/>
        </p:nvCxnSpPr>
        <p:spPr>
          <a:xfrm flipH="1">
            <a:off x="2553775" y="3576900"/>
            <a:ext cx="72300" cy="2538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 name="Shape 79"/>
        <p:cNvGrpSpPr/>
        <p:nvPr/>
      </p:nvGrpSpPr>
      <p:grpSpPr>
        <a:xfrm>
          <a:off x="0" y="0"/>
          <a:ext cx="0" cy="0"/>
          <a:chOff x="0" y="0"/>
          <a:chExt cx="0" cy="0"/>
        </a:xfrm>
      </p:grpSpPr>
      <p:sp>
        <p:nvSpPr>
          <p:cNvPr id="80" name="Google Shape;80;p15"/>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Comparison Based Sorting</a:t>
            </a:r>
            <a:endParaRPr/>
          </a:p>
        </p:txBody>
      </p:sp>
      <p:sp>
        <p:nvSpPr>
          <p:cNvPr id="81" name="Google Shape;81;p15"/>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All comparison based sorts are lower bounded by Omega(NlogN) </a:t>
            </a:r>
            <a:endParaRPr/>
          </a:p>
          <a:p>
            <a:pPr indent="-342900" lvl="0" marL="457200" rtl="0" algn="l">
              <a:spcBef>
                <a:spcPts val="1600"/>
              </a:spcBef>
              <a:spcAft>
                <a:spcPts val="0"/>
              </a:spcAft>
              <a:buSzPts val="1800"/>
              <a:buChar char="-"/>
            </a:pPr>
            <a:r>
              <a:rPr lang="en"/>
              <a:t>List considered sorted if for all i:</a:t>
            </a:r>
            <a:endParaRPr/>
          </a:p>
          <a:p>
            <a:pPr indent="457200" lvl="0" marL="2743200" rtl="0" algn="l">
              <a:spcBef>
                <a:spcPts val="1600"/>
              </a:spcBef>
              <a:spcAft>
                <a:spcPts val="1600"/>
              </a:spcAft>
              <a:buNone/>
            </a:pPr>
            <a:r>
              <a:rPr lang="en"/>
              <a:t>arr[i] &lt; arr[i + 1]</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2" name="Shape 322"/>
        <p:cNvGrpSpPr/>
        <p:nvPr/>
      </p:nvGrpSpPr>
      <p:grpSpPr>
        <a:xfrm>
          <a:off x="0" y="0"/>
          <a:ext cx="0" cy="0"/>
          <a:chOff x="0" y="0"/>
          <a:chExt cx="0" cy="0"/>
        </a:xfrm>
      </p:grpSpPr>
      <p:sp>
        <p:nvSpPr>
          <p:cNvPr id="323" name="Google Shape;323;p42"/>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Merge Sort</a:t>
            </a:r>
            <a:endParaRPr/>
          </a:p>
        </p:txBody>
      </p:sp>
      <p:sp>
        <p:nvSpPr>
          <p:cNvPr id="324" name="Google Shape;324;p42"/>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AutoNum type="arabicPeriod"/>
            </a:pPr>
            <a:r>
              <a:rPr lang="en"/>
              <a:t>Split array into two roughly even pieces </a:t>
            </a:r>
            <a:endParaRPr/>
          </a:p>
          <a:p>
            <a:pPr indent="-342900" lvl="0" marL="457200" rtl="0" algn="l">
              <a:spcBef>
                <a:spcPts val="0"/>
              </a:spcBef>
              <a:spcAft>
                <a:spcPts val="0"/>
              </a:spcAft>
              <a:buSzPts val="1800"/>
              <a:buAutoNum type="arabicPeriod"/>
            </a:pPr>
            <a:r>
              <a:rPr lang="en"/>
              <a:t>Call Merge sort on each half (Recursion!) </a:t>
            </a:r>
            <a:endParaRPr/>
          </a:p>
          <a:p>
            <a:pPr indent="-342900" lvl="0" marL="457200" rtl="0" algn="l">
              <a:spcBef>
                <a:spcPts val="0"/>
              </a:spcBef>
              <a:spcAft>
                <a:spcPts val="0"/>
              </a:spcAft>
              <a:buSzPts val="1800"/>
              <a:buAutoNum type="arabicPeriod"/>
            </a:pPr>
            <a:r>
              <a:rPr lang="en"/>
              <a:t>Merge two sorted halves </a:t>
            </a:r>
            <a:endParaRPr/>
          </a:p>
          <a:p>
            <a:pPr indent="0" lvl="0" marL="0" rtl="0" algn="l">
              <a:spcBef>
                <a:spcPts val="1600"/>
              </a:spcBef>
              <a:spcAft>
                <a:spcPts val="0"/>
              </a:spcAft>
              <a:buNone/>
            </a:pPr>
            <a:r>
              <a:rPr lang="en"/>
              <a:t>What’s Merge(arr1,arr2)?</a:t>
            </a:r>
            <a:endParaRPr/>
          </a:p>
          <a:p>
            <a:pPr indent="0" lvl="0" marL="0" rtl="0" algn="l">
              <a:spcBef>
                <a:spcPts val="1600"/>
              </a:spcBef>
              <a:spcAft>
                <a:spcPts val="1600"/>
              </a:spcAft>
              <a:buNone/>
            </a:pPr>
            <a:r>
              <a:t/>
            </a:r>
            <a:endParaRPr/>
          </a:p>
        </p:txBody>
      </p:sp>
      <p:pic>
        <p:nvPicPr>
          <p:cNvPr id="325" name="Google Shape;325;p42"/>
          <p:cNvPicPr preferRelativeResize="0"/>
          <p:nvPr/>
        </p:nvPicPr>
        <p:blipFill>
          <a:blip r:embed="rId3">
            <a:alphaModFix/>
          </a:blip>
          <a:stretch>
            <a:fillRect/>
          </a:stretch>
        </p:blipFill>
        <p:spPr>
          <a:xfrm>
            <a:off x="471900" y="3901350"/>
            <a:ext cx="1417896" cy="433925"/>
          </a:xfrm>
          <a:prstGeom prst="rect">
            <a:avLst/>
          </a:prstGeom>
          <a:noFill/>
          <a:ln>
            <a:noFill/>
          </a:ln>
        </p:spPr>
      </p:pic>
      <p:pic>
        <p:nvPicPr>
          <p:cNvPr id="326" name="Google Shape;326;p42"/>
          <p:cNvPicPr preferRelativeResize="0"/>
          <p:nvPr/>
        </p:nvPicPr>
        <p:blipFill>
          <a:blip r:embed="rId4">
            <a:alphaModFix/>
          </a:blip>
          <a:stretch>
            <a:fillRect/>
          </a:stretch>
        </p:blipFill>
        <p:spPr>
          <a:xfrm>
            <a:off x="2332550" y="3873950"/>
            <a:ext cx="1791950" cy="488725"/>
          </a:xfrm>
          <a:prstGeom prst="rect">
            <a:avLst/>
          </a:prstGeom>
          <a:noFill/>
          <a:ln>
            <a:noFill/>
          </a:ln>
        </p:spPr>
      </p:pic>
      <p:pic>
        <p:nvPicPr>
          <p:cNvPr id="327" name="Google Shape;327;p42"/>
          <p:cNvPicPr preferRelativeResize="0"/>
          <p:nvPr/>
        </p:nvPicPr>
        <p:blipFill>
          <a:blip r:embed="rId5">
            <a:alphaModFix/>
          </a:blip>
          <a:stretch>
            <a:fillRect/>
          </a:stretch>
        </p:blipFill>
        <p:spPr>
          <a:xfrm>
            <a:off x="5569125" y="3850596"/>
            <a:ext cx="3354450" cy="535425"/>
          </a:xfrm>
          <a:prstGeom prst="rect">
            <a:avLst/>
          </a:prstGeom>
          <a:noFill/>
          <a:ln>
            <a:noFill/>
          </a:ln>
        </p:spPr>
      </p:pic>
      <p:sp>
        <p:nvSpPr>
          <p:cNvPr id="328" name="Google Shape;328;p42"/>
          <p:cNvSpPr/>
          <p:nvPr/>
        </p:nvSpPr>
        <p:spPr>
          <a:xfrm>
            <a:off x="4406250" y="3971600"/>
            <a:ext cx="950700" cy="217200"/>
          </a:xfrm>
          <a:prstGeom prst="rightArrow">
            <a:avLst>
              <a:gd fmla="val 50000" name="adj1"/>
              <a:gd fmla="val 50000" name="adj2"/>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0000"/>
              </a:solidFill>
            </a:endParaRPr>
          </a:p>
        </p:txBody>
      </p:sp>
      <p:cxnSp>
        <p:nvCxnSpPr>
          <p:cNvPr id="329" name="Google Shape;329;p42"/>
          <p:cNvCxnSpPr/>
          <p:nvPr/>
        </p:nvCxnSpPr>
        <p:spPr>
          <a:xfrm>
            <a:off x="1684300" y="3576900"/>
            <a:ext cx="27300" cy="271800"/>
          </a:xfrm>
          <a:prstGeom prst="straightConnector1">
            <a:avLst/>
          </a:prstGeom>
          <a:noFill/>
          <a:ln cap="flat" cmpd="sng" w="9525">
            <a:solidFill>
              <a:schemeClr val="dk2"/>
            </a:solidFill>
            <a:prstDash val="solid"/>
            <a:round/>
            <a:headEnd len="med" w="med" type="none"/>
            <a:tailEnd len="med" w="med" type="triangle"/>
          </a:ln>
        </p:spPr>
      </p:cxnSp>
      <p:cxnSp>
        <p:nvCxnSpPr>
          <p:cNvPr id="330" name="Google Shape;330;p42"/>
          <p:cNvCxnSpPr/>
          <p:nvPr/>
        </p:nvCxnSpPr>
        <p:spPr>
          <a:xfrm flipH="1">
            <a:off x="2553775" y="3576900"/>
            <a:ext cx="72300" cy="2538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4" name="Shape 334"/>
        <p:cNvGrpSpPr/>
        <p:nvPr/>
      </p:nvGrpSpPr>
      <p:grpSpPr>
        <a:xfrm>
          <a:off x="0" y="0"/>
          <a:ext cx="0" cy="0"/>
          <a:chOff x="0" y="0"/>
          <a:chExt cx="0" cy="0"/>
        </a:xfrm>
      </p:grpSpPr>
      <p:sp>
        <p:nvSpPr>
          <p:cNvPr id="335" name="Google Shape;335;p43"/>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Merge Sort</a:t>
            </a:r>
            <a:endParaRPr/>
          </a:p>
        </p:txBody>
      </p:sp>
      <p:sp>
        <p:nvSpPr>
          <p:cNvPr id="336" name="Google Shape;336;p43"/>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AutoNum type="arabicPeriod"/>
            </a:pPr>
            <a:r>
              <a:rPr lang="en"/>
              <a:t>Split array into two roughly even pieces </a:t>
            </a:r>
            <a:endParaRPr/>
          </a:p>
          <a:p>
            <a:pPr indent="-342900" lvl="0" marL="457200" rtl="0" algn="l">
              <a:spcBef>
                <a:spcPts val="0"/>
              </a:spcBef>
              <a:spcAft>
                <a:spcPts val="0"/>
              </a:spcAft>
              <a:buSzPts val="1800"/>
              <a:buAutoNum type="arabicPeriod"/>
            </a:pPr>
            <a:r>
              <a:rPr lang="en"/>
              <a:t>Call Merge sort on each half (Recursion!) </a:t>
            </a:r>
            <a:endParaRPr/>
          </a:p>
          <a:p>
            <a:pPr indent="-342900" lvl="0" marL="457200" rtl="0" algn="l">
              <a:spcBef>
                <a:spcPts val="0"/>
              </a:spcBef>
              <a:spcAft>
                <a:spcPts val="0"/>
              </a:spcAft>
              <a:buSzPts val="1800"/>
              <a:buAutoNum type="arabicPeriod"/>
            </a:pPr>
            <a:r>
              <a:rPr lang="en"/>
              <a:t>Merge two sorted halves </a:t>
            </a:r>
            <a:endParaRPr/>
          </a:p>
          <a:p>
            <a:pPr indent="0" lvl="0" marL="0" rtl="0" algn="l">
              <a:spcBef>
                <a:spcPts val="1600"/>
              </a:spcBef>
              <a:spcAft>
                <a:spcPts val="0"/>
              </a:spcAft>
              <a:buNone/>
            </a:pPr>
            <a:r>
              <a:rPr lang="en"/>
              <a:t>What’s Merge(arr1,arr2)?</a:t>
            </a:r>
            <a:endParaRPr/>
          </a:p>
          <a:p>
            <a:pPr indent="0" lvl="0" marL="0" rtl="0" algn="l">
              <a:spcBef>
                <a:spcPts val="1600"/>
              </a:spcBef>
              <a:spcAft>
                <a:spcPts val="1600"/>
              </a:spcAft>
              <a:buNone/>
            </a:pPr>
            <a:r>
              <a:t/>
            </a:r>
            <a:endParaRPr/>
          </a:p>
        </p:txBody>
      </p:sp>
      <p:pic>
        <p:nvPicPr>
          <p:cNvPr id="337" name="Google Shape;337;p43"/>
          <p:cNvPicPr preferRelativeResize="0"/>
          <p:nvPr/>
        </p:nvPicPr>
        <p:blipFill>
          <a:blip r:embed="rId3">
            <a:alphaModFix/>
          </a:blip>
          <a:stretch>
            <a:fillRect/>
          </a:stretch>
        </p:blipFill>
        <p:spPr>
          <a:xfrm>
            <a:off x="471900" y="3901350"/>
            <a:ext cx="1417896" cy="433925"/>
          </a:xfrm>
          <a:prstGeom prst="rect">
            <a:avLst/>
          </a:prstGeom>
          <a:noFill/>
          <a:ln>
            <a:noFill/>
          </a:ln>
        </p:spPr>
      </p:pic>
      <p:pic>
        <p:nvPicPr>
          <p:cNvPr id="338" name="Google Shape;338;p43"/>
          <p:cNvPicPr preferRelativeResize="0"/>
          <p:nvPr/>
        </p:nvPicPr>
        <p:blipFill>
          <a:blip r:embed="rId4">
            <a:alphaModFix/>
          </a:blip>
          <a:stretch>
            <a:fillRect/>
          </a:stretch>
        </p:blipFill>
        <p:spPr>
          <a:xfrm>
            <a:off x="2332550" y="3873950"/>
            <a:ext cx="1791950" cy="488725"/>
          </a:xfrm>
          <a:prstGeom prst="rect">
            <a:avLst/>
          </a:prstGeom>
          <a:noFill/>
          <a:ln>
            <a:noFill/>
          </a:ln>
        </p:spPr>
      </p:pic>
      <p:pic>
        <p:nvPicPr>
          <p:cNvPr id="339" name="Google Shape;339;p43"/>
          <p:cNvPicPr preferRelativeResize="0"/>
          <p:nvPr/>
        </p:nvPicPr>
        <p:blipFill>
          <a:blip r:embed="rId5">
            <a:alphaModFix/>
          </a:blip>
          <a:stretch>
            <a:fillRect/>
          </a:stretch>
        </p:blipFill>
        <p:spPr>
          <a:xfrm>
            <a:off x="5569125" y="3850596"/>
            <a:ext cx="3354450" cy="535425"/>
          </a:xfrm>
          <a:prstGeom prst="rect">
            <a:avLst/>
          </a:prstGeom>
          <a:noFill/>
          <a:ln>
            <a:noFill/>
          </a:ln>
        </p:spPr>
      </p:pic>
      <p:sp>
        <p:nvSpPr>
          <p:cNvPr id="340" name="Google Shape;340;p43"/>
          <p:cNvSpPr/>
          <p:nvPr/>
        </p:nvSpPr>
        <p:spPr>
          <a:xfrm>
            <a:off x="4406250" y="3971600"/>
            <a:ext cx="950700" cy="217200"/>
          </a:xfrm>
          <a:prstGeom prst="rightArrow">
            <a:avLst>
              <a:gd fmla="val 50000" name="adj1"/>
              <a:gd fmla="val 50000" name="adj2"/>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0000"/>
              </a:solidFill>
            </a:endParaRPr>
          </a:p>
        </p:txBody>
      </p:sp>
      <p:cxnSp>
        <p:nvCxnSpPr>
          <p:cNvPr id="341" name="Google Shape;341;p43"/>
          <p:cNvCxnSpPr/>
          <p:nvPr/>
        </p:nvCxnSpPr>
        <p:spPr>
          <a:xfrm>
            <a:off x="1684300" y="3576900"/>
            <a:ext cx="27300" cy="271800"/>
          </a:xfrm>
          <a:prstGeom prst="straightConnector1">
            <a:avLst/>
          </a:prstGeom>
          <a:noFill/>
          <a:ln cap="flat" cmpd="sng" w="9525">
            <a:solidFill>
              <a:schemeClr val="dk2"/>
            </a:solidFill>
            <a:prstDash val="solid"/>
            <a:round/>
            <a:headEnd len="med" w="med" type="none"/>
            <a:tailEnd len="med" w="med" type="triangle"/>
          </a:ln>
        </p:spPr>
      </p:cxnSp>
      <p:cxnSp>
        <p:nvCxnSpPr>
          <p:cNvPr id="342" name="Google Shape;342;p43"/>
          <p:cNvCxnSpPr/>
          <p:nvPr/>
        </p:nvCxnSpPr>
        <p:spPr>
          <a:xfrm flipH="1">
            <a:off x="2834500" y="3585900"/>
            <a:ext cx="72300" cy="2538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6" name="Shape 346"/>
        <p:cNvGrpSpPr/>
        <p:nvPr/>
      </p:nvGrpSpPr>
      <p:grpSpPr>
        <a:xfrm>
          <a:off x="0" y="0"/>
          <a:ext cx="0" cy="0"/>
          <a:chOff x="0" y="0"/>
          <a:chExt cx="0" cy="0"/>
        </a:xfrm>
      </p:grpSpPr>
      <p:sp>
        <p:nvSpPr>
          <p:cNvPr id="347" name="Google Shape;347;p44"/>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Merge Sort</a:t>
            </a:r>
            <a:endParaRPr/>
          </a:p>
        </p:txBody>
      </p:sp>
      <p:sp>
        <p:nvSpPr>
          <p:cNvPr id="348" name="Google Shape;348;p44"/>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AutoNum type="arabicPeriod"/>
            </a:pPr>
            <a:r>
              <a:rPr lang="en"/>
              <a:t>Split array into two roughly even pieces </a:t>
            </a:r>
            <a:endParaRPr/>
          </a:p>
          <a:p>
            <a:pPr indent="-342900" lvl="0" marL="457200" rtl="0" algn="l">
              <a:spcBef>
                <a:spcPts val="0"/>
              </a:spcBef>
              <a:spcAft>
                <a:spcPts val="0"/>
              </a:spcAft>
              <a:buSzPts val="1800"/>
              <a:buAutoNum type="arabicPeriod"/>
            </a:pPr>
            <a:r>
              <a:rPr lang="en"/>
              <a:t>Call Merge sort on each half (Recursion!) </a:t>
            </a:r>
            <a:endParaRPr/>
          </a:p>
          <a:p>
            <a:pPr indent="-342900" lvl="0" marL="457200" rtl="0" algn="l">
              <a:spcBef>
                <a:spcPts val="0"/>
              </a:spcBef>
              <a:spcAft>
                <a:spcPts val="0"/>
              </a:spcAft>
              <a:buSzPts val="1800"/>
              <a:buAutoNum type="arabicPeriod"/>
            </a:pPr>
            <a:r>
              <a:rPr lang="en"/>
              <a:t>Merge two sorted halves </a:t>
            </a:r>
            <a:endParaRPr/>
          </a:p>
          <a:p>
            <a:pPr indent="0" lvl="0" marL="0" rtl="0" algn="l">
              <a:spcBef>
                <a:spcPts val="1600"/>
              </a:spcBef>
              <a:spcAft>
                <a:spcPts val="0"/>
              </a:spcAft>
              <a:buNone/>
            </a:pPr>
            <a:r>
              <a:rPr lang="en"/>
              <a:t>What’s Merge(arr1,arr2)?</a:t>
            </a:r>
            <a:endParaRPr/>
          </a:p>
          <a:p>
            <a:pPr indent="0" lvl="0" marL="0" rtl="0" algn="l">
              <a:spcBef>
                <a:spcPts val="1600"/>
              </a:spcBef>
              <a:spcAft>
                <a:spcPts val="1600"/>
              </a:spcAft>
              <a:buNone/>
            </a:pPr>
            <a:r>
              <a:t/>
            </a:r>
            <a:endParaRPr/>
          </a:p>
        </p:txBody>
      </p:sp>
      <p:pic>
        <p:nvPicPr>
          <p:cNvPr id="349" name="Google Shape;349;p44"/>
          <p:cNvPicPr preferRelativeResize="0"/>
          <p:nvPr/>
        </p:nvPicPr>
        <p:blipFill>
          <a:blip r:embed="rId3">
            <a:alphaModFix/>
          </a:blip>
          <a:stretch>
            <a:fillRect/>
          </a:stretch>
        </p:blipFill>
        <p:spPr>
          <a:xfrm>
            <a:off x="471900" y="3901350"/>
            <a:ext cx="1417896" cy="433925"/>
          </a:xfrm>
          <a:prstGeom prst="rect">
            <a:avLst/>
          </a:prstGeom>
          <a:noFill/>
          <a:ln>
            <a:noFill/>
          </a:ln>
        </p:spPr>
      </p:pic>
      <p:pic>
        <p:nvPicPr>
          <p:cNvPr id="350" name="Google Shape;350;p44"/>
          <p:cNvPicPr preferRelativeResize="0"/>
          <p:nvPr/>
        </p:nvPicPr>
        <p:blipFill>
          <a:blip r:embed="rId4">
            <a:alphaModFix/>
          </a:blip>
          <a:stretch>
            <a:fillRect/>
          </a:stretch>
        </p:blipFill>
        <p:spPr>
          <a:xfrm>
            <a:off x="2332550" y="3873950"/>
            <a:ext cx="1791950" cy="488725"/>
          </a:xfrm>
          <a:prstGeom prst="rect">
            <a:avLst/>
          </a:prstGeom>
          <a:noFill/>
          <a:ln>
            <a:noFill/>
          </a:ln>
        </p:spPr>
      </p:pic>
      <p:pic>
        <p:nvPicPr>
          <p:cNvPr id="351" name="Google Shape;351;p44"/>
          <p:cNvPicPr preferRelativeResize="0"/>
          <p:nvPr/>
        </p:nvPicPr>
        <p:blipFill>
          <a:blip r:embed="rId5">
            <a:alphaModFix/>
          </a:blip>
          <a:stretch>
            <a:fillRect/>
          </a:stretch>
        </p:blipFill>
        <p:spPr>
          <a:xfrm>
            <a:off x="5569125" y="3850596"/>
            <a:ext cx="3354450" cy="535425"/>
          </a:xfrm>
          <a:prstGeom prst="rect">
            <a:avLst/>
          </a:prstGeom>
          <a:noFill/>
          <a:ln>
            <a:noFill/>
          </a:ln>
        </p:spPr>
      </p:pic>
      <p:sp>
        <p:nvSpPr>
          <p:cNvPr id="352" name="Google Shape;352;p44"/>
          <p:cNvSpPr/>
          <p:nvPr/>
        </p:nvSpPr>
        <p:spPr>
          <a:xfrm>
            <a:off x="4406250" y="3971600"/>
            <a:ext cx="950700" cy="217200"/>
          </a:xfrm>
          <a:prstGeom prst="rightArrow">
            <a:avLst>
              <a:gd fmla="val 50000" name="adj1"/>
              <a:gd fmla="val 50000" name="adj2"/>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0000"/>
              </a:solidFill>
            </a:endParaRPr>
          </a:p>
        </p:txBody>
      </p:sp>
      <p:cxnSp>
        <p:nvCxnSpPr>
          <p:cNvPr id="353" name="Google Shape;353;p44"/>
          <p:cNvCxnSpPr/>
          <p:nvPr/>
        </p:nvCxnSpPr>
        <p:spPr>
          <a:xfrm>
            <a:off x="1684300" y="3576900"/>
            <a:ext cx="27300" cy="271800"/>
          </a:xfrm>
          <a:prstGeom prst="straightConnector1">
            <a:avLst/>
          </a:prstGeom>
          <a:noFill/>
          <a:ln cap="flat" cmpd="sng" w="9525">
            <a:solidFill>
              <a:schemeClr val="dk2"/>
            </a:solidFill>
            <a:prstDash val="solid"/>
            <a:round/>
            <a:headEnd len="med" w="med" type="none"/>
            <a:tailEnd len="med" w="med" type="triangle"/>
          </a:ln>
        </p:spPr>
      </p:cxnSp>
      <p:cxnSp>
        <p:nvCxnSpPr>
          <p:cNvPr id="354" name="Google Shape;354;p44"/>
          <p:cNvCxnSpPr/>
          <p:nvPr/>
        </p:nvCxnSpPr>
        <p:spPr>
          <a:xfrm flipH="1">
            <a:off x="3192375" y="3585900"/>
            <a:ext cx="72300" cy="2538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8" name="Shape 358"/>
        <p:cNvGrpSpPr/>
        <p:nvPr/>
      </p:nvGrpSpPr>
      <p:grpSpPr>
        <a:xfrm>
          <a:off x="0" y="0"/>
          <a:ext cx="0" cy="0"/>
          <a:chOff x="0" y="0"/>
          <a:chExt cx="0" cy="0"/>
        </a:xfrm>
      </p:grpSpPr>
      <p:sp>
        <p:nvSpPr>
          <p:cNvPr id="359" name="Google Shape;359;p45"/>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Merge Sort</a:t>
            </a:r>
            <a:endParaRPr/>
          </a:p>
        </p:txBody>
      </p:sp>
      <p:sp>
        <p:nvSpPr>
          <p:cNvPr id="360" name="Google Shape;360;p45"/>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AutoNum type="arabicPeriod"/>
            </a:pPr>
            <a:r>
              <a:rPr lang="en"/>
              <a:t>Split array into two roughly even pieces </a:t>
            </a:r>
            <a:endParaRPr/>
          </a:p>
          <a:p>
            <a:pPr indent="-342900" lvl="0" marL="457200" rtl="0" algn="l">
              <a:spcBef>
                <a:spcPts val="0"/>
              </a:spcBef>
              <a:spcAft>
                <a:spcPts val="0"/>
              </a:spcAft>
              <a:buSzPts val="1800"/>
              <a:buAutoNum type="arabicPeriod"/>
            </a:pPr>
            <a:r>
              <a:rPr lang="en"/>
              <a:t>Call Merge sort on each half (Recursion!) </a:t>
            </a:r>
            <a:endParaRPr/>
          </a:p>
          <a:p>
            <a:pPr indent="-342900" lvl="0" marL="457200" rtl="0" algn="l">
              <a:spcBef>
                <a:spcPts val="0"/>
              </a:spcBef>
              <a:spcAft>
                <a:spcPts val="0"/>
              </a:spcAft>
              <a:buSzPts val="1800"/>
              <a:buAutoNum type="arabicPeriod"/>
            </a:pPr>
            <a:r>
              <a:rPr lang="en"/>
              <a:t>Merge two sorted halves </a:t>
            </a:r>
            <a:endParaRPr/>
          </a:p>
          <a:p>
            <a:pPr indent="0" lvl="0" marL="0" rtl="0" algn="l">
              <a:spcBef>
                <a:spcPts val="1600"/>
              </a:spcBef>
              <a:spcAft>
                <a:spcPts val="0"/>
              </a:spcAft>
              <a:buNone/>
            </a:pPr>
            <a:r>
              <a:rPr lang="en"/>
              <a:t>What’s Merge(arr1,arr2)?</a:t>
            </a:r>
            <a:endParaRPr/>
          </a:p>
          <a:p>
            <a:pPr indent="0" lvl="0" marL="0" rtl="0" algn="l">
              <a:spcBef>
                <a:spcPts val="1600"/>
              </a:spcBef>
              <a:spcAft>
                <a:spcPts val="1600"/>
              </a:spcAft>
              <a:buNone/>
            </a:pPr>
            <a:r>
              <a:t/>
            </a:r>
            <a:endParaRPr/>
          </a:p>
        </p:txBody>
      </p:sp>
      <p:pic>
        <p:nvPicPr>
          <p:cNvPr id="361" name="Google Shape;361;p45"/>
          <p:cNvPicPr preferRelativeResize="0"/>
          <p:nvPr/>
        </p:nvPicPr>
        <p:blipFill>
          <a:blip r:embed="rId3">
            <a:alphaModFix/>
          </a:blip>
          <a:stretch>
            <a:fillRect/>
          </a:stretch>
        </p:blipFill>
        <p:spPr>
          <a:xfrm>
            <a:off x="471900" y="3901350"/>
            <a:ext cx="1417896" cy="433925"/>
          </a:xfrm>
          <a:prstGeom prst="rect">
            <a:avLst/>
          </a:prstGeom>
          <a:noFill/>
          <a:ln>
            <a:noFill/>
          </a:ln>
        </p:spPr>
      </p:pic>
      <p:pic>
        <p:nvPicPr>
          <p:cNvPr id="362" name="Google Shape;362;p45"/>
          <p:cNvPicPr preferRelativeResize="0"/>
          <p:nvPr/>
        </p:nvPicPr>
        <p:blipFill>
          <a:blip r:embed="rId4">
            <a:alphaModFix/>
          </a:blip>
          <a:stretch>
            <a:fillRect/>
          </a:stretch>
        </p:blipFill>
        <p:spPr>
          <a:xfrm>
            <a:off x="2332550" y="3873950"/>
            <a:ext cx="1791950" cy="488725"/>
          </a:xfrm>
          <a:prstGeom prst="rect">
            <a:avLst/>
          </a:prstGeom>
          <a:noFill/>
          <a:ln>
            <a:noFill/>
          </a:ln>
        </p:spPr>
      </p:pic>
      <p:pic>
        <p:nvPicPr>
          <p:cNvPr id="363" name="Google Shape;363;p45"/>
          <p:cNvPicPr preferRelativeResize="0"/>
          <p:nvPr/>
        </p:nvPicPr>
        <p:blipFill>
          <a:blip r:embed="rId5">
            <a:alphaModFix/>
          </a:blip>
          <a:stretch>
            <a:fillRect/>
          </a:stretch>
        </p:blipFill>
        <p:spPr>
          <a:xfrm>
            <a:off x="5569125" y="3850596"/>
            <a:ext cx="3354450" cy="535425"/>
          </a:xfrm>
          <a:prstGeom prst="rect">
            <a:avLst/>
          </a:prstGeom>
          <a:noFill/>
          <a:ln>
            <a:noFill/>
          </a:ln>
        </p:spPr>
      </p:pic>
      <p:sp>
        <p:nvSpPr>
          <p:cNvPr id="364" name="Google Shape;364;p45"/>
          <p:cNvSpPr/>
          <p:nvPr/>
        </p:nvSpPr>
        <p:spPr>
          <a:xfrm>
            <a:off x="4406250" y="3971600"/>
            <a:ext cx="950700" cy="217200"/>
          </a:xfrm>
          <a:prstGeom prst="rightArrow">
            <a:avLst>
              <a:gd fmla="val 50000" name="adj1"/>
              <a:gd fmla="val 50000" name="adj2"/>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0000"/>
              </a:solidFill>
            </a:endParaRPr>
          </a:p>
        </p:txBody>
      </p:sp>
      <p:cxnSp>
        <p:nvCxnSpPr>
          <p:cNvPr id="365" name="Google Shape;365;p45"/>
          <p:cNvCxnSpPr/>
          <p:nvPr/>
        </p:nvCxnSpPr>
        <p:spPr>
          <a:xfrm>
            <a:off x="1684300" y="3576900"/>
            <a:ext cx="27300" cy="271800"/>
          </a:xfrm>
          <a:prstGeom prst="straightConnector1">
            <a:avLst/>
          </a:prstGeom>
          <a:noFill/>
          <a:ln cap="flat" cmpd="sng" w="9525">
            <a:solidFill>
              <a:schemeClr val="dk2"/>
            </a:solidFill>
            <a:prstDash val="solid"/>
            <a:round/>
            <a:headEnd len="med" w="med" type="none"/>
            <a:tailEnd len="med" w="med" type="triangle"/>
          </a:ln>
        </p:spPr>
      </p:cxnSp>
      <p:cxnSp>
        <p:nvCxnSpPr>
          <p:cNvPr id="366" name="Google Shape;366;p45"/>
          <p:cNvCxnSpPr/>
          <p:nvPr/>
        </p:nvCxnSpPr>
        <p:spPr>
          <a:xfrm flipH="1">
            <a:off x="3527425" y="3585900"/>
            <a:ext cx="72300" cy="2538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0" name="Shape 370"/>
        <p:cNvGrpSpPr/>
        <p:nvPr/>
      </p:nvGrpSpPr>
      <p:grpSpPr>
        <a:xfrm>
          <a:off x="0" y="0"/>
          <a:ext cx="0" cy="0"/>
          <a:chOff x="0" y="0"/>
          <a:chExt cx="0" cy="0"/>
        </a:xfrm>
      </p:grpSpPr>
      <p:sp>
        <p:nvSpPr>
          <p:cNvPr id="371" name="Google Shape;371;p46"/>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Merge Sort</a:t>
            </a:r>
            <a:endParaRPr/>
          </a:p>
        </p:txBody>
      </p:sp>
      <p:sp>
        <p:nvSpPr>
          <p:cNvPr id="372" name="Google Shape;372;p46"/>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AutoNum type="arabicPeriod"/>
            </a:pPr>
            <a:r>
              <a:rPr lang="en"/>
              <a:t>Split array into two roughly even pieces </a:t>
            </a:r>
            <a:endParaRPr/>
          </a:p>
          <a:p>
            <a:pPr indent="-342900" lvl="0" marL="457200" rtl="0" algn="l">
              <a:spcBef>
                <a:spcPts val="0"/>
              </a:spcBef>
              <a:spcAft>
                <a:spcPts val="0"/>
              </a:spcAft>
              <a:buSzPts val="1800"/>
              <a:buAutoNum type="arabicPeriod"/>
            </a:pPr>
            <a:r>
              <a:rPr lang="en"/>
              <a:t>Call Merge sort on each half (Recursion!) </a:t>
            </a:r>
            <a:endParaRPr/>
          </a:p>
          <a:p>
            <a:pPr indent="-342900" lvl="0" marL="457200" rtl="0" algn="l">
              <a:spcBef>
                <a:spcPts val="0"/>
              </a:spcBef>
              <a:spcAft>
                <a:spcPts val="0"/>
              </a:spcAft>
              <a:buSzPts val="1800"/>
              <a:buAutoNum type="arabicPeriod"/>
            </a:pPr>
            <a:r>
              <a:rPr lang="en"/>
              <a:t>Merge two sorted halves </a:t>
            </a:r>
            <a:endParaRPr/>
          </a:p>
          <a:p>
            <a:pPr indent="0" lvl="0" marL="0" rtl="0" algn="l">
              <a:spcBef>
                <a:spcPts val="1600"/>
              </a:spcBef>
              <a:spcAft>
                <a:spcPts val="0"/>
              </a:spcAft>
              <a:buNone/>
            </a:pPr>
            <a:r>
              <a:rPr lang="en"/>
              <a:t>What’s Merge(arr1,arr2)?</a:t>
            </a:r>
            <a:endParaRPr/>
          </a:p>
          <a:p>
            <a:pPr indent="0" lvl="0" marL="0" rtl="0" algn="l">
              <a:spcBef>
                <a:spcPts val="1600"/>
              </a:spcBef>
              <a:spcAft>
                <a:spcPts val="1600"/>
              </a:spcAft>
              <a:buNone/>
            </a:pPr>
            <a:r>
              <a:t/>
            </a:r>
            <a:endParaRPr/>
          </a:p>
        </p:txBody>
      </p:sp>
      <p:pic>
        <p:nvPicPr>
          <p:cNvPr id="373" name="Google Shape;373;p46"/>
          <p:cNvPicPr preferRelativeResize="0"/>
          <p:nvPr/>
        </p:nvPicPr>
        <p:blipFill>
          <a:blip r:embed="rId3">
            <a:alphaModFix/>
          </a:blip>
          <a:stretch>
            <a:fillRect/>
          </a:stretch>
        </p:blipFill>
        <p:spPr>
          <a:xfrm>
            <a:off x="471900" y="3901350"/>
            <a:ext cx="1417896" cy="433925"/>
          </a:xfrm>
          <a:prstGeom prst="rect">
            <a:avLst/>
          </a:prstGeom>
          <a:noFill/>
          <a:ln>
            <a:noFill/>
          </a:ln>
        </p:spPr>
      </p:pic>
      <p:pic>
        <p:nvPicPr>
          <p:cNvPr id="374" name="Google Shape;374;p46"/>
          <p:cNvPicPr preferRelativeResize="0"/>
          <p:nvPr/>
        </p:nvPicPr>
        <p:blipFill>
          <a:blip r:embed="rId4">
            <a:alphaModFix/>
          </a:blip>
          <a:stretch>
            <a:fillRect/>
          </a:stretch>
        </p:blipFill>
        <p:spPr>
          <a:xfrm>
            <a:off x="2332550" y="3873950"/>
            <a:ext cx="1791950" cy="488725"/>
          </a:xfrm>
          <a:prstGeom prst="rect">
            <a:avLst/>
          </a:prstGeom>
          <a:noFill/>
          <a:ln>
            <a:noFill/>
          </a:ln>
        </p:spPr>
      </p:pic>
      <p:pic>
        <p:nvPicPr>
          <p:cNvPr id="375" name="Google Shape;375;p46"/>
          <p:cNvPicPr preferRelativeResize="0"/>
          <p:nvPr/>
        </p:nvPicPr>
        <p:blipFill>
          <a:blip r:embed="rId5">
            <a:alphaModFix/>
          </a:blip>
          <a:stretch>
            <a:fillRect/>
          </a:stretch>
        </p:blipFill>
        <p:spPr>
          <a:xfrm>
            <a:off x="5569125" y="3850596"/>
            <a:ext cx="3354450" cy="535425"/>
          </a:xfrm>
          <a:prstGeom prst="rect">
            <a:avLst/>
          </a:prstGeom>
          <a:noFill/>
          <a:ln>
            <a:noFill/>
          </a:ln>
        </p:spPr>
      </p:pic>
      <p:sp>
        <p:nvSpPr>
          <p:cNvPr id="376" name="Google Shape;376;p46"/>
          <p:cNvSpPr/>
          <p:nvPr/>
        </p:nvSpPr>
        <p:spPr>
          <a:xfrm>
            <a:off x="4406250" y="3971600"/>
            <a:ext cx="950700" cy="217200"/>
          </a:xfrm>
          <a:prstGeom prst="rightArrow">
            <a:avLst>
              <a:gd fmla="val 50000" name="adj1"/>
              <a:gd fmla="val 50000" name="adj2"/>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0000"/>
              </a:solidFill>
            </a:endParaRPr>
          </a:p>
        </p:txBody>
      </p:sp>
      <p:cxnSp>
        <p:nvCxnSpPr>
          <p:cNvPr id="377" name="Google Shape;377;p46"/>
          <p:cNvCxnSpPr/>
          <p:nvPr/>
        </p:nvCxnSpPr>
        <p:spPr>
          <a:xfrm>
            <a:off x="1684300" y="3576900"/>
            <a:ext cx="27300" cy="271800"/>
          </a:xfrm>
          <a:prstGeom prst="straightConnector1">
            <a:avLst/>
          </a:prstGeom>
          <a:noFill/>
          <a:ln cap="flat" cmpd="sng" w="9525">
            <a:solidFill>
              <a:schemeClr val="dk2"/>
            </a:solidFill>
            <a:prstDash val="solid"/>
            <a:round/>
            <a:headEnd len="med" w="med" type="none"/>
            <a:tailEnd len="med" w="med" type="triangle"/>
          </a:ln>
        </p:spPr>
      </p:cxnSp>
      <p:cxnSp>
        <p:nvCxnSpPr>
          <p:cNvPr id="378" name="Google Shape;378;p46"/>
          <p:cNvCxnSpPr/>
          <p:nvPr/>
        </p:nvCxnSpPr>
        <p:spPr>
          <a:xfrm flipH="1">
            <a:off x="3853400" y="3585900"/>
            <a:ext cx="72300" cy="2538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2" name="Shape 382"/>
        <p:cNvGrpSpPr/>
        <p:nvPr/>
      </p:nvGrpSpPr>
      <p:grpSpPr>
        <a:xfrm>
          <a:off x="0" y="0"/>
          <a:ext cx="0" cy="0"/>
          <a:chOff x="0" y="0"/>
          <a:chExt cx="0" cy="0"/>
        </a:xfrm>
      </p:grpSpPr>
      <p:sp>
        <p:nvSpPr>
          <p:cNvPr id="383" name="Google Shape;383;p47"/>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Merge Sort</a:t>
            </a:r>
            <a:endParaRPr/>
          </a:p>
        </p:txBody>
      </p:sp>
      <p:sp>
        <p:nvSpPr>
          <p:cNvPr id="384" name="Google Shape;384;p47"/>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AutoNum type="arabicPeriod"/>
            </a:pPr>
            <a:r>
              <a:rPr lang="en"/>
              <a:t>Split array into two roughly even pieces </a:t>
            </a:r>
            <a:endParaRPr/>
          </a:p>
          <a:p>
            <a:pPr indent="-342900" lvl="0" marL="457200" rtl="0" algn="l">
              <a:spcBef>
                <a:spcPts val="0"/>
              </a:spcBef>
              <a:spcAft>
                <a:spcPts val="0"/>
              </a:spcAft>
              <a:buSzPts val="1800"/>
              <a:buAutoNum type="arabicPeriod"/>
            </a:pPr>
            <a:r>
              <a:rPr lang="en"/>
              <a:t>Call Merge sort on each half (Recursion!) </a:t>
            </a:r>
            <a:endParaRPr/>
          </a:p>
          <a:p>
            <a:pPr indent="-342900" lvl="0" marL="457200" rtl="0" algn="l">
              <a:spcBef>
                <a:spcPts val="0"/>
              </a:spcBef>
              <a:spcAft>
                <a:spcPts val="0"/>
              </a:spcAft>
              <a:buSzPts val="1800"/>
              <a:buAutoNum type="arabicPeriod"/>
            </a:pPr>
            <a:r>
              <a:rPr lang="en"/>
              <a:t>Merge two sorted halves </a:t>
            </a:r>
            <a:endParaRPr/>
          </a:p>
          <a:p>
            <a:pPr indent="0" lvl="0" marL="0" rtl="0" algn="l">
              <a:spcBef>
                <a:spcPts val="1600"/>
              </a:spcBef>
              <a:spcAft>
                <a:spcPts val="0"/>
              </a:spcAft>
              <a:buNone/>
            </a:pPr>
            <a:r>
              <a:rPr lang="en"/>
              <a:t>What’s Merge(arr1,arr2)?</a:t>
            </a:r>
            <a:endParaRPr/>
          </a:p>
          <a:p>
            <a:pPr indent="0" lvl="0" marL="0" rtl="0" algn="l">
              <a:spcBef>
                <a:spcPts val="1600"/>
              </a:spcBef>
              <a:spcAft>
                <a:spcPts val="1600"/>
              </a:spcAft>
              <a:buNone/>
            </a:pPr>
            <a:r>
              <a:t/>
            </a:r>
            <a:endParaRPr/>
          </a:p>
        </p:txBody>
      </p:sp>
      <p:pic>
        <p:nvPicPr>
          <p:cNvPr id="385" name="Google Shape;385;p47"/>
          <p:cNvPicPr preferRelativeResize="0"/>
          <p:nvPr/>
        </p:nvPicPr>
        <p:blipFill>
          <a:blip r:embed="rId3">
            <a:alphaModFix/>
          </a:blip>
          <a:stretch>
            <a:fillRect/>
          </a:stretch>
        </p:blipFill>
        <p:spPr>
          <a:xfrm>
            <a:off x="471900" y="3901350"/>
            <a:ext cx="1417896" cy="433925"/>
          </a:xfrm>
          <a:prstGeom prst="rect">
            <a:avLst/>
          </a:prstGeom>
          <a:noFill/>
          <a:ln>
            <a:noFill/>
          </a:ln>
        </p:spPr>
      </p:pic>
      <p:pic>
        <p:nvPicPr>
          <p:cNvPr id="386" name="Google Shape;386;p47"/>
          <p:cNvPicPr preferRelativeResize="0"/>
          <p:nvPr/>
        </p:nvPicPr>
        <p:blipFill>
          <a:blip r:embed="rId4">
            <a:alphaModFix/>
          </a:blip>
          <a:stretch>
            <a:fillRect/>
          </a:stretch>
        </p:blipFill>
        <p:spPr>
          <a:xfrm>
            <a:off x="2332550" y="3873950"/>
            <a:ext cx="1791950" cy="488725"/>
          </a:xfrm>
          <a:prstGeom prst="rect">
            <a:avLst/>
          </a:prstGeom>
          <a:noFill/>
          <a:ln>
            <a:noFill/>
          </a:ln>
        </p:spPr>
      </p:pic>
      <p:pic>
        <p:nvPicPr>
          <p:cNvPr id="387" name="Google Shape;387;p47"/>
          <p:cNvPicPr preferRelativeResize="0"/>
          <p:nvPr/>
        </p:nvPicPr>
        <p:blipFill>
          <a:blip r:embed="rId5">
            <a:alphaModFix/>
          </a:blip>
          <a:stretch>
            <a:fillRect/>
          </a:stretch>
        </p:blipFill>
        <p:spPr>
          <a:xfrm>
            <a:off x="5569125" y="3850596"/>
            <a:ext cx="3354450" cy="535425"/>
          </a:xfrm>
          <a:prstGeom prst="rect">
            <a:avLst/>
          </a:prstGeom>
          <a:noFill/>
          <a:ln>
            <a:noFill/>
          </a:ln>
        </p:spPr>
      </p:pic>
      <p:sp>
        <p:nvSpPr>
          <p:cNvPr id="388" name="Google Shape;388;p47"/>
          <p:cNvSpPr/>
          <p:nvPr/>
        </p:nvSpPr>
        <p:spPr>
          <a:xfrm>
            <a:off x="4406250" y="3971600"/>
            <a:ext cx="950700" cy="217200"/>
          </a:xfrm>
          <a:prstGeom prst="rightArrow">
            <a:avLst>
              <a:gd fmla="val 50000" name="adj1"/>
              <a:gd fmla="val 50000" name="adj2"/>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0000"/>
              </a:solidFill>
            </a:endParaRPr>
          </a:p>
        </p:txBody>
      </p:sp>
      <p:cxnSp>
        <p:nvCxnSpPr>
          <p:cNvPr id="389" name="Google Shape;389;p47"/>
          <p:cNvCxnSpPr/>
          <p:nvPr/>
        </p:nvCxnSpPr>
        <p:spPr>
          <a:xfrm flipH="1">
            <a:off x="3853400" y="3585900"/>
            <a:ext cx="72300" cy="2538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3" name="Shape 393"/>
        <p:cNvGrpSpPr/>
        <p:nvPr/>
      </p:nvGrpSpPr>
      <p:grpSpPr>
        <a:xfrm>
          <a:off x="0" y="0"/>
          <a:ext cx="0" cy="0"/>
          <a:chOff x="0" y="0"/>
          <a:chExt cx="0" cy="0"/>
        </a:xfrm>
      </p:grpSpPr>
      <p:sp>
        <p:nvSpPr>
          <p:cNvPr id="394" name="Google Shape;394;p48"/>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Merge Sort</a:t>
            </a:r>
            <a:endParaRPr/>
          </a:p>
        </p:txBody>
      </p:sp>
      <p:sp>
        <p:nvSpPr>
          <p:cNvPr id="395" name="Google Shape;395;p48"/>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AutoNum type="arabicPeriod"/>
            </a:pPr>
            <a:r>
              <a:rPr lang="en"/>
              <a:t>Split array into two roughly even pieces </a:t>
            </a:r>
            <a:endParaRPr/>
          </a:p>
          <a:p>
            <a:pPr indent="-342900" lvl="0" marL="457200" rtl="0" algn="l">
              <a:spcBef>
                <a:spcPts val="0"/>
              </a:spcBef>
              <a:spcAft>
                <a:spcPts val="0"/>
              </a:spcAft>
              <a:buSzPts val="1800"/>
              <a:buAutoNum type="arabicPeriod"/>
            </a:pPr>
            <a:r>
              <a:rPr lang="en"/>
              <a:t>Call Merge sort on each half (Recursion!) </a:t>
            </a:r>
            <a:endParaRPr/>
          </a:p>
          <a:p>
            <a:pPr indent="-342900" lvl="0" marL="457200" rtl="0" algn="l">
              <a:spcBef>
                <a:spcPts val="0"/>
              </a:spcBef>
              <a:spcAft>
                <a:spcPts val="0"/>
              </a:spcAft>
              <a:buSzPts val="1800"/>
              <a:buAutoNum type="arabicPeriod"/>
            </a:pPr>
            <a:r>
              <a:rPr lang="en"/>
              <a:t>Merge two sorted halves </a:t>
            </a:r>
            <a:endParaRPr/>
          </a:p>
          <a:p>
            <a:pPr indent="0" lvl="0" marL="0" rtl="0" algn="l">
              <a:spcBef>
                <a:spcPts val="1600"/>
              </a:spcBef>
              <a:spcAft>
                <a:spcPts val="0"/>
              </a:spcAft>
              <a:buNone/>
            </a:pPr>
            <a:r>
              <a:rPr lang="en"/>
              <a:t>What’s Merge(arr1,arr2)?</a:t>
            </a:r>
            <a:endParaRPr/>
          </a:p>
          <a:p>
            <a:pPr indent="0" lvl="0" marL="0" rtl="0" algn="l">
              <a:spcBef>
                <a:spcPts val="1600"/>
              </a:spcBef>
              <a:spcAft>
                <a:spcPts val="1600"/>
              </a:spcAft>
              <a:buNone/>
            </a:pPr>
            <a:r>
              <a:t/>
            </a:r>
            <a:endParaRPr/>
          </a:p>
        </p:txBody>
      </p:sp>
      <p:pic>
        <p:nvPicPr>
          <p:cNvPr id="396" name="Google Shape;396;p48"/>
          <p:cNvPicPr preferRelativeResize="0"/>
          <p:nvPr/>
        </p:nvPicPr>
        <p:blipFill>
          <a:blip r:embed="rId3">
            <a:alphaModFix/>
          </a:blip>
          <a:stretch>
            <a:fillRect/>
          </a:stretch>
        </p:blipFill>
        <p:spPr>
          <a:xfrm>
            <a:off x="471900" y="3901350"/>
            <a:ext cx="1417896" cy="433925"/>
          </a:xfrm>
          <a:prstGeom prst="rect">
            <a:avLst/>
          </a:prstGeom>
          <a:noFill/>
          <a:ln>
            <a:noFill/>
          </a:ln>
        </p:spPr>
      </p:pic>
      <p:pic>
        <p:nvPicPr>
          <p:cNvPr id="397" name="Google Shape;397;p48"/>
          <p:cNvPicPr preferRelativeResize="0"/>
          <p:nvPr/>
        </p:nvPicPr>
        <p:blipFill>
          <a:blip r:embed="rId4">
            <a:alphaModFix/>
          </a:blip>
          <a:stretch>
            <a:fillRect/>
          </a:stretch>
        </p:blipFill>
        <p:spPr>
          <a:xfrm>
            <a:off x="2332550" y="3873950"/>
            <a:ext cx="1791950" cy="488725"/>
          </a:xfrm>
          <a:prstGeom prst="rect">
            <a:avLst/>
          </a:prstGeom>
          <a:noFill/>
          <a:ln>
            <a:noFill/>
          </a:ln>
        </p:spPr>
      </p:pic>
      <p:pic>
        <p:nvPicPr>
          <p:cNvPr id="398" name="Google Shape;398;p48"/>
          <p:cNvPicPr preferRelativeResize="0"/>
          <p:nvPr/>
        </p:nvPicPr>
        <p:blipFill>
          <a:blip r:embed="rId5">
            <a:alphaModFix/>
          </a:blip>
          <a:stretch>
            <a:fillRect/>
          </a:stretch>
        </p:blipFill>
        <p:spPr>
          <a:xfrm>
            <a:off x="5569125" y="3850596"/>
            <a:ext cx="3354450" cy="535425"/>
          </a:xfrm>
          <a:prstGeom prst="rect">
            <a:avLst/>
          </a:prstGeom>
          <a:noFill/>
          <a:ln>
            <a:noFill/>
          </a:ln>
        </p:spPr>
      </p:pic>
      <p:sp>
        <p:nvSpPr>
          <p:cNvPr id="399" name="Google Shape;399;p48"/>
          <p:cNvSpPr/>
          <p:nvPr/>
        </p:nvSpPr>
        <p:spPr>
          <a:xfrm>
            <a:off x="4406250" y="3971600"/>
            <a:ext cx="950700" cy="217200"/>
          </a:xfrm>
          <a:prstGeom prst="rightArrow">
            <a:avLst>
              <a:gd fmla="val 50000" name="adj1"/>
              <a:gd fmla="val 50000" name="adj2"/>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0000"/>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3" name="Shape 403"/>
        <p:cNvGrpSpPr/>
        <p:nvPr/>
      </p:nvGrpSpPr>
      <p:grpSpPr>
        <a:xfrm>
          <a:off x="0" y="0"/>
          <a:ext cx="0" cy="0"/>
          <a:chOff x="0" y="0"/>
          <a:chExt cx="0" cy="0"/>
        </a:xfrm>
      </p:grpSpPr>
      <p:sp>
        <p:nvSpPr>
          <p:cNvPr id="404" name="Google Shape;404;p49"/>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49"/>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406" name="Google Shape;406;p49"/>
          <p:cNvPicPr preferRelativeResize="0"/>
          <p:nvPr/>
        </p:nvPicPr>
        <p:blipFill>
          <a:blip r:embed="rId3">
            <a:alphaModFix/>
          </a:blip>
          <a:stretch>
            <a:fillRect/>
          </a:stretch>
        </p:blipFill>
        <p:spPr>
          <a:xfrm>
            <a:off x="0" y="0"/>
            <a:ext cx="9143999" cy="5143500"/>
          </a:xfrm>
          <a:prstGeom prst="rect">
            <a:avLst/>
          </a:prstGeom>
          <a:noFill/>
          <a:ln>
            <a:noFill/>
          </a:ln>
        </p:spPr>
      </p:pic>
      <p:pic>
        <p:nvPicPr>
          <p:cNvPr id="407" name="Google Shape;407;p49"/>
          <p:cNvPicPr preferRelativeResize="0"/>
          <p:nvPr/>
        </p:nvPicPr>
        <p:blipFill>
          <a:blip r:embed="rId4">
            <a:alphaModFix/>
          </a:blip>
          <a:stretch>
            <a:fillRect/>
          </a:stretch>
        </p:blipFill>
        <p:spPr>
          <a:xfrm>
            <a:off x="3857625" y="90550"/>
            <a:ext cx="5286375" cy="488994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1" name="Shape 411"/>
        <p:cNvGrpSpPr/>
        <p:nvPr/>
      </p:nvGrpSpPr>
      <p:grpSpPr>
        <a:xfrm>
          <a:off x="0" y="0"/>
          <a:ext cx="0" cy="0"/>
          <a:chOff x="0" y="0"/>
          <a:chExt cx="0" cy="0"/>
        </a:xfrm>
      </p:grpSpPr>
      <p:pic>
        <p:nvPicPr>
          <p:cNvPr id="412" name="Google Shape;412;p50"/>
          <p:cNvPicPr preferRelativeResize="0"/>
          <p:nvPr/>
        </p:nvPicPr>
        <p:blipFill>
          <a:blip r:embed="rId3">
            <a:alphaModFix/>
          </a:blip>
          <a:stretch>
            <a:fillRect/>
          </a:stretch>
        </p:blipFill>
        <p:spPr>
          <a:xfrm>
            <a:off x="2762034" y="1485771"/>
            <a:ext cx="3619925" cy="217195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6" name="Shape 416"/>
        <p:cNvGrpSpPr/>
        <p:nvPr/>
      </p:nvGrpSpPr>
      <p:grpSpPr>
        <a:xfrm>
          <a:off x="0" y="0"/>
          <a:ext cx="0" cy="0"/>
          <a:chOff x="0" y="0"/>
          <a:chExt cx="0" cy="0"/>
        </a:xfrm>
      </p:grpSpPr>
      <p:sp>
        <p:nvSpPr>
          <p:cNvPr id="417" name="Google Shape;417;p51"/>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Merge Sort: Analysis</a:t>
            </a:r>
            <a:endParaRPr/>
          </a:p>
        </p:txBody>
      </p:sp>
      <p:pic>
        <p:nvPicPr>
          <p:cNvPr id="418" name="Google Shape;418;p51"/>
          <p:cNvPicPr preferRelativeResize="0"/>
          <p:nvPr/>
        </p:nvPicPr>
        <p:blipFill>
          <a:blip r:embed="rId3">
            <a:alphaModFix/>
          </a:blip>
          <a:stretch>
            <a:fillRect/>
          </a:stretch>
        </p:blipFill>
        <p:spPr>
          <a:xfrm>
            <a:off x="4748175" y="1236950"/>
            <a:ext cx="4203650" cy="3656726"/>
          </a:xfrm>
          <a:prstGeom prst="rect">
            <a:avLst/>
          </a:prstGeom>
          <a:noFill/>
          <a:ln>
            <a:noFill/>
          </a:ln>
        </p:spPr>
      </p:pic>
      <p:sp>
        <p:nvSpPr>
          <p:cNvPr id="419" name="Google Shape;419;p51"/>
          <p:cNvSpPr txBox="1"/>
          <p:nvPr>
            <p:ph idx="1" type="body"/>
          </p:nvPr>
        </p:nvSpPr>
        <p:spPr>
          <a:xfrm>
            <a:off x="254575" y="1919075"/>
            <a:ext cx="82221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Merge at each level takes linear time: O(N)</a:t>
            </a:r>
            <a:endParaRPr sz="1400"/>
          </a:p>
          <a:p>
            <a:pPr indent="0" lvl="0" marL="0" rtl="0" algn="l">
              <a:spcBef>
                <a:spcPts val="1600"/>
              </a:spcBef>
              <a:spcAft>
                <a:spcPts val="0"/>
              </a:spcAft>
              <a:buNone/>
            </a:pPr>
            <a:r>
              <a:rPr lang="en" sz="1400"/>
              <a:t>Let k be the level you are at now (root has k=0)</a:t>
            </a:r>
            <a:endParaRPr sz="1400"/>
          </a:p>
          <a:p>
            <a:pPr indent="0" lvl="0" marL="0" rtl="0" algn="l">
              <a:spcBef>
                <a:spcPts val="1600"/>
              </a:spcBef>
              <a:spcAft>
                <a:spcPts val="0"/>
              </a:spcAft>
              <a:buNone/>
            </a:pPr>
            <a:r>
              <a:t/>
            </a:r>
            <a:endParaRPr sz="1400"/>
          </a:p>
          <a:p>
            <a:pPr indent="0" lvl="0" marL="0" rtl="0" algn="l">
              <a:spcBef>
                <a:spcPts val="1600"/>
              </a:spcBef>
              <a:spcAft>
                <a:spcPts val="0"/>
              </a:spcAft>
              <a:buNone/>
            </a:pPr>
            <a:r>
              <a:t/>
            </a:r>
            <a:endParaRPr sz="1400"/>
          </a:p>
          <a:p>
            <a:pPr indent="0" lvl="0" marL="0" rtl="0" algn="l">
              <a:spcBef>
                <a:spcPts val="1600"/>
              </a:spcBef>
              <a:spcAft>
                <a:spcPts val="0"/>
              </a:spcAft>
              <a:buNone/>
            </a:pPr>
            <a:r>
              <a:t/>
            </a:r>
            <a:endParaRPr sz="1400"/>
          </a:p>
          <a:p>
            <a:pPr indent="0" lvl="0" marL="0" rtl="0" algn="l">
              <a:spcBef>
                <a:spcPts val="1600"/>
              </a:spcBef>
              <a:spcAft>
                <a:spcPts val="0"/>
              </a:spcAft>
              <a:buNone/>
            </a:pPr>
            <a:r>
              <a:rPr b="1" lang="en" sz="1400"/>
              <a:t>Total Runtime  = </a:t>
            </a:r>
            <a:endParaRPr b="1" sz="1400"/>
          </a:p>
          <a:p>
            <a:pPr indent="0" lvl="0" marL="0" rtl="0" algn="l">
              <a:spcBef>
                <a:spcPts val="1600"/>
              </a:spcBef>
              <a:spcAft>
                <a:spcPts val="0"/>
              </a:spcAft>
              <a:buNone/>
            </a:pPr>
            <a:r>
              <a:t/>
            </a:r>
            <a:endParaRPr sz="1400"/>
          </a:p>
          <a:p>
            <a:pPr indent="0" lvl="0" marL="0" rtl="0" algn="l">
              <a:spcBef>
                <a:spcPts val="1600"/>
              </a:spcBef>
              <a:spcAft>
                <a:spcPts val="1600"/>
              </a:spcAft>
              <a:buNone/>
            </a:pPr>
            <a:r>
              <a:t/>
            </a:r>
            <a:endParaRPr sz="1400"/>
          </a:p>
        </p:txBody>
      </p:sp>
      <p:pic>
        <p:nvPicPr>
          <p:cNvPr id="420" name="Google Shape;420;p51"/>
          <p:cNvPicPr preferRelativeResize="0"/>
          <p:nvPr/>
        </p:nvPicPr>
        <p:blipFill>
          <a:blip r:embed="rId4">
            <a:alphaModFix/>
          </a:blip>
          <a:stretch>
            <a:fillRect/>
          </a:stretch>
        </p:blipFill>
        <p:spPr>
          <a:xfrm>
            <a:off x="1900500" y="4041700"/>
            <a:ext cx="2618174" cy="712375"/>
          </a:xfrm>
          <a:prstGeom prst="rect">
            <a:avLst/>
          </a:prstGeom>
          <a:noFill/>
          <a:ln>
            <a:noFill/>
          </a:ln>
        </p:spPr>
      </p:pic>
      <p:pic>
        <p:nvPicPr>
          <p:cNvPr id="421" name="Google Shape;421;p51"/>
          <p:cNvPicPr preferRelativeResize="0"/>
          <p:nvPr/>
        </p:nvPicPr>
        <p:blipFill>
          <a:blip r:embed="rId5">
            <a:alphaModFix/>
          </a:blip>
          <a:stretch>
            <a:fillRect/>
          </a:stretch>
        </p:blipFill>
        <p:spPr>
          <a:xfrm>
            <a:off x="324450" y="2787550"/>
            <a:ext cx="938695" cy="433925"/>
          </a:xfrm>
          <a:prstGeom prst="rect">
            <a:avLst/>
          </a:prstGeom>
          <a:noFill/>
          <a:ln>
            <a:noFill/>
          </a:ln>
        </p:spPr>
      </p:pic>
      <p:pic>
        <p:nvPicPr>
          <p:cNvPr id="422" name="Google Shape;422;p51"/>
          <p:cNvPicPr preferRelativeResize="0"/>
          <p:nvPr/>
        </p:nvPicPr>
        <p:blipFill>
          <a:blip r:embed="rId6">
            <a:alphaModFix/>
          </a:blip>
          <a:stretch>
            <a:fillRect/>
          </a:stretch>
        </p:blipFill>
        <p:spPr>
          <a:xfrm>
            <a:off x="1469895" y="2787550"/>
            <a:ext cx="915187" cy="433925"/>
          </a:xfrm>
          <a:prstGeom prst="rect">
            <a:avLst/>
          </a:prstGeom>
          <a:noFill/>
          <a:ln>
            <a:noFill/>
          </a:ln>
        </p:spPr>
      </p:pic>
      <p:pic>
        <p:nvPicPr>
          <p:cNvPr id="423" name="Google Shape;423;p51"/>
          <p:cNvPicPr preferRelativeResize="0"/>
          <p:nvPr/>
        </p:nvPicPr>
        <p:blipFill>
          <a:blip r:embed="rId7">
            <a:alphaModFix/>
          </a:blip>
          <a:stretch>
            <a:fillRect/>
          </a:stretch>
        </p:blipFill>
        <p:spPr>
          <a:xfrm>
            <a:off x="324457" y="3448600"/>
            <a:ext cx="2420845" cy="433925"/>
          </a:xfrm>
          <a:prstGeom prst="rect">
            <a:avLst/>
          </a:prstGeom>
          <a:noFill/>
          <a:ln>
            <a:noFill/>
          </a:ln>
        </p:spPr>
      </p:pic>
      <p:pic>
        <p:nvPicPr>
          <p:cNvPr id="424" name="Google Shape;424;p51"/>
          <p:cNvPicPr preferRelativeResize="0"/>
          <p:nvPr/>
        </p:nvPicPr>
        <p:blipFill>
          <a:blip r:embed="rId8">
            <a:alphaModFix/>
          </a:blip>
          <a:stretch>
            <a:fillRect/>
          </a:stretch>
        </p:blipFill>
        <p:spPr>
          <a:xfrm>
            <a:off x="2509502" y="2833063"/>
            <a:ext cx="1400175" cy="3429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 name="Shape 85"/>
        <p:cNvGrpSpPr/>
        <p:nvPr/>
      </p:nvGrpSpPr>
      <p:grpSpPr>
        <a:xfrm>
          <a:off x="0" y="0"/>
          <a:ext cx="0" cy="0"/>
          <a:chOff x="0" y="0"/>
          <a:chExt cx="0" cy="0"/>
        </a:xfrm>
      </p:grpSpPr>
      <p:sp>
        <p:nvSpPr>
          <p:cNvPr id="86" name="Google Shape;86;p16"/>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Selection Sort </a:t>
            </a:r>
            <a:endParaRPr/>
          </a:p>
        </p:txBody>
      </p:sp>
      <p:sp>
        <p:nvSpPr>
          <p:cNvPr id="87" name="Google Shape;87;p16"/>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AutoNum type="arabicPeriod"/>
            </a:pPr>
            <a:r>
              <a:rPr lang="en"/>
              <a:t>Find smallest element </a:t>
            </a:r>
            <a:endParaRPr/>
          </a:p>
          <a:p>
            <a:pPr indent="-342900" lvl="0" marL="457200" rtl="0" algn="l">
              <a:spcBef>
                <a:spcPts val="0"/>
              </a:spcBef>
              <a:spcAft>
                <a:spcPts val="0"/>
              </a:spcAft>
              <a:buSzPts val="1800"/>
              <a:buAutoNum type="arabicPeriod"/>
            </a:pPr>
            <a:r>
              <a:rPr lang="en"/>
              <a:t>Swap this element to the front, never touch it again</a:t>
            </a:r>
            <a:endParaRPr/>
          </a:p>
          <a:p>
            <a:pPr indent="-342900" lvl="0" marL="457200" rtl="0" algn="l">
              <a:spcBef>
                <a:spcPts val="0"/>
              </a:spcBef>
              <a:spcAft>
                <a:spcPts val="0"/>
              </a:spcAft>
              <a:buSzPts val="1800"/>
              <a:buAutoNum type="arabicPeriod"/>
            </a:pPr>
            <a:r>
              <a:rPr lang="en"/>
              <a:t>Repeat for all items</a:t>
            </a:r>
            <a:endParaRPr/>
          </a:p>
          <a:p>
            <a:pPr indent="0" lvl="0" marL="0" rtl="0" algn="l">
              <a:spcBef>
                <a:spcPts val="1600"/>
              </a:spcBef>
              <a:spcAft>
                <a:spcPts val="1600"/>
              </a:spcAft>
              <a:buNone/>
            </a:pPr>
            <a:r>
              <a:rPr lang="en"/>
              <a:t>Notice: you eventually get a sorted portion and an unsorted portion  </a:t>
            </a:r>
            <a:endParaRPr/>
          </a:p>
        </p:txBody>
      </p:sp>
      <p:pic>
        <p:nvPicPr>
          <p:cNvPr id="88" name="Google Shape;88;p16"/>
          <p:cNvPicPr preferRelativeResize="0"/>
          <p:nvPr/>
        </p:nvPicPr>
        <p:blipFill rotWithShape="1">
          <a:blip r:embed="rId3">
            <a:alphaModFix/>
          </a:blip>
          <a:srcRect b="0" l="0" r="5749" t="0"/>
          <a:stretch/>
        </p:blipFill>
        <p:spPr>
          <a:xfrm>
            <a:off x="2800837" y="3601625"/>
            <a:ext cx="3564225" cy="128505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8" name="Shape 428"/>
        <p:cNvGrpSpPr/>
        <p:nvPr/>
      </p:nvGrpSpPr>
      <p:grpSpPr>
        <a:xfrm>
          <a:off x="0" y="0"/>
          <a:ext cx="0" cy="0"/>
          <a:chOff x="0" y="0"/>
          <a:chExt cx="0" cy="0"/>
        </a:xfrm>
      </p:grpSpPr>
      <p:sp>
        <p:nvSpPr>
          <p:cNvPr id="429" name="Google Shape;429;p52"/>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Heapsort (in-place) </a:t>
            </a:r>
            <a:endParaRPr/>
          </a:p>
        </p:txBody>
      </p:sp>
      <p:sp>
        <p:nvSpPr>
          <p:cNvPr id="430" name="Google Shape;430;p52"/>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AutoNum type="arabicPeriod"/>
            </a:pPr>
            <a:r>
              <a:rPr lang="en"/>
              <a:t>Max heapify the array </a:t>
            </a:r>
            <a:endParaRPr/>
          </a:p>
          <a:p>
            <a:pPr indent="-317500" lvl="1" marL="914400" rtl="0" algn="l">
              <a:spcBef>
                <a:spcPts val="0"/>
              </a:spcBef>
              <a:spcAft>
                <a:spcPts val="0"/>
              </a:spcAft>
              <a:buSzPts val="1400"/>
              <a:buAutoNum type="alphaLcPeriod"/>
            </a:pPr>
            <a:r>
              <a:rPr lang="en"/>
              <a:t>Bottom up reverse level order </a:t>
            </a:r>
            <a:endParaRPr/>
          </a:p>
          <a:p>
            <a:pPr indent="-342900" lvl="0" marL="457200" rtl="0" algn="l">
              <a:spcBef>
                <a:spcPts val="0"/>
              </a:spcBef>
              <a:spcAft>
                <a:spcPts val="0"/>
              </a:spcAft>
              <a:buSzPts val="1800"/>
              <a:buAutoNum type="arabicPeriod"/>
            </a:pPr>
            <a:r>
              <a:rPr lang="en"/>
              <a:t>Delete largest item from max heap, swap with last item in heap </a:t>
            </a:r>
            <a:endParaRPr/>
          </a:p>
        </p:txBody>
      </p:sp>
      <p:pic>
        <p:nvPicPr>
          <p:cNvPr id="431" name="Google Shape;431;p52"/>
          <p:cNvPicPr preferRelativeResize="0"/>
          <p:nvPr/>
        </p:nvPicPr>
        <p:blipFill>
          <a:blip r:embed="rId3">
            <a:alphaModFix/>
          </a:blip>
          <a:stretch>
            <a:fillRect/>
          </a:stretch>
        </p:blipFill>
        <p:spPr>
          <a:xfrm>
            <a:off x="630525" y="3266088"/>
            <a:ext cx="5238750" cy="1038225"/>
          </a:xfrm>
          <a:prstGeom prst="rect">
            <a:avLst/>
          </a:prstGeom>
          <a:noFill/>
          <a:ln>
            <a:noFill/>
          </a:ln>
        </p:spPr>
      </p:pic>
      <p:pic>
        <p:nvPicPr>
          <p:cNvPr id="432" name="Google Shape;432;p52"/>
          <p:cNvPicPr preferRelativeResize="0"/>
          <p:nvPr/>
        </p:nvPicPr>
        <p:blipFill>
          <a:blip r:embed="rId4">
            <a:alphaModFix/>
          </a:blip>
          <a:stretch>
            <a:fillRect/>
          </a:stretch>
        </p:blipFill>
        <p:spPr>
          <a:xfrm>
            <a:off x="6672321" y="3125850"/>
            <a:ext cx="1758300" cy="165342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436" name="Shape 436"/>
        <p:cNvGrpSpPr/>
        <p:nvPr/>
      </p:nvGrpSpPr>
      <p:grpSpPr>
        <a:xfrm>
          <a:off x="0" y="0"/>
          <a:ext cx="0" cy="0"/>
          <a:chOff x="0" y="0"/>
          <a:chExt cx="0" cy="0"/>
        </a:xfrm>
      </p:grpSpPr>
      <p:sp>
        <p:nvSpPr>
          <p:cNvPr id="437" name="Google Shape;437;p53"/>
          <p:cNvSpPr txBox="1"/>
          <p:nvPr>
            <p:ph idx="4294967295" type="body"/>
          </p:nvPr>
        </p:nvSpPr>
        <p:spPr>
          <a:xfrm>
            <a:off x="390400" y="216650"/>
            <a:ext cx="8222100" cy="2710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AutoNum type="arabicPeriod"/>
            </a:pPr>
            <a:r>
              <a:rPr lang="en"/>
              <a:t>Max heapify the array </a:t>
            </a:r>
            <a:endParaRPr/>
          </a:p>
          <a:p>
            <a:pPr indent="-317500" lvl="1" marL="914400" rtl="0" algn="l">
              <a:spcBef>
                <a:spcPts val="0"/>
              </a:spcBef>
              <a:spcAft>
                <a:spcPts val="0"/>
              </a:spcAft>
              <a:buSzPts val="1400"/>
              <a:buAutoNum type="alphaLcPeriod"/>
            </a:pPr>
            <a:r>
              <a:rPr lang="en"/>
              <a:t>Bottom up reverse level order </a:t>
            </a:r>
            <a:endParaRPr/>
          </a:p>
          <a:p>
            <a:pPr indent="-342900" lvl="0" marL="457200" rtl="0" algn="l">
              <a:spcBef>
                <a:spcPts val="0"/>
              </a:spcBef>
              <a:spcAft>
                <a:spcPts val="0"/>
              </a:spcAft>
              <a:buSzPts val="1800"/>
              <a:buAutoNum type="arabicPeriod"/>
            </a:pPr>
            <a:r>
              <a:rPr lang="en"/>
              <a:t>Delete largest item from max heap, swap with last item in heap </a:t>
            </a:r>
            <a:endParaRPr/>
          </a:p>
          <a:p>
            <a:pPr indent="0" lvl="0" marL="0" rtl="0" algn="l">
              <a:spcBef>
                <a:spcPts val="1600"/>
              </a:spcBef>
              <a:spcAft>
                <a:spcPts val="1600"/>
              </a:spcAft>
              <a:buNone/>
            </a:pPr>
            <a:r>
              <a:t/>
            </a:r>
            <a:endParaRPr/>
          </a:p>
        </p:txBody>
      </p:sp>
      <p:pic>
        <p:nvPicPr>
          <p:cNvPr id="438" name="Google Shape;438;p53"/>
          <p:cNvPicPr preferRelativeResize="0"/>
          <p:nvPr/>
        </p:nvPicPr>
        <p:blipFill>
          <a:blip r:embed="rId3">
            <a:alphaModFix/>
          </a:blip>
          <a:stretch>
            <a:fillRect/>
          </a:stretch>
        </p:blipFill>
        <p:spPr>
          <a:xfrm>
            <a:off x="686750" y="1865250"/>
            <a:ext cx="5162550" cy="2209800"/>
          </a:xfrm>
          <a:prstGeom prst="rect">
            <a:avLst/>
          </a:prstGeom>
          <a:noFill/>
          <a:ln>
            <a:noFill/>
          </a:ln>
        </p:spPr>
      </p:pic>
      <p:pic>
        <p:nvPicPr>
          <p:cNvPr id="439" name="Google Shape;439;p53"/>
          <p:cNvPicPr preferRelativeResize="0"/>
          <p:nvPr/>
        </p:nvPicPr>
        <p:blipFill>
          <a:blip r:embed="rId4">
            <a:alphaModFix/>
          </a:blip>
          <a:stretch>
            <a:fillRect/>
          </a:stretch>
        </p:blipFill>
        <p:spPr>
          <a:xfrm>
            <a:off x="6309575" y="1947325"/>
            <a:ext cx="2158300" cy="191185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443" name="Shape 443"/>
        <p:cNvGrpSpPr/>
        <p:nvPr/>
      </p:nvGrpSpPr>
      <p:grpSpPr>
        <a:xfrm>
          <a:off x="0" y="0"/>
          <a:ext cx="0" cy="0"/>
          <a:chOff x="0" y="0"/>
          <a:chExt cx="0" cy="0"/>
        </a:xfrm>
      </p:grpSpPr>
      <p:sp>
        <p:nvSpPr>
          <p:cNvPr id="444" name="Google Shape;444;p54"/>
          <p:cNvSpPr txBox="1"/>
          <p:nvPr>
            <p:ph idx="4294967295" type="body"/>
          </p:nvPr>
        </p:nvSpPr>
        <p:spPr>
          <a:xfrm>
            <a:off x="390400" y="216650"/>
            <a:ext cx="8222100" cy="2710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AutoNum type="arabicPeriod"/>
            </a:pPr>
            <a:r>
              <a:rPr lang="en"/>
              <a:t>Max heapify the array </a:t>
            </a:r>
            <a:endParaRPr/>
          </a:p>
          <a:p>
            <a:pPr indent="-317500" lvl="1" marL="914400" rtl="0" algn="l">
              <a:spcBef>
                <a:spcPts val="0"/>
              </a:spcBef>
              <a:spcAft>
                <a:spcPts val="0"/>
              </a:spcAft>
              <a:buSzPts val="1400"/>
              <a:buAutoNum type="alphaLcPeriod"/>
            </a:pPr>
            <a:r>
              <a:rPr lang="en"/>
              <a:t>Bottom up reverse level order </a:t>
            </a:r>
            <a:endParaRPr/>
          </a:p>
          <a:p>
            <a:pPr indent="-342900" lvl="0" marL="457200" rtl="0" algn="l">
              <a:spcBef>
                <a:spcPts val="0"/>
              </a:spcBef>
              <a:spcAft>
                <a:spcPts val="0"/>
              </a:spcAft>
              <a:buSzPts val="1800"/>
              <a:buAutoNum type="arabicPeriod"/>
            </a:pPr>
            <a:r>
              <a:rPr lang="en"/>
              <a:t>Delete largest item from max heap, swap with last item in heap </a:t>
            </a:r>
            <a:endParaRPr/>
          </a:p>
          <a:p>
            <a:pPr indent="0" lvl="0" marL="0" rtl="0" algn="l">
              <a:spcBef>
                <a:spcPts val="1600"/>
              </a:spcBef>
              <a:spcAft>
                <a:spcPts val="1600"/>
              </a:spcAft>
              <a:buNone/>
            </a:pPr>
            <a:r>
              <a:t/>
            </a:r>
            <a:endParaRPr/>
          </a:p>
        </p:txBody>
      </p:sp>
      <p:pic>
        <p:nvPicPr>
          <p:cNvPr id="445" name="Google Shape;445;p54"/>
          <p:cNvPicPr preferRelativeResize="0"/>
          <p:nvPr/>
        </p:nvPicPr>
        <p:blipFill>
          <a:blip r:embed="rId3">
            <a:alphaModFix/>
          </a:blip>
          <a:stretch>
            <a:fillRect/>
          </a:stretch>
        </p:blipFill>
        <p:spPr>
          <a:xfrm>
            <a:off x="6309575" y="1947325"/>
            <a:ext cx="2158300" cy="1911850"/>
          </a:xfrm>
          <a:prstGeom prst="rect">
            <a:avLst/>
          </a:prstGeom>
          <a:noFill/>
          <a:ln>
            <a:noFill/>
          </a:ln>
        </p:spPr>
      </p:pic>
      <p:pic>
        <p:nvPicPr>
          <p:cNvPr id="446" name="Google Shape;446;p54"/>
          <p:cNvPicPr preferRelativeResize="0"/>
          <p:nvPr/>
        </p:nvPicPr>
        <p:blipFill>
          <a:blip r:embed="rId4">
            <a:alphaModFix/>
          </a:blip>
          <a:stretch>
            <a:fillRect/>
          </a:stretch>
        </p:blipFill>
        <p:spPr>
          <a:xfrm>
            <a:off x="637313" y="1979325"/>
            <a:ext cx="5210175" cy="184785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450" name="Shape 450"/>
        <p:cNvGrpSpPr/>
        <p:nvPr/>
      </p:nvGrpSpPr>
      <p:grpSpPr>
        <a:xfrm>
          <a:off x="0" y="0"/>
          <a:ext cx="0" cy="0"/>
          <a:chOff x="0" y="0"/>
          <a:chExt cx="0" cy="0"/>
        </a:xfrm>
      </p:grpSpPr>
      <p:sp>
        <p:nvSpPr>
          <p:cNvPr id="451" name="Google Shape;451;p55"/>
          <p:cNvSpPr txBox="1"/>
          <p:nvPr>
            <p:ph idx="4294967295" type="body"/>
          </p:nvPr>
        </p:nvSpPr>
        <p:spPr>
          <a:xfrm>
            <a:off x="390400" y="216650"/>
            <a:ext cx="8222100" cy="2710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AutoNum type="arabicPeriod"/>
            </a:pPr>
            <a:r>
              <a:rPr lang="en"/>
              <a:t>Max heapify the array </a:t>
            </a:r>
            <a:endParaRPr/>
          </a:p>
          <a:p>
            <a:pPr indent="-317500" lvl="1" marL="914400" rtl="0" algn="l">
              <a:spcBef>
                <a:spcPts val="0"/>
              </a:spcBef>
              <a:spcAft>
                <a:spcPts val="0"/>
              </a:spcAft>
              <a:buSzPts val="1400"/>
              <a:buAutoNum type="alphaLcPeriod"/>
            </a:pPr>
            <a:r>
              <a:rPr lang="en"/>
              <a:t>Bottom up reverse level order </a:t>
            </a:r>
            <a:endParaRPr/>
          </a:p>
          <a:p>
            <a:pPr indent="-342900" lvl="0" marL="457200" rtl="0" algn="l">
              <a:spcBef>
                <a:spcPts val="0"/>
              </a:spcBef>
              <a:spcAft>
                <a:spcPts val="0"/>
              </a:spcAft>
              <a:buSzPts val="1800"/>
              <a:buAutoNum type="arabicPeriod"/>
            </a:pPr>
            <a:r>
              <a:rPr lang="en"/>
              <a:t>Delete largest item from max heap, swap with last item in heap </a:t>
            </a:r>
            <a:endParaRPr/>
          </a:p>
          <a:p>
            <a:pPr indent="0" lvl="0" marL="0" rtl="0" algn="l">
              <a:spcBef>
                <a:spcPts val="1600"/>
              </a:spcBef>
              <a:spcAft>
                <a:spcPts val="1600"/>
              </a:spcAft>
              <a:buNone/>
            </a:pPr>
            <a:r>
              <a:t/>
            </a:r>
            <a:endParaRPr/>
          </a:p>
        </p:txBody>
      </p:sp>
      <p:pic>
        <p:nvPicPr>
          <p:cNvPr id="452" name="Google Shape;452;p55"/>
          <p:cNvPicPr preferRelativeResize="0"/>
          <p:nvPr/>
        </p:nvPicPr>
        <p:blipFill>
          <a:blip r:embed="rId3">
            <a:alphaModFix/>
          </a:blip>
          <a:stretch>
            <a:fillRect/>
          </a:stretch>
        </p:blipFill>
        <p:spPr>
          <a:xfrm>
            <a:off x="777225" y="1947325"/>
            <a:ext cx="5123381" cy="1911850"/>
          </a:xfrm>
          <a:prstGeom prst="rect">
            <a:avLst/>
          </a:prstGeom>
          <a:noFill/>
          <a:ln>
            <a:noFill/>
          </a:ln>
        </p:spPr>
      </p:pic>
      <p:pic>
        <p:nvPicPr>
          <p:cNvPr id="453" name="Google Shape;453;p55"/>
          <p:cNvPicPr preferRelativeResize="0"/>
          <p:nvPr/>
        </p:nvPicPr>
        <p:blipFill>
          <a:blip r:embed="rId4">
            <a:alphaModFix/>
          </a:blip>
          <a:stretch>
            <a:fillRect/>
          </a:stretch>
        </p:blipFill>
        <p:spPr>
          <a:xfrm>
            <a:off x="6364923" y="1739048"/>
            <a:ext cx="2177391" cy="203890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457" name="Shape 457"/>
        <p:cNvGrpSpPr/>
        <p:nvPr/>
      </p:nvGrpSpPr>
      <p:grpSpPr>
        <a:xfrm>
          <a:off x="0" y="0"/>
          <a:ext cx="0" cy="0"/>
          <a:chOff x="0" y="0"/>
          <a:chExt cx="0" cy="0"/>
        </a:xfrm>
      </p:grpSpPr>
      <p:sp>
        <p:nvSpPr>
          <p:cNvPr id="458" name="Google Shape;458;p56"/>
          <p:cNvSpPr txBox="1"/>
          <p:nvPr>
            <p:ph idx="4294967295" type="body"/>
          </p:nvPr>
        </p:nvSpPr>
        <p:spPr>
          <a:xfrm>
            <a:off x="390400" y="216650"/>
            <a:ext cx="8222100" cy="2710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AutoNum type="arabicPeriod"/>
            </a:pPr>
            <a:r>
              <a:rPr lang="en"/>
              <a:t>Max heapify the array </a:t>
            </a:r>
            <a:endParaRPr/>
          </a:p>
          <a:p>
            <a:pPr indent="-317500" lvl="1" marL="914400" rtl="0" algn="l">
              <a:spcBef>
                <a:spcPts val="0"/>
              </a:spcBef>
              <a:spcAft>
                <a:spcPts val="0"/>
              </a:spcAft>
              <a:buSzPts val="1400"/>
              <a:buAutoNum type="alphaLcPeriod"/>
            </a:pPr>
            <a:r>
              <a:rPr lang="en"/>
              <a:t>Bottom up reverse level order </a:t>
            </a:r>
            <a:endParaRPr/>
          </a:p>
          <a:p>
            <a:pPr indent="-342900" lvl="0" marL="457200" rtl="0" algn="l">
              <a:spcBef>
                <a:spcPts val="0"/>
              </a:spcBef>
              <a:spcAft>
                <a:spcPts val="0"/>
              </a:spcAft>
              <a:buSzPts val="1800"/>
              <a:buAutoNum type="arabicPeriod"/>
            </a:pPr>
            <a:r>
              <a:rPr lang="en"/>
              <a:t>Delete largest item from max heap, swap with last item in heap </a:t>
            </a:r>
            <a:endParaRPr/>
          </a:p>
          <a:p>
            <a:pPr indent="0" lvl="0" marL="0" rtl="0" algn="l">
              <a:spcBef>
                <a:spcPts val="1600"/>
              </a:spcBef>
              <a:spcAft>
                <a:spcPts val="1600"/>
              </a:spcAft>
              <a:buNone/>
            </a:pPr>
            <a:r>
              <a:t/>
            </a:r>
            <a:endParaRPr/>
          </a:p>
        </p:txBody>
      </p:sp>
      <p:pic>
        <p:nvPicPr>
          <p:cNvPr id="459" name="Google Shape;459;p56"/>
          <p:cNvPicPr preferRelativeResize="0"/>
          <p:nvPr/>
        </p:nvPicPr>
        <p:blipFill>
          <a:blip r:embed="rId3">
            <a:alphaModFix/>
          </a:blip>
          <a:stretch>
            <a:fillRect/>
          </a:stretch>
        </p:blipFill>
        <p:spPr>
          <a:xfrm>
            <a:off x="777225" y="1947325"/>
            <a:ext cx="5123381" cy="1911850"/>
          </a:xfrm>
          <a:prstGeom prst="rect">
            <a:avLst/>
          </a:prstGeom>
          <a:noFill/>
          <a:ln>
            <a:noFill/>
          </a:ln>
        </p:spPr>
      </p:pic>
      <p:pic>
        <p:nvPicPr>
          <p:cNvPr id="460" name="Google Shape;460;p56"/>
          <p:cNvPicPr preferRelativeResize="0"/>
          <p:nvPr/>
        </p:nvPicPr>
        <p:blipFill>
          <a:blip r:embed="rId4">
            <a:alphaModFix/>
          </a:blip>
          <a:stretch>
            <a:fillRect/>
          </a:stretch>
        </p:blipFill>
        <p:spPr>
          <a:xfrm>
            <a:off x="902200" y="1672650"/>
            <a:ext cx="5238750" cy="2171700"/>
          </a:xfrm>
          <a:prstGeom prst="rect">
            <a:avLst/>
          </a:prstGeom>
          <a:noFill/>
          <a:ln>
            <a:noFill/>
          </a:ln>
        </p:spPr>
      </p:pic>
      <p:pic>
        <p:nvPicPr>
          <p:cNvPr id="461" name="Google Shape;461;p56"/>
          <p:cNvPicPr preferRelativeResize="0"/>
          <p:nvPr/>
        </p:nvPicPr>
        <p:blipFill>
          <a:blip r:embed="rId5">
            <a:alphaModFix/>
          </a:blip>
          <a:stretch>
            <a:fillRect/>
          </a:stretch>
        </p:blipFill>
        <p:spPr>
          <a:xfrm>
            <a:off x="6474922" y="1820275"/>
            <a:ext cx="2061388" cy="203890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465" name="Shape 465"/>
        <p:cNvGrpSpPr/>
        <p:nvPr/>
      </p:nvGrpSpPr>
      <p:grpSpPr>
        <a:xfrm>
          <a:off x="0" y="0"/>
          <a:ext cx="0" cy="0"/>
          <a:chOff x="0" y="0"/>
          <a:chExt cx="0" cy="0"/>
        </a:xfrm>
      </p:grpSpPr>
      <p:sp>
        <p:nvSpPr>
          <p:cNvPr id="466" name="Google Shape;466;p57"/>
          <p:cNvSpPr txBox="1"/>
          <p:nvPr>
            <p:ph idx="4294967295" type="body"/>
          </p:nvPr>
        </p:nvSpPr>
        <p:spPr>
          <a:xfrm>
            <a:off x="390400" y="216650"/>
            <a:ext cx="8222100" cy="2710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AutoNum type="arabicPeriod"/>
            </a:pPr>
            <a:r>
              <a:rPr lang="en"/>
              <a:t>Max heapify the array </a:t>
            </a:r>
            <a:endParaRPr/>
          </a:p>
          <a:p>
            <a:pPr indent="-317500" lvl="1" marL="914400" rtl="0" algn="l">
              <a:spcBef>
                <a:spcPts val="0"/>
              </a:spcBef>
              <a:spcAft>
                <a:spcPts val="0"/>
              </a:spcAft>
              <a:buSzPts val="1400"/>
              <a:buAutoNum type="alphaLcPeriod"/>
            </a:pPr>
            <a:r>
              <a:rPr lang="en"/>
              <a:t>Bottom up reverse level order </a:t>
            </a:r>
            <a:endParaRPr/>
          </a:p>
          <a:p>
            <a:pPr indent="-342900" lvl="0" marL="457200" rtl="0" algn="l">
              <a:spcBef>
                <a:spcPts val="0"/>
              </a:spcBef>
              <a:spcAft>
                <a:spcPts val="0"/>
              </a:spcAft>
              <a:buSzPts val="1800"/>
              <a:buAutoNum type="arabicPeriod"/>
            </a:pPr>
            <a:r>
              <a:rPr lang="en"/>
              <a:t>Delete largest item from max heap, swap with last item in heap </a:t>
            </a:r>
            <a:endParaRPr/>
          </a:p>
          <a:p>
            <a:pPr indent="0" lvl="0" marL="0" rtl="0" algn="l">
              <a:spcBef>
                <a:spcPts val="1600"/>
              </a:spcBef>
              <a:spcAft>
                <a:spcPts val="1600"/>
              </a:spcAft>
              <a:buNone/>
            </a:pPr>
            <a:r>
              <a:t/>
            </a:r>
            <a:endParaRPr/>
          </a:p>
        </p:txBody>
      </p:sp>
      <p:pic>
        <p:nvPicPr>
          <p:cNvPr id="467" name="Google Shape;467;p57"/>
          <p:cNvPicPr preferRelativeResize="0"/>
          <p:nvPr/>
        </p:nvPicPr>
        <p:blipFill>
          <a:blip r:embed="rId3">
            <a:alphaModFix/>
          </a:blip>
          <a:stretch>
            <a:fillRect/>
          </a:stretch>
        </p:blipFill>
        <p:spPr>
          <a:xfrm>
            <a:off x="867775" y="1883800"/>
            <a:ext cx="4959727" cy="1911850"/>
          </a:xfrm>
          <a:prstGeom prst="rect">
            <a:avLst/>
          </a:prstGeom>
          <a:noFill/>
          <a:ln>
            <a:noFill/>
          </a:ln>
        </p:spPr>
      </p:pic>
      <p:pic>
        <p:nvPicPr>
          <p:cNvPr id="468" name="Google Shape;468;p57"/>
          <p:cNvPicPr preferRelativeResize="0"/>
          <p:nvPr/>
        </p:nvPicPr>
        <p:blipFill>
          <a:blip r:embed="rId4">
            <a:alphaModFix/>
          </a:blip>
          <a:stretch>
            <a:fillRect/>
          </a:stretch>
        </p:blipFill>
        <p:spPr>
          <a:xfrm>
            <a:off x="6378327" y="1883800"/>
            <a:ext cx="2057793" cy="191185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472" name="Shape 472"/>
        <p:cNvGrpSpPr/>
        <p:nvPr/>
      </p:nvGrpSpPr>
      <p:grpSpPr>
        <a:xfrm>
          <a:off x="0" y="0"/>
          <a:ext cx="0" cy="0"/>
          <a:chOff x="0" y="0"/>
          <a:chExt cx="0" cy="0"/>
        </a:xfrm>
      </p:grpSpPr>
      <p:sp>
        <p:nvSpPr>
          <p:cNvPr id="473" name="Google Shape;473;p58"/>
          <p:cNvSpPr txBox="1"/>
          <p:nvPr>
            <p:ph idx="4294967295" type="body"/>
          </p:nvPr>
        </p:nvSpPr>
        <p:spPr>
          <a:xfrm>
            <a:off x="390400" y="216650"/>
            <a:ext cx="8222100" cy="2710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AutoNum type="arabicPeriod"/>
            </a:pPr>
            <a:r>
              <a:rPr lang="en"/>
              <a:t>Max heapify the array </a:t>
            </a:r>
            <a:endParaRPr/>
          </a:p>
          <a:p>
            <a:pPr indent="-317500" lvl="1" marL="914400" rtl="0" algn="l">
              <a:spcBef>
                <a:spcPts val="0"/>
              </a:spcBef>
              <a:spcAft>
                <a:spcPts val="0"/>
              </a:spcAft>
              <a:buSzPts val="1400"/>
              <a:buAutoNum type="alphaLcPeriod"/>
            </a:pPr>
            <a:r>
              <a:rPr lang="en"/>
              <a:t>Bottom up reverse level order </a:t>
            </a:r>
            <a:endParaRPr/>
          </a:p>
          <a:p>
            <a:pPr indent="-342900" lvl="0" marL="457200" rtl="0" algn="l">
              <a:spcBef>
                <a:spcPts val="0"/>
              </a:spcBef>
              <a:spcAft>
                <a:spcPts val="0"/>
              </a:spcAft>
              <a:buSzPts val="1800"/>
              <a:buAutoNum type="arabicPeriod"/>
            </a:pPr>
            <a:r>
              <a:rPr lang="en"/>
              <a:t>Delete largest item from max heap, swap with last item in heap </a:t>
            </a:r>
            <a:endParaRPr/>
          </a:p>
          <a:p>
            <a:pPr indent="0" lvl="0" marL="0" rtl="0" algn="l">
              <a:spcBef>
                <a:spcPts val="1600"/>
              </a:spcBef>
              <a:spcAft>
                <a:spcPts val="1600"/>
              </a:spcAft>
              <a:buNone/>
            </a:pPr>
            <a:r>
              <a:t/>
            </a:r>
            <a:endParaRPr/>
          </a:p>
        </p:txBody>
      </p:sp>
      <p:pic>
        <p:nvPicPr>
          <p:cNvPr id="474" name="Google Shape;474;p58"/>
          <p:cNvPicPr preferRelativeResize="0"/>
          <p:nvPr/>
        </p:nvPicPr>
        <p:blipFill>
          <a:blip r:embed="rId3">
            <a:alphaModFix/>
          </a:blip>
          <a:stretch>
            <a:fillRect/>
          </a:stretch>
        </p:blipFill>
        <p:spPr>
          <a:xfrm>
            <a:off x="849675" y="1915800"/>
            <a:ext cx="5200650" cy="1847850"/>
          </a:xfrm>
          <a:prstGeom prst="rect">
            <a:avLst/>
          </a:prstGeom>
          <a:noFill/>
          <a:ln>
            <a:noFill/>
          </a:ln>
        </p:spPr>
      </p:pic>
      <p:pic>
        <p:nvPicPr>
          <p:cNvPr id="475" name="Google Shape;475;p58"/>
          <p:cNvPicPr preferRelativeResize="0"/>
          <p:nvPr/>
        </p:nvPicPr>
        <p:blipFill>
          <a:blip r:embed="rId4">
            <a:alphaModFix/>
          </a:blip>
          <a:stretch>
            <a:fillRect/>
          </a:stretch>
        </p:blipFill>
        <p:spPr>
          <a:xfrm>
            <a:off x="6438175" y="1883800"/>
            <a:ext cx="2116952" cy="191185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479" name="Shape 479"/>
        <p:cNvGrpSpPr/>
        <p:nvPr/>
      </p:nvGrpSpPr>
      <p:grpSpPr>
        <a:xfrm>
          <a:off x="0" y="0"/>
          <a:ext cx="0" cy="0"/>
          <a:chOff x="0" y="0"/>
          <a:chExt cx="0" cy="0"/>
        </a:xfrm>
      </p:grpSpPr>
      <p:sp>
        <p:nvSpPr>
          <p:cNvPr id="480" name="Google Shape;480;p59"/>
          <p:cNvSpPr txBox="1"/>
          <p:nvPr>
            <p:ph idx="4294967295" type="body"/>
          </p:nvPr>
        </p:nvSpPr>
        <p:spPr>
          <a:xfrm>
            <a:off x="390400" y="216650"/>
            <a:ext cx="8222100" cy="2710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AutoNum type="arabicPeriod"/>
            </a:pPr>
            <a:r>
              <a:rPr lang="en"/>
              <a:t>Max heapify the array </a:t>
            </a:r>
            <a:endParaRPr/>
          </a:p>
          <a:p>
            <a:pPr indent="-317500" lvl="1" marL="914400" rtl="0" algn="l">
              <a:spcBef>
                <a:spcPts val="0"/>
              </a:spcBef>
              <a:spcAft>
                <a:spcPts val="0"/>
              </a:spcAft>
              <a:buSzPts val="1400"/>
              <a:buAutoNum type="alphaLcPeriod"/>
            </a:pPr>
            <a:r>
              <a:rPr lang="en"/>
              <a:t>Bottom up reverse level order </a:t>
            </a:r>
            <a:endParaRPr/>
          </a:p>
          <a:p>
            <a:pPr indent="-342900" lvl="0" marL="457200" rtl="0" algn="l">
              <a:spcBef>
                <a:spcPts val="0"/>
              </a:spcBef>
              <a:spcAft>
                <a:spcPts val="0"/>
              </a:spcAft>
              <a:buSzPts val="1800"/>
              <a:buAutoNum type="arabicPeriod"/>
            </a:pPr>
            <a:r>
              <a:rPr lang="en"/>
              <a:t>Delete largest item from max heap, swap with last item in heap </a:t>
            </a:r>
            <a:endParaRPr/>
          </a:p>
          <a:p>
            <a:pPr indent="0" lvl="0" marL="0" rtl="0" algn="l">
              <a:spcBef>
                <a:spcPts val="1600"/>
              </a:spcBef>
              <a:spcAft>
                <a:spcPts val="1600"/>
              </a:spcAft>
              <a:buNone/>
            </a:pPr>
            <a:r>
              <a:t/>
            </a:r>
            <a:endParaRPr/>
          </a:p>
        </p:txBody>
      </p:sp>
      <p:pic>
        <p:nvPicPr>
          <p:cNvPr id="481" name="Google Shape;481;p59"/>
          <p:cNvPicPr preferRelativeResize="0"/>
          <p:nvPr/>
        </p:nvPicPr>
        <p:blipFill>
          <a:blip r:embed="rId3">
            <a:alphaModFix/>
          </a:blip>
          <a:stretch>
            <a:fillRect/>
          </a:stretch>
        </p:blipFill>
        <p:spPr>
          <a:xfrm>
            <a:off x="940225" y="1883800"/>
            <a:ext cx="5124450" cy="1657350"/>
          </a:xfrm>
          <a:prstGeom prst="rect">
            <a:avLst/>
          </a:prstGeom>
          <a:noFill/>
          <a:ln>
            <a:noFill/>
          </a:ln>
        </p:spPr>
      </p:pic>
      <p:pic>
        <p:nvPicPr>
          <p:cNvPr id="482" name="Google Shape;482;p59"/>
          <p:cNvPicPr preferRelativeResize="0"/>
          <p:nvPr/>
        </p:nvPicPr>
        <p:blipFill>
          <a:blip r:embed="rId4">
            <a:alphaModFix/>
          </a:blip>
          <a:stretch>
            <a:fillRect/>
          </a:stretch>
        </p:blipFill>
        <p:spPr>
          <a:xfrm>
            <a:off x="6700650" y="1829600"/>
            <a:ext cx="1911850" cy="191185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486" name="Shape 486"/>
        <p:cNvGrpSpPr/>
        <p:nvPr/>
      </p:nvGrpSpPr>
      <p:grpSpPr>
        <a:xfrm>
          <a:off x="0" y="0"/>
          <a:ext cx="0" cy="0"/>
          <a:chOff x="0" y="0"/>
          <a:chExt cx="0" cy="0"/>
        </a:xfrm>
      </p:grpSpPr>
      <p:sp>
        <p:nvSpPr>
          <p:cNvPr id="487" name="Google Shape;487;p60"/>
          <p:cNvSpPr txBox="1"/>
          <p:nvPr>
            <p:ph idx="4294967295" type="body"/>
          </p:nvPr>
        </p:nvSpPr>
        <p:spPr>
          <a:xfrm>
            <a:off x="390400" y="216650"/>
            <a:ext cx="8222100" cy="2710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AutoNum type="arabicPeriod"/>
            </a:pPr>
            <a:r>
              <a:rPr lang="en"/>
              <a:t>Max heapify the array </a:t>
            </a:r>
            <a:endParaRPr/>
          </a:p>
          <a:p>
            <a:pPr indent="-317500" lvl="1" marL="914400" rtl="0" algn="l">
              <a:spcBef>
                <a:spcPts val="0"/>
              </a:spcBef>
              <a:spcAft>
                <a:spcPts val="0"/>
              </a:spcAft>
              <a:buSzPts val="1400"/>
              <a:buAutoNum type="alphaLcPeriod"/>
            </a:pPr>
            <a:r>
              <a:rPr lang="en"/>
              <a:t>Bottom up reverse level order </a:t>
            </a:r>
            <a:endParaRPr/>
          </a:p>
          <a:p>
            <a:pPr indent="-342900" lvl="0" marL="457200" rtl="0" algn="l">
              <a:spcBef>
                <a:spcPts val="0"/>
              </a:spcBef>
              <a:spcAft>
                <a:spcPts val="0"/>
              </a:spcAft>
              <a:buSzPts val="1800"/>
              <a:buAutoNum type="arabicPeriod"/>
            </a:pPr>
            <a:r>
              <a:rPr lang="en"/>
              <a:t>Delete largest item from max heap, swap with last item in heap </a:t>
            </a:r>
            <a:endParaRPr/>
          </a:p>
          <a:p>
            <a:pPr indent="0" lvl="0" marL="0" rtl="0" algn="l">
              <a:spcBef>
                <a:spcPts val="1600"/>
              </a:spcBef>
              <a:spcAft>
                <a:spcPts val="1600"/>
              </a:spcAft>
              <a:buNone/>
            </a:pPr>
            <a:r>
              <a:t/>
            </a:r>
            <a:endParaRPr/>
          </a:p>
        </p:txBody>
      </p:sp>
      <p:pic>
        <p:nvPicPr>
          <p:cNvPr id="488" name="Google Shape;488;p60"/>
          <p:cNvPicPr preferRelativeResize="0"/>
          <p:nvPr/>
        </p:nvPicPr>
        <p:blipFill>
          <a:blip r:embed="rId3">
            <a:alphaModFix/>
          </a:blip>
          <a:stretch>
            <a:fillRect/>
          </a:stretch>
        </p:blipFill>
        <p:spPr>
          <a:xfrm>
            <a:off x="6700650" y="1829600"/>
            <a:ext cx="1911850" cy="1911850"/>
          </a:xfrm>
          <a:prstGeom prst="rect">
            <a:avLst/>
          </a:prstGeom>
          <a:noFill/>
          <a:ln>
            <a:noFill/>
          </a:ln>
        </p:spPr>
      </p:pic>
      <p:pic>
        <p:nvPicPr>
          <p:cNvPr id="489" name="Google Shape;489;p60"/>
          <p:cNvPicPr preferRelativeResize="0"/>
          <p:nvPr/>
        </p:nvPicPr>
        <p:blipFill>
          <a:blip r:embed="rId4">
            <a:alphaModFix/>
          </a:blip>
          <a:stretch>
            <a:fillRect/>
          </a:stretch>
        </p:blipFill>
        <p:spPr>
          <a:xfrm>
            <a:off x="904000" y="2114013"/>
            <a:ext cx="5105400" cy="134302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493" name="Shape 493"/>
        <p:cNvGrpSpPr/>
        <p:nvPr/>
      </p:nvGrpSpPr>
      <p:grpSpPr>
        <a:xfrm>
          <a:off x="0" y="0"/>
          <a:ext cx="0" cy="0"/>
          <a:chOff x="0" y="0"/>
          <a:chExt cx="0" cy="0"/>
        </a:xfrm>
      </p:grpSpPr>
      <p:sp>
        <p:nvSpPr>
          <p:cNvPr id="494" name="Google Shape;494;p61"/>
          <p:cNvSpPr txBox="1"/>
          <p:nvPr>
            <p:ph idx="4294967295" type="body"/>
          </p:nvPr>
        </p:nvSpPr>
        <p:spPr>
          <a:xfrm>
            <a:off x="390400" y="216650"/>
            <a:ext cx="8222100" cy="2710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AutoNum type="arabicPeriod"/>
            </a:pPr>
            <a:r>
              <a:rPr lang="en"/>
              <a:t>Max heapify the array </a:t>
            </a:r>
            <a:endParaRPr/>
          </a:p>
          <a:p>
            <a:pPr indent="-317500" lvl="1" marL="914400" rtl="0" algn="l">
              <a:spcBef>
                <a:spcPts val="0"/>
              </a:spcBef>
              <a:spcAft>
                <a:spcPts val="0"/>
              </a:spcAft>
              <a:buSzPts val="1400"/>
              <a:buAutoNum type="alphaLcPeriod"/>
            </a:pPr>
            <a:r>
              <a:rPr lang="en"/>
              <a:t>Bottom up reverse level order </a:t>
            </a:r>
            <a:endParaRPr/>
          </a:p>
          <a:p>
            <a:pPr indent="-342900" lvl="0" marL="457200" rtl="0" algn="l">
              <a:spcBef>
                <a:spcPts val="0"/>
              </a:spcBef>
              <a:spcAft>
                <a:spcPts val="0"/>
              </a:spcAft>
              <a:buSzPts val="1800"/>
              <a:buAutoNum type="arabicPeriod"/>
            </a:pPr>
            <a:r>
              <a:rPr lang="en"/>
              <a:t>Delete largest item from max heap, swap with last item in heap </a:t>
            </a:r>
            <a:endParaRPr/>
          </a:p>
          <a:p>
            <a:pPr indent="0" lvl="0" marL="0" rtl="0" algn="l">
              <a:spcBef>
                <a:spcPts val="1600"/>
              </a:spcBef>
              <a:spcAft>
                <a:spcPts val="1600"/>
              </a:spcAft>
              <a:buNone/>
            </a:pPr>
            <a:r>
              <a:t/>
            </a:r>
            <a:endParaRPr/>
          </a:p>
        </p:txBody>
      </p:sp>
      <p:pic>
        <p:nvPicPr>
          <p:cNvPr id="495" name="Google Shape;495;p61"/>
          <p:cNvPicPr preferRelativeResize="0"/>
          <p:nvPr/>
        </p:nvPicPr>
        <p:blipFill>
          <a:blip r:embed="rId3">
            <a:alphaModFix/>
          </a:blip>
          <a:stretch>
            <a:fillRect/>
          </a:stretch>
        </p:blipFill>
        <p:spPr>
          <a:xfrm>
            <a:off x="849675" y="1829600"/>
            <a:ext cx="5086350" cy="1628775"/>
          </a:xfrm>
          <a:prstGeom prst="rect">
            <a:avLst/>
          </a:prstGeom>
          <a:noFill/>
          <a:ln>
            <a:noFill/>
          </a:ln>
        </p:spPr>
      </p:pic>
      <p:pic>
        <p:nvPicPr>
          <p:cNvPr id="496" name="Google Shape;496;p61"/>
          <p:cNvPicPr preferRelativeResize="0"/>
          <p:nvPr/>
        </p:nvPicPr>
        <p:blipFill>
          <a:blip r:embed="rId4">
            <a:alphaModFix/>
          </a:blip>
          <a:stretch>
            <a:fillRect/>
          </a:stretch>
        </p:blipFill>
        <p:spPr>
          <a:xfrm>
            <a:off x="6707700" y="1688063"/>
            <a:ext cx="1904795" cy="19118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noFill/>
      </p:bgPr>
    </p:bg>
    <p:spTree>
      <p:nvGrpSpPr>
        <p:cNvPr id="92" name="Shape 92"/>
        <p:cNvGrpSpPr/>
        <p:nvPr/>
      </p:nvGrpSpPr>
      <p:grpSpPr>
        <a:xfrm>
          <a:off x="0" y="0"/>
          <a:ext cx="0" cy="0"/>
          <a:chOff x="0" y="0"/>
          <a:chExt cx="0" cy="0"/>
        </a:xfrm>
      </p:grpSpPr>
      <p:sp>
        <p:nvSpPr>
          <p:cNvPr id="93" name="Google Shape;93;p17"/>
          <p:cNvSpPr txBox="1"/>
          <p:nvPr>
            <p:ph type="title"/>
          </p:nvPr>
        </p:nvSpPr>
        <p:spPr>
          <a:xfrm>
            <a:off x="490250" y="488250"/>
            <a:ext cx="62271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4" name="Google Shape;94;p17"/>
          <p:cNvPicPr preferRelativeResize="0"/>
          <p:nvPr/>
        </p:nvPicPr>
        <p:blipFill>
          <a:blip r:embed="rId3">
            <a:alphaModFix/>
          </a:blip>
          <a:stretch>
            <a:fillRect/>
          </a:stretch>
        </p:blipFill>
        <p:spPr>
          <a:xfrm>
            <a:off x="1928813" y="1833563"/>
            <a:ext cx="5286375" cy="1476375"/>
          </a:xfrm>
          <a:prstGeom prst="rect">
            <a:avLst/>
          </a:prstGeom>
          <a:noFill/>
          <a:ln>
            <a:noFill/>
          </a:ln>
        </p:spPr>
      </p:pic>
      <p:sp>
        <p:nvSpPr>
          <p:cNvPr id="95" name="Google Shape;95;p17"/>
          <p:cNvSpPr txBox="1"/>
          <p:nvPr/>
        </p:nvSpPr>
        <p:spPr>
          <a:xfrm>
            <a:off x="298825" y="276750"/>
            <a:ext cx="5723100" cy="19017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chemeClr val="lt2"/>
              </a:buClr>
              <a:buSzPts val="1800"/>
              <a:buFont typeface="Roboto"/>
              <a:buAutoNum type="arabicPeriod"/>
            </a:pPr>
            <a:r>
              <a:rPr lang="en" sz="1800">
                <a:solidFill>
                  <a:schemeClr val="lt2"/>
                </a:solidFill>
                <a:latin typeface="Roboto"/>
                <a:ea typeface="Roboto"/>
                <a:cs typeface="Roboto"/>
                <a:sym typeface="Roboto"/>
              </a:rPr>
              <a:t>Find smallest element </a:t>
            </a:r>
            <a:endParaRPr sz="1800">
              <a:solidFill>
                <a:schemeClr val="lt2"/>
              </a:solidFill>
              <a:latin typeface="Roboto"/>
              <a:ea typeface="Roboto"/>
              <a:cs typeface="Roboto"/>
              <a:sym typeface="Roboto"/>
            </a:endParaRPr>
          </a:p>
          <a:p>
            <a:pPr indent="-342900" lvl="0" marL="457200" rtl="0" algn="l">
              <a:lnSpc>
                <a:spcPct val="115000"/>
              </a:lnSpc>
              <a:spcBef>
                <a:spcPts val="0"/>
              </a:spcBef>
              <a:spcAft>
                <a:spcPts val="0"/>
              </a:spcAft>
              <a:buClr>
                <a:schemeClr val="lt2"/>
              </a:buClr>
              <a:buSzPts val="1800"/>
              <a:buFont typeface="Roboto"/>
              <a:buAutoNum type="arabicPeriod"/>
            </a:pPr>
            <a:r>
              <a:rPr lang="en" sz="1800">
                <a:solidFill>
                  <a:schemeClr val="lt2"/>
                </a:solidFill>
                <a:latin typeface="Roboto"/>
                <a:ea typeface="Roboto"/>
                <a:cs typeface="Roboto"/>
                <a:sym typeface="Roboto"/>
              </a:rPr>
              <a:t>Swap this element to the front, never touch it again</a:t>
            </a:r>
            <a:endParaRPr sz="1800">
              <a:solidFill>
                <a:schemeClr val="lt2"/>
              </a:solidFill>
              <a:latin typeface="Roboto"/>
              <a:ea typeface="Roboto"/>
              <a:cs typeface="Roboto"/>
              <a:sym typeface="Roboto"/>
            </a:endParaRPr>
          </a:p>
          <a:p>
            <a:pPr indent="-342900" lvl="0" marL="457200" rtl="0" algn="l">
              <a:lnSpc>
                <a:spcPct val="115000"/>
              </a:lnSpc>
              <a:spcBef>
                <a:spcPts val="0"/>
              </a:spcBef>
              <a:spcAft>
                <a:spcPts val="0"/>
              </a:spcAft>
              <a:buClr>
                <a:schemeClr val="lt2"/>
              </a:buClr>
              <a:buSzPts val="1800"/>
              <a:buFont typeface="Roboto"/>
              <a:buAutoNum type="arabicPeriod"/>
            </a:pPr>
            <a:r>
              <a:rPr lang="en" sz="1800">
                <a:solidFill>
                  <a:schemeClr val="lt2"/>
                </a:solidFill>
                <a:latin typeface="Roboto"/>
                <a:ea typeface="Roboto"/>
                <a:cs typeface="Roboto"/>
                <a:sym typeface="Roboto"/>
              </a:rPr>
              <a:t>Repeat for all items</a:t>
            </a:r>
            <a:endParaRPr>
              <a:latin typeface="Roboto"/>
              <a:ea typeface="Roboto"/>
              <a:cs typeface="Roboto"/>
              <a:sym typeface="Roboto"/>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500" name="Shape 500"/>
        <p:cNvGrpSpPr/>
        <p:nvPr/>
      </p:nvGrpSpPr>
      <p:grpSpPr>
        <a:xfrm>
          <a:off x="0" y="0"/>
          <a:ext cx="0" cy="0"/>
          <a:chOff x="0" y="0"/>
          <a:chExt cx="0" cy="0"/>
        </a:xfrm>
      </p:grpSpPr>
      <p:sp>
        <p:nvSpPr>
          <p:cNvPr id="501" name="Google Shape;501;p62"/>
          <p:cNvSpPr txBox="1"/>
          <p:nvPr>
            <p:ph idx="4294967295" type="body"/>
          </p:nvPr>
        </p:nvSpPr>
        <p:spPr>
          <a:xfrm>
            <a:off x="390400" y="216650"/>
            <a:ext cx="8222100" cy="2710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AutoNum type="arabicPeriod"/>
            </a:pPr>
            <a:r>
              <a:rPr lang="en"/>
              <a:t>Max heapify the array </a:t>
            </a:r>
            <a:endParaRPr/>
          </a:p>
          <a:p>
            <a:pPr indent="-317500" lvl="1" marL="914400" rtl="0" algn="l">
              <a:spcBef>
                <a:spcPts val="0"/>
              </a:spcBef>
              <a:spcAft>
                <a:spcPts val="0"/>
              </a:spcAft>
              <a:buSzPts val="1400"/>
              <a:buAutoNum type="alphaLcPeriod"/>
            </a:pPr>
            <a:r>
              <a:rPr lang="en"/>
              <a:t>Bottom up reverse level order </a:t>
            </a:r>
            <a:endParaRPr/>
          </a:p>
          <a:p>
            <a:pPr indent="-342900" lvl="0" marL="457200" rtl="0" algn="l">
              <a:spcBef>
                <a:spcPts val="0"/>
              </a:spcBef>
              <a:spcAft>
                <a:spcPts val="0"/>
              </a:spcAft>
              <a:buSzPts val="1800"/>
              <a:buAutoNum type="arabicPeriod"/>
            </a:pPr>
            <a:r>
              <a:rPr lang="en"/>
              <a:t>Delete largest item from max heap, swap with last item in heap </a:t>
            </a:r>
            <a:endParaRPr/>
          </a:p>
          <a:p>
            <a:pPr indent="0" lvl="0" marL="0" rtl="0" algn="l">
              <a:spcBef>
                <a:spcPts val="1600"/>
              </a:spcBef>
              <a:spcAft>
                <a:spcPts val="1600"/>
              </a:spcAft>
              <a:buNone/>
            </a:pPr>
            <a:r>
              <a:t/>
            </a:r>
            <a:endParaRPr/>
          </a:p>
        </p:txBody>
      </p:sp>
      <p:pic>
        <p:nvPicPr>
          <p:cNvPr id="502" name="Google Shape;502;p62"/>
          <p:cNvPicPr preferRelativeResize="0"/>
          <p:nvPr/>
        </p:nvPicPr>
        <p:blipFill>
          <a:blip r:embed="rId3">
            <a:alphaModFix/>
          </a:blip>
          <a:stretch>
            <a:fillRect/>
          </a:stretch>
        </p:blipFill>
        <p:spPr>
          <a:xfrm>
            <a:off x="913075" y="1753413"/>
            <a:ext cx="5095875" cy="1781175"/>
          </a:xfrm>
          <a:prstGeom prst="rect">
            <a:avLst/>
          </a:prstGeom>
          <a:noFill/>
          <a:ln>
            <a:noFill/>
          </a:ln>
        </p:spPr>
      </p:pic>
      <p:pic>
        <p:nvPicPr>
          <p:cNvPr id="503" name="Google Shape;503;p62"/>
          <p:cNvPicPr preferRelativeResize="0"/>
          <p:nvPr/>
        </p:nvPicPr>
        <p:blipFill>
          <a:blip r:embed="rId4">
            <a:alphaModFix/>
          </a:blip>
          <a:stretch>
            <a:fillRect/>
          </a:stretch>
        </p:blipFill>
        <p:spPr>
          <a:xfrm>
            <a:off x="6419750" y="1688088"/>
            <a:ext cx="2192738" cy="191185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507" name="Shape 507"/>
        <p:cNvGrpSpPr/>
        <p:nvPr/>
      </p:nvGrpSpPr>
      <p:grpSpPr>
        <a:xfrm>
          <a:off x="0" y="0"/>
          <a:ext cx="0" cy="0"/>
          <a:chOff x="0" y="0"/>
          <a:chExt cx="0" cy="0"/>
        </a:xfrm>
      </p:grpSpPr>
      <p:sp>
        <p:nvSpPr>
          <p:cNvPr id="508" name="Google Shape;508;p63"/>
          <p:cNvSpPr txBox="1"/>
          <p:nvPr>
            <p:ph idx="4294967295" type="body"/>
          </p:nvPr>
        </p:nvSpPr>
        <p:spPr>
          <a:xfrm>
            <a:off x="390400" y="216650"/>
            <a:ext cx="8222100" cy="2710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AutoNum type="arabicPeriod"/>
            </a:pPr>
            <a:r>
              <a:rPr lang="en"/>
              <a:t>Max heapify the array </a:t>
            </a:r>
            <a:endParaRPr/>
          </a:p>
          <a:p>
            <a:pPr indent="-317500" lvl="1" marL="914400" rtl="0" algn="l">
              <a:spcBef>
                <a:spcPts val="0"/>
              </a:spcBef>
              <a:spcAft>
                <a:spcPts val="0"/>
              </a:spcAft>
              <a:buSzPts val="1400"/>
              <a:buAutoNum type="alphaLcPeriod"/>
            </a:pPr>
            <a:r>
              <a:rPr lang="en"/>
              <a:t>Bottom up reverse level order </a:t>
            </a:r>
            <a:endParaRPr/>
          </a:p>
          <a:p>
            <a:pPr indent="-342900" lvl="0" marL="457200" rtl="0" algn="l">
              <a:spcBef>
                <a:spcPts val="0"/>
              </a:spcBef>
              <a:spcAft>
                <a:spcPts val="0"/>
              </a:spcAft>
              <a:buSzPts val="1800"/>
              <a:buAutoNum type="arabicPeriod"/>
            </a:pPr>
            <a:r>
              <a:rPr lang="en"/>
              <a:t>Delete largest item from max heap, swap with last item in heap </a:t>
            </a:r>
            <a:endParaRPr/>
          </a:p>
          <a:p>
            <a:pPr indent="0" lvl="0" marL="0" rtl="0" algn="l">
              <a:spcBef>
                <a:spcPts val="1600"/>
              </a:spcBef>
              <a:spcAft>
                <a:spcPts val="1600"/>
              </a:spcAft>
              <a:buNone/>
            </a:pPr>
            <a:r>
              <a:t/>
            </a:r>
            <a:endParaRPr/>
          </a:p>
        </p:txBody>
      </p:sp>
      <p:pic>
        <p:nvPicPr>
          <p:cNvPr id="509" name="Google Shape;509;p63"/>
          <p:cNvPicPr preferRelativeResize="0"/>
          <p:nvPr/>
        </p:nvPicPr>
        <p:blipFill>
          <a:blip r:embed="rId3">
            <a:alphaModFix/>
          </a:blip>
          <a:stretch>
            <a:fillRect/>
          </a:stretch>
        </p:blipFill>
        <p:spPr>
          <a:xfrm>
            <a:off x="967400" y="1805813"/>
            <a:ext cx="5029200" cy="167640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3" name="Shape 513"/>
        <p:cNvGrpSpPr/>
        <p:nvPr/>
      </p:nvGrpSpPr>
      <p:grpSpPr>
        <a:xfrm>
          <a:off x="0" y="0"/>
          <a:ext cx="0" cy="0"/>
          <a:chOff x="0" y="0"/>
          <a:chExt cx="0" cy="0"/>
        </a:xfrm>
      </p:grpSpPr>
      <p:sp>
        <p:nvSpPr>
          <p:cNvPr id="514" name="Google Shape;514;p64"/>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Heapsort (in-place): Analysis </a:t>
            </a:r>
            <a:endParaRPr/>
          </a:p>
        </p:txBody>
      </p:sp>
      <p:sp>
        <p:nvSpPr>
          <p:cNvPr id="515" name="Google Shape;515;p64"/>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AutoNum type="arabicPeriod"/>
            </a:pPr>
            <a:r>
              <a:rPr lang="en"/>
              <a:t>Two Methods</a:t>
            </a:r>
            <a:endParaRPr/>
          </a:p>
          <a:p>
            <a:pPr indent="-317500" lvl="1" marL="914400" rtl="0" algn="l">
              <a:spcBef>
                <a:spcPts val="0"/>
              </a:spcBef>
              <a:spcAft>
                <a:spcPts val="0"/>
              </a:spcAft>
              <a:buSzPts val="1400"/>
              <a:buAutoNum type="alphaLcPeriod"/>
            </a:pPr>
            <a:r>
              <a:rPr lang="en"/>
              <a:t>Max Heapify then perform in place</a:t>
            </a:r>
            <a:endParaRPr/>
          </a:p>
          <a:p>
            <a:pPr indent="-317500" lvl="1" marL="914400" rtl="0" algn="l">
              <a:spcBef>
                <a:spcPts val="0"/>
              </a:spcBef>
              <a:spcAft>
                <a:spcPts val="0"/>
              </a:spcAft>
              <a:buSzPts val="1400"/>
              <a:buAutoNum type="alphaLcPeriod"/>
            </a:pPr>
            <a:r>
              <a:rPr lang="en"/>
              <a:t>Max Heapify then remove min and populate a separate array </a:t>
            </a:r>
            <a:endParaRPr/>
          </a:p>
          <a:p>
            <a:pPr indent="0" lvl="0" marL="0" rtl="0" algn="l">
              <a:spcBef>
                <a:spcPts val="1600"/>
              </a:spcBef>
              <a:spcAft>
                <a:spcPts val="0"/>
              </a:spcAft>
              <a:buNone/>
            </a:pPr>
            <a:r>
              <a:rPr lang="en"/>
              <a:t>Heap operations take O(logN) time because heaps are balanced with height logN</a:t>
            </a:r>
            <a:endParaRPr/>
          </a:p>
          <a:p>
            <a:pPr indent="0" lvl="0" marL="0" rtl="0" algn="l">
              <a:spcBef>
                <a:spcPts val="1600"/>
              </a:spcBef>
              <a:spcAft>
                <a:spcPts val="0"/>
              </a:spcAft>
              <a:buNone/>
            </a:pPr>
            <a:r>
              <a:rPr lang="en"/>
              <a:t>In-place: remove max requires O(logN), removing max N times = O(NlogN)</a:t>
            </a:r>
            <a:endParaRPr/>
          </a:p>
          <a:p>
            <a:pPr indent="0" lvl="0" marL="0" rtl="0" algn="l">
              <a:spcBef>
                <a:spcPts val="1600"/>
              </a:spcBef>
              <a:spcAft>
                <a:spcPts val="1600"/>
              </a:spcAft>
              <a:buNone/>
            </a:pPr>
            <a:r>
              <a:rPr lang="en"/>
              <a:t>Special Case: array comes in heap form → O(N)</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9" name="Shape 519"/>
        <p:cNvGrpSpPr/>
        <p:nvPr/>
      </p:nvGrpSpPr>
      <p:grpSpPr>
        <a:xfrm>
          <a:off x="0" y="0"/>
          <a:ext cx="0" cy="0"/>
          <a:chOff x="0" y="0"/>
          <a:chExt cx="0" cy="0"/>
        </a:xfrm>
      </p:grpSpPr>
      <p:sp>
        <p:nvSpPr>
          <p:cNvPr id="520" name="Google Shape;520;p65"/>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Quicksort </a:t>
            </a:r>
            <a:endParaRPr/>
          </a:p>
        </p:txBody>
      </p:sp>
      <p:sp>
        <p:nvSpPr>
          <p:cNvPr id="521" name="Google Shape;521;p65"/>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AutoNum type="arabicPeriod"/>
            </a:pPr>
            <a:r>
              <a:rPr lang="en"/>
              <a:t>Choose pivot </a:t>
            </a:r>
            <a:endParaRPr/>
          </a:p>
          <a:p>
            <a:pPr indent="-342900" lvl="0" marL="457200" rtl="0" algn="l">
              <a:spcBef>
                <a:spcPts val="0"/>
              </a:spcBef>
              <a:spcAft>
                <a:spcPts val="0"/>
              </a:spcAft>
              <a:buSzPts val="1800"/>
              <a:buAutoNum type="arabicPeriod"/>
            </a:pPr>
            <a:r>
              <a:rPr lang="en"/>
              <a:t>Partition into a group less than pivot, equal to pivot, larger than pivot </a:t>
            </a:r>
            <a:endParaRPr/>
          </a:p>
          <a:p>
            <a:pPr indent="-342900" lvl="0" marL="457200" rtl="0" algn="l">
              <a:spcBef>
                <a:spcPts val="0"/>
              </a:spcBef>
              <a:spcAft>
                <a:spcPts val="0"/>
              </a:spcAft>
              <a:buSzPts val="1800"/>
              <a:buAutoNum type="arabicPeriod"/>
            </a:pPr>
            <a:r>
              <a:rPr lang="en"/>
              <a:t>Quicksort on each group (Recursion!) </a:t>
            </a:r>
            <a:endParaRPr/>
          </a:p>
        </p:txBody>
      </p:sp>
      <p:pic>
        <p:nvPicPr>
          <p:cNvPr id="522" name="Google Shape;522;p65"/>
          <p:cNvPicPr preferRelativeResize="0"/>
          <p:nvPr/>
        </p:nvPicPr>
        <p:blipFill>
          <a:blip r:embed="rId3">
            <a:alphaModFix/>
          </a:blip>
          <a:stretch>
            <a:fillRect/>
          </a:stretch>
        </p:blipFill>
        <p:spPr>
          <a:xfrm>
            <a:off x="1996900" y="3189088"/>
            <a:ext cx="5172075" cy="1590675"/>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526" name="Shape 526"/>
        <p:cNvGrpSpPr/>
        <p:nvPr/>
      </p:nvGrpSpPr>
      <p:grpSpPr>
        <a:xfrm>
          <a:off x="0" y="0"/>
          <a:ext cx="0" cy="0"/>
          <a:chOff x="0" y="0"/>
          <a:chExt cx="0" cy="0"/>
        </a:xfrm>
      </p:grpSpPr>
      <p:sp>
        <p:nvSpPr>
          <p:cNvPr id="527" name="Google Shape;527;p66"/>
          <p:cNvSpPr txBox="1"/>
          <p:nvPr>
            <p:ph idx="4294967295" type="body"/>
          </p:nvPr>
        </p:nvSpPr>
        <p:spPr>
          <a:xfrm>
            <a:off x="460950" y="247575"/>
            <a:ext cx="8222100" cy="2710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AutoNum type="arabicPeriod"/>
            </a:pPr>
            <a:r>
              <a:rPr lang="en"/>
              <a:t>Choose pivot (leftmost)</a:t>
            </a:r>
            <a:endParaRPr/>
          </a:p>
          <a:p>
            <a:pPr indent="-342900" lvl="0" marL="457200" rtl="0" algn="l">
              <a:spcBef>
                <a:spcPts val="0"/>
              </a:spcBef>
              <a:spcAft>
                <a:spcPts val="0"/>
              </a:spcAft>
              <a:buSzPts val="1800"/>
              <a:buAutoNum type="arabicPeriod"/>
            </a:pPr>
            <a:r>
              <a:rPr lang="en"/>
              <a:t>Partition into a group less than pivot, equal to pivot, larger than pivot </a:t>
            </a:r>
            <a:endParaRPr/>
          </a:p>
          <a:p>
            <a:pPr indent="-342900" lvl="0" marL="457200" rtl="0" algn="l">
              <a:spcBef>
                <a:spcPts val="0"/>
              </a:spcBef>
              <a:spcAft>
                <a:spcPts val="0"/>
              </a:spcAft>
              <a:buSzPts val="1800"/>
              <a:buAutoNum type="arabicPeriod"/>
            </a:pPr>
            <a:r>
              <a:rPr lang="en"/>
              <a:t>Quicksort on each group (Recursion!) </a:t>
            </a:r>
            <a:endParaRPr/>
          </a:p>
        </p:txBody>
      </p:sp>
      <p:pic>
        <p:nvPicPr>
          <p:cNvPr id="528" name="Google Shape;528;p66"/>
          <p:cNvPicPr preferRelativeResize="0"/>
          <p:nvPr/>
        </p:nvPicPr>
        <p:blipFill>
          <a:blip r:embed="rId3">
            <a:alphaModFix/>
          </a:blip>
          <a:stretch>
            <a:fillRect/>
          </a:stretch>
        </p:blipFill>
        <p:spPr>
          <a:xfrm>
            <a:off x="2038350" y="2349500"/>
            <a:ext cx="5067300" cy="828675"/>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532" name="Shape 532"/>
        <p:cNvGrpSpPr/>
        <p:nvPr/>
      </p:nvGrpSpPr>
      <p:grpSpPr>
        <a:xfrm>
          <a:off x="0" y="0"/>
          <a:ext cx="0" cy="0"/>
          <a:chOff x="0" y="0"/>
          <a:chExt cx="0" cy="0"/>
        </a:xfrm>
      </p:grpSpPr>
      <p:sp>
        <p:nvSpPr>
          <p:cNvPr id="533" name="Google Shape;533;p67"/>
          <p:cNvSpPr txBox="1"/>
          <p:nvPr>
            <p:ph idx="4294967295" type="body"/>
          </p:nvPr>
        </p:nvSpPr>
        <p:spPr>
          <a:xfrm>
            <a:off x="460950" y="247575"/>
            <a:ext cx="8222100" cy="2710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AutoNum type="arabicPeriod"/>
            </a:pPr>
            <a:r>
              <a:rPr lang="en"/>
              <a:t>Choose pivot </a:t>
            </a:r>
            <a:r>
              <a:rPr lang="en"/>
              <a:t> (leftmost)</a:t>
            </a:r>
            <a:endParaRPr/>
          </a:p>
          <a:p>
            <a:pPr indent="-342900" lvl="0" marL="457200" rtl="0" algn="l">
              <a:spcBef>
                <a:spcPts val="0"/>
              </a:spcBef>
              <a:spcAft>
                <a:spcPts val="0"/>
              </a:spcAft>
              <a:buSzPts val="1800"/>
              <a:buAutoNum type="arabicPeriod"/>
            </a:pPr>
            <a:r>
              <a:rPr lang="en"/>
              <a:t>Partition into a group less than pivot, equal to pivot, larger than pivot </a:t>
            </a:r>
            <a:endParaRPr/>
          </a:p>
          <a:p>
            <a:pPr indent="-342900" lvl="0" marL="457200" rtl="0" algn="l">
              <a:spcBef>
                <a:spcPts val="0"/>
              </a:spcBef>
              <a:spcAft>
                <a:spcPts val="0"/>
              </a:spcAft>
              <a:buSzPts val="1800"/>
              <a:buAutoNum type="arabicPeriod"/>
            </a:pPr>
            <a:r>
              <a:rPr lang="en"/>
              <a:t>Quicksort on each group (Recursion!) </a:t>
            </a:r>
            <a:endParaRPr/>
          </a:p>
        </p:txBody>
      </p:sp>
      <p:pic>
        <p:nvPicPr>
          <p:cNvPr id="534" name="Google Shape;534;p67"/>
          <p:cNvPicPr preferRelativeResize="0"/>
          <p:nvPr/>
        </p:nvPicPr>
        <p:blipFill>
          <a:blip r:embed="rId3">
            <a:alphaModFix/>
          </a:blip>
          <a:stretch>
            <a:fillRect/>
          </a:stretch>
        </p:blipFill>
        <p:spPr>
          <a:xfrm>
            <a:off x="1995763" y="1631288"/>
            <a:ext cx="5152487" cy="1880925"/>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538" name="Shape 538"/>
        <p:cNvGrpSpPr/>
        <p:nvPr/>
      </p:nvGrpSpPr>
      <p:grpSpPr>
        <a:xfrm>
          <a:off x="0" y="0"/>
          <a:ext cx="0" cy="0"/>
          <a:chOff x="0" y="0"/>
          <a:chExt cx="0" cy="0"/>
        </a:xfrm>
      </p:grpSpPr>
      <p:sp>
        <p:nvSpPr>
          <p:cNvPr id="539" name="Google Shape;539;p68"/>
          <p:cNvSpPr txBox="1"/>
          <p:nvPr>
            <p:ph idx="4294967295" type="body"/>
          </p:nvPr>
        </p:nvSpPr>
        <p:spPr>
          <a:xfrm>
            <a:off x="460950" y="247575"/>
            <a:ext cx="8222100" cy="2710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AutoNum type="arabicPeriod"/>
            </a:pPr>
            <a:r>
              <a:rPr lang="en"/>
              <a:t>Choose pivot </a:t>
            </a:r>
            <a:r>
              <a:rPr lang="en"/>
              <a:t> (leftmost)</a:t>
            </a:r>
            <a:endParaRPr/>
          </a:p>
          <a:p>
            <a:pPr indent="-342900" lvl="0" marL="457200" rtl="0" algn="l">
              <a:spcBef>
                <a:spcPts val="0"/>
              </a:spcBef>
              <a:spcAft>
                <a:spcPts val="0"/>
              </a:spcAft>
              <a:buSzPts val="1800"/>
              <a:buAutoNum type="arabicPeriod"/>
            </a:pPr>
            <a:r>
              <a:rPr lang="en"/>
              <a:t>Partition into a group less than pivot, equal to pivot, larger than pivot </a:t>
            </a:r>
            <a:endParaRPr/>
          </a:p>
          <a:p>
            <a:pPr indent="-342900" lvl="0" marL="457200" rtl="0" algn="l">
              <a:spcBef>
                <a:spcPts val="0"/>
              </a:spcBef>
              <a:spcAft>
                <a:spcPts val="0"/>
              </a:spcAft>
              <a:buSzPts val="1800"/>
              <a:buAutoNum type="arabicPeriod"/>
            </a:pPr>
            <a:r>
              <a:rPr lang="en"/>
              <a:t>Quicksort on each group (Recursion!) </a:t>
            </a:r>
            <a:endParaRPr/>
          </a:p>
        </p:txBody>
      </p:sp>
      <p:pic>
        <p:nvPicPr>
          <p:cNvPr id="540" name="Google Shape;540;p68"/>
          <p:cNvPicPr preferRelativeResize="0"/>
          <p:nvPr/>
        </p:nvPicPr>
        <p:blipFill>
          <a:blip r:embed="rId3">
            <a:alphaModFix/>
          </a:blip>
          <a:stretch>
            <a:fillRect/>
          </a:stretch>
        </p:blipFill>
        <p:spPr>
          <a:xfrm>
            <a:off x="1858763" y="1631288"/>
            <a:ext cx="5426469" cy="1880925"/>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544" name="Shape 544"/>
        <p:cNvGrpSpPr/>
        <p:nvPr/>
      </p:nvGrpSpPr>
      <p:grpSpPr>
        <a:xfrm>
          <a:off x="0" y="0"/>
          <a:ext cx="0" cy="0"/>
          <a:chOff x="0" y="0"/>
          <a:chExt cx="0" cy="0"/>
        </a:xfrm>
      </p:grpSpPr>
      <p:sp>
        <p:nvSpPr>
          <p:cNvPr id="545" name="Google Shape;545;p69"/>
          <p:cNvSpPr txBox="1"/>
          <p:nvPr>
            <p:ph idx="4294967295" type="body"/>
          </p:nvPr>
        </p:nvSpPr>
        <p:spPr>
          <a:xfrm>
            <a:off x="460950" y="247575"/>
            <a:ext cx="8222100" cy="2710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AutoNum type="arabicPeriod"/>
            </a:pPr>
            <a:r>
              <a:rPr lang="en"/>
              <a:t>Choose pivot </a:t>
            </a:r>
            <a:r>
              <a:rPr lang="en"/>
              <a:t> (leftmost)</a:t>
            </a:r>
            <a:endParaRPr/>
          </a:p>
          <a:p>
            <a:pPr indent="-342900" lvl="0" marL="457200" rtl="0" algn="l">
              <a:spcBef>
                <a:spcPts val="0"/>
              </a:spcBef>
              <a:spcAft>
                <a:spcPts val="0"/>
              </a:spcAft>
              <a:buSzPts val="1800"/>
              <a:buAutoNum type="arabicPeriod"/>
            </a:pPr>
            <a:r>
              <a:rPr lang="en"/>
              <a:t>Partition into a group less than pivot, equal to pivot, larger than pivot </a:t>
            </a:r>
            <a:endParaRPr/>
          </a:p>
          <a:p>
            <a:pPr indent="-342900" lvl="0" marL="457200" rtl="0" algn="l">
              <a:spcBef>
                <a:spcPts val="0"/>
              </a:spcBef>
              <a:spcAft>
                <a:spcPts val="0"/>
              </a:spcAft>
              <a:buSzPts val="1800"/>
              <a:buAutoNum type="arabicPeriod"/>
            </a:pPr>
            <a:r>
              <a:rPr lang="en"/>
              <a:t>Quicksort on each group (Recursion!) </a:t>
            </a:r>
            <a:endParaRPr/>
          </a:p>
        </p:txBody>
      </p:sp>
      <p:pic>
        <p:nvPicPr>
          <p:cNvPr id="546" name="Google Shape;546;p69"/>
          <p:cNvPicPr preferRelativeResize="0"/>
          <p:nvPr/>
        </p:nvPicPr>
        <p:blipFill>
          <a:blip r:embed="rId3">
            <a:alphaModFix/>
          </a:blip>
          <a:stretch>
            <a:fillRect/>
          </a:stretch>
        </p:blipFill>
        <p:spPr>
          <a:xfrm>
            <a:off x="1776413" y="1671638"/>
            <a:ext cx="5591175" cy="1800225"/>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550" name="Shape 550"/>
        <p:cNvGrpSpPr/>
        <p:nvPr/>
      </p:nvGrpSpPr>
      <p:grpSpPr>
        <a:xfrm>
          <a:off x="0" y="0"/>
          <a:ext cx="0" cy="0"/>
          <a:chOff x="0" y="0"/>
          <a:chExt cx="0" cy="0"/>
        </a:xfrm>
      </p:grpSpPr>
      <p:sp>
        <p:nvSpPr>
          <p:cNvPr id="551" name="Google Shape;551;p70"/>
          <p:cNvSpPr txBox="1"/>
          <p:nvPr>
            <p:ph idx="4294967295" type="body"/>
          </p:nvPr>
        </p:nvSpPr>
        <p:spPr>
          <a:xfrm>
            <a:off x="460950" y="247575"/>
            <a:ext cx="8222100" cy="2710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AutoNum type="arabicPeriod"/>
            </a:pPr>
            <a:r>
              <a:rPr lang="en"/>
              <a:t>Choose pivot </a:t>
            </a:r>
            <a:r>
              <a:rPr lang="en"/>
              <a:t> (leftmost)</a:t>
            </a:r>
            <a:endParaRPr/>
          </a:p>
          <a:p>
            <a:pPr indent="-342900" lvl="0" marL="457200" rtl="0" algn="l">
              <a:spcBef>
                <a:spcPts val="0"/>
              </a:spcBef>
              <a:spcAft>
                <a:spcPts val="0"/>
              </a:spcAft>
              <a:buSzPts val="1800"/>
              <a:buAutoNum type="arabicPeriod"/>
            </a:pPr>
            <a:r>
              <a:rPr lang="en"/>
              <a:t>Partition into a group less than pivot, equal to pivot, larger than pivot </a:t>
            </a:r>
            <a:endParaRPr/>
          </a:p>
          <a:p>
            <a:pPr indent="-342900" lvl="0" marL="457200" rtl="0" algn="l">
              <a:spcBef>
                <a:spcPts val="0"/>
              </a:spcBef>
              <a:spcAft>
                <a:spcPts val="0"/>
              </a:spcAft>
              <a:buSzPts val="1800"/>
              <a:buAutoNum type="arabicPeriod"/>
            </a:pPr>
            <a:r>
              <a:rPr lang="en"/>
              <a:t>Quicksort on each group (Recursion!) </a:t>
            </a:r>
            <a:endParaRPr/>
          </a:p>
        </p:txBody>
      </p:sp>
      <p:pic>
        <p:nvPicPr>
          <p:cNvPr id="552" name="Google Shape;552;p70"/>
          <p:cNvPicPr preferRelativeResize="0"/>
          <p:nvPr/>
        </p:nvPicPr>
        <p:blipFill>
          <a:blip r:embed="rId3">
            <a:alphaModFix/>
          </a:blip>
          <a:stretch>
            <a:fillRect/>
          </a:stretch>
        </p:blipFill>
        <p:spPr>
          <a:xfrm>
            <a:off x="1809750" y="1657350"/>
            <a:ext cx="5524500" cy="1828800"/>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556" name="Shape 556"/>
        <p:cNvGrpSpPr/>
        <p:nvPr/>
      </p:nvGrpSpPr>
      <p:grpSpPr>
        <a:xfrm>
          <a:off x="0" y="0"/>
          <a:ext cx="0" cy="0"/>
          <a:chOff x="0" y="0"/>
          <a:chExt cx="0" cy="0"/>
        </a:xfrm>
      </p:grpSpPr>
      <p:sp>
        <p:nvSpPr>
          <p:cNvPr id="557" name="Google Shape;557;p71"/>
          <p:cNvSpPr txBox="1"/>
          <p:nvPr>
            <p:ph idx="4294967295" type="body"/>
          </p:nvPr>
        </p:nvSpPr>
        <p:spPr>
          <a:xfrm>
            <a:off x="460950" y="247575"/>
            <a:ext cx="8222100" cy="2710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AutoNum type="arabicPeriod"/>
            </a:pPr>
            <a:r>
              <a:rPr lang="en"/>
              <a:t>Choose pivot </a:t>
            </a:r>
            <a:r>
              <a:rPr lang="en"/>
              <a:t> (leftmost)</a:t>
            </a:r>
            <a:endParaRPr/>
          </a:p>
          <a:p>
            <a:pPr indent="-342900" lvl="0" marL="457200" rtl="0" algn="l">
              <a:spcBef>
                <a:spcPts val="0"/>
              </a:spcBef>
              <a:spcAft>
                <a:spcPts val="0"/>
              </a:spcAft>
              <a:buSzPts val="1800"/>
              <a:buAutoNum type="arabicPeriod"/>
            </a:pPr>
            <a:r>
              <a:rPr lang="en"/>
              <a:t>Partition into a group less than pivot, equal to pivot, larger than pivot </a:t>
            </a:r>
            <a:endParaRPr/>
          </a:p>
          <a:p>
            <a:pPr indent="-342900" lvl="0" marL="457200" rtl="0" algn="l">
              <a:spcBef>
                <a:spcPts val="0"/>
              </a:spcBef>
              <a:spcAft>
                <a:spcPts val="0"/>
              </a:spcAft>
              <a:buSzPts val="1800"/>
              <a:buAutoNum type="arabicPeriod"/>
            </a:pPr>
            <a:r>
              <a:rPr lang="en"/>
              <a:t>Quicksort on each group (Recursion!) </a:t>
            </a:r>
            <a:endParaRPr/>
          </a:p>
        </p:txBody>
      </p:sp>
      <p:pic>
        <p:nvPicPr>
          <p:cNvPr id="558" name="Google Shape;558;p71"/>
          <p:cNvPicPr preferRelativeResize="0"/>
          <p:nvPr/>
        </p:nvPicPr>
        <p:blipFill>
          <a:blip r:embed="rId3">
            <a:alphaModFix/>
          </a:blip>
          <a:stretch>
            <a:fillRect/>
          </a:stretch>
        </p:blipFill>
        <p:spPr>
          <a:xfrm>
            <a:off x="1909763" y="1690688"/>
            <a:ext cx="5324475" cy="17621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noFill/>
      </p:bgPr>
    </p:bg>
    <p:spTree>
      <p:nvGrpSpPr>
        <p:cNvPr id="99" name="Shape 99"/>
        <p:cNvGrpSpPr/>
        <p:nvPr/>
      </p:nvGrpSpPr>
      <p:grpSpPr>
        <a:xfrm>
          <a:off x="0" y="0"/>
          <a:ext cx="0" cy="0"/>
          <a:chOff x="0" y="0"/>
          <a:chExt cx="0" cy="0"/>
        </a:xfrm>
      </p:grpSpPr>
      <p:sp>
        <p:nvSpPr>
          <p:cNvPr id="100" name="Google Shape;100;p18"/>
          <p:cNvSpPr txBox="1"/>
          <p:nvPr>
            <p:ph type="title"/>
          </p:nvPr>
        </p:nvSpPr>
        <p:spPr>
          <a:xfrm>
            <a:off x="490250" y="488250"/>
            <a:ext cx="62271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1" name="Google Shape;101;p18"/>
          <p:cNvPicPr preferRelativeResize="0"/>
          <p:nvPr/>
        </p:nvPicPr>
        <p:blipFill>
          <a:blip r:embed="rId3">
            <a:alphaModFix/>
          </a:blip>
          <a:stretch>
            <a:fillRect/>
          </a:stretch>
        </p:blipFill>
        <p:spPr>
          <a:xfrm>
            <a:off x="1928813" y="1833563"/>
            <a:ext cx="5286375" cy="1476375"/>
          </a:xfrm>
          <a:prstGeom prst="rect">
            <a:avLst/>
          </a:prstGeom>
          <a:noFill/>
          <a:ln>
            <a:noFill/>
          </a:ln>
        </p:spPr>
      </p:pic>
      <p:sp>
        <p:nvSpPr>
          <p:cNvPr id="102" name="Google Shape;102;p18"/>
          <p:cNvSpPr txBox="1"/>
          <p:nvPr/>
        </p:nvSpPr>
        <p:spPr>
          <a:xfrm>
            <a:off x="298825" y="276750"/>
            <a:ext cx="5723100" cy="19017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chemeClr val="lt2"/>
              </a:buClr>
              <a:buSzPts val="1800"/>
              <a:buFont typeface="Roboto"/>
              <a:buAutoNum type="arabicPeriod"/>
            </a:pPr>
            <a:r>
              <a:rPr lang="en" sz="1800">
                <a:solidFill>
                  <a:schemeClr val="lt2"/>
                </a:solidFill>
                <a:latin typeface="Roboto"/>
                <a:ea typeface="Roboto"/>
                <a:cs typeface="Roboto"/>
                <a:sym typeface="Roboto"/>
              </a:rPr>
              <a:t>Find smallest element </a:t>
            </a:r>
            <a:endParaRPr sz="1800">
              <a:solidFill>
                <a:schemeClr val="lt2"/>
              </a:solidFill>
              <a:latin typeface="Roboto"/>
              <a:ea typeface="Roboto"/>
              <a:cs typeface="Roboto"/>
              <a:sym typeface="Roboto"/>
            </a:endParaRPr>
          </a:p>
          <a:p>
            <a:pPr indent="-342900" lvl="0" marL="457200" rtl="0" algn="l">
              <a:lnSpc>
                <a:spcPct val="115000"/>
              </a:lnSpc>
              <a:spcBef>
                <a:spcPts val="0"/>
              </a:spcBef>
              <a:spcAft>
                <a:spcPts val="0"/>
              </a:spcAft>
              <a:buClr>
                <a:schemeClr val="lt2"/>
              </a:buClr>
              <a:buSzPts val="1800"/>
              <a:buFont typeface="Roboto"/>
              <a:buAutoNum type="arabicPeriod"/>
            </a:pPr>
            <a:r>
              <a:rPr lang="en" sz="1800">
                <a:solidFill>
                  <a:schemeClr val="lt2"/>
                </a:solidFill>
                <a:latin typeface="Roboto"/>
                <a:ea typeface="Roboto"/>
                <a:cs typeface="Roboto"/>
                <a:sym typeface="Roboto"/>
              </a:rPr>
              <a:t>Swap this element to the front, never touch it again</a:t>
            </a:r>
            <a:endParaRPr sz="1800">
              <a:solidFill>
                <a:schemeClr val="lt2"/>
              </a:solidFill>
              <a:latin typeface="Roboto"/>
              <a:ea typeface="Roboto"/>
              <a:cs typeface="Roboto"/>
              <a:sym typeface="Roboto"/>
            </a:endParaRPr>
          </a:p>
          <a:p>
            <a:pPr indent="-342900" lvl="0" marL="457200" rtl="0" algn="l">
              <a:lnSpc>
                <a:spcPct val="115000"/>
              </a:lnSpc>
              <a:spcBef>
                <a:spcPts val="0"/>
              </a:spcBef>
              <a:spcAft>
                <a:spcPts val="0"/>
              </a:spcAft>
              <a:buClr>
                <a:schemeClr val="lt2"/>
              </a:buClr>
              <a:buSzPts val="1800"/>
              <a:buFont typeface="Roboto"/>
              <a:buAutoNum type="arabicPeriod"/>
            </a:pPr>
            <a:r>
              <a:rPr lang="en" sz="1800">
                <a:solidFill>
                  <a:schemeClr val="lt2"/>
                </a:solidFill>
                <a:latin typeface="Roboto"/>
                <a:ea typeface="Roboto"/>
                <a:cs typeface="Roboto"/>
                <a:sym typeface="Roboto"/>
              </a:rPr>
              <a:t>Repeat for all items</a:t>
            </a:r>
            <a:endParaRPr>
              <a:latin typeface="Roboto"/>
              <a:ea typeface="Roboto"/>
              <a:cs typeface="Roboto"/>
              <a:sym typeface="Roboto"/>
            </a:endParaRPr>
          </a:p>
        </p:txBody>
      </p:sp>
      <p:pic>
        <p:nvPicPr>
          <p:cNvPr id="103" name="Google Shape;103;p18"/>
          <p:cNvPicPr preferRelativeResize="0"/>
          <p:nvPr/>
        </p:nvPicPr>
        <p:blipFill>
          <a:blip r:embed="rId4">
            <a:alphaModFix/>
          </a:blip>
          <a:stretch>
            <a:fillRect/>
          </a:stretch>
        </p:blipFill>
        <p:spPr>
          <a:xfrm>
            <a:off x="1952625" y="1714500"/>
            <a:ext cx="5238750" cy="1714500"/>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2" name="Shape 562"/>
        <p:cNvGrpSpPr/>
        <p:nvPr/>
      </p:nvGrpSpPr>
      <p:grpSpPr>
        <a:xfrm>
          <a:off x="0" y="0"/>
          <a:ext cx="0" cy="0"/>
          <a:chOff x="0" y="0"/>
          <a:chExt cx="0" cy="0"/>
        </a:xfrm>
      </p:grpSpPr>
      <p:pic>
        <p:nvPicPr>
          <p:cNvPr id="563" name="Google Shape;563;p72"/>
          <p:cNvPicPr preferRelativeResize="0"/>
          <p:nvPr/>
        </p:nvPicPr>
        <p:blipFill>
          <a:blip r:embed="rId3">
            <a:alphaModFix/>
          </a:blip>
          <a:stretch>
            <a:fillRect/>
          </a:stretch>
        </p:blipFill>
        <p:spPr>
          <a:xfrm>
            <a:off x="2615250" y="1397700"/>
            <a:ext cx="3913500" cy="2348100"/>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7" name="Shape 567"/>
        <p:cNvGrpSpPr/>
        <p:nvPr/>
      </p:nvGrpSpPr>
      <p:grpSpPr>
        <a:xfrm>
          <a:off x="0" y="0"/>
          <a:ext cx="0" cy="0"/>
          <a:chOff x="0" y="0"/>
          <a:chExt cx="0" cy="0"/>
        </a:xfrm>
      </p:grpSpPr>
      <p:sp>
        <p:nvSpPr>
          <p:cNvPr id="568" name="Google Shape;568;p73"/>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Quicksort: Analysis</a:t>
            </a:r>
            <a:endParaRPr/>
          </a:p>
        </p:txBody>
      </p:sp>
      <p:pic>
        <p:nvPicPr>
          <p:cNvPr id="569" name="Google Shape;569;p73"/>
          <p:cNvPicPr preferRelativeResize="0"/>
          <p:nvPr/>
        </p:nvPicPr>
        <p:blipFill>
          <a:blip r:embed="rId3">
            <a:alphaModFix/>
          </a:blip>
          <a:stretch>
            <a:fillRect/>
          </a:stretch>
        </p:blipFill>
        <p:spPr>
          <a:xfrm>
            <a:off x="5838813" y="0"/>
            <a:ext cx="3305175" cy="2590800"/>
          </a:xfrm>
          <a:prstGeom prst="rect">
            <a:avLst/>
          </a:prstGeom>
          <a:noFill/>
          <a:ln>
            <a:noFill/>
          </a:ln>
        </p:spPr>
      </p:pic>
      <p:sp>
        <p:nvSpPr>
          <p:cNvPr id="570" name="Google Shape;570;p73"/>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Depends! On what? Pivot! Because that determines </a:t>
            </a:r>
            <a:endParaRPr/>
          </a:p>
          <a:p>
            <a:pPr indent="0" lvl="0" marL="0" rtl="0" algn="l">
              <a:spcBef>
                <a:spcPts val="1600"/>
              </a:spcBef>
              <a:spcAft>
                <a:spcPts val="0"/>
              </a:spcAft>
              <a:buNone/>
            </a:pPr>
            <a:r>
              <a:rPr lang="en"/>
              <a:t>what the levels of recursion look like.</a:t>
            </a:r>
            <a:endParaRPr/>
          </a:p>
          <a:p>
            <a:pPr indent="0" lvl="0" marL="0" rtl="0" algn="l">
              <a:spcBef>
                <a:spcPts val="1600"/>
              </a:spcBef>
              <a:spcAft>
                <a:spcPts val="0"/>
              </a:spcAft>
              <a:buNone/>
            </a:pPr>
            <a:r>
              <a:rPr lang="en"/>
              <a:t>Best Case: median element is the pivot → O(NlogN)</a:t>
            </a:r>
            <a:endParaRPr/>
          </a:p>
          <a:p>
            <a:pPr indent="-342900" lvl="0" marL="457200" rtl="0" algn="l">
              <a:spcBef>
                <a:spcPts val="1600"/>
              </a:spcBef>
              <a:spcAft>
                <a:spcPts val="0"/>
              </a:spcAft>
              <a:buSzPts val="1800"/>
              <a:buChar char="-"/>
            </a:pPr>
            <a:r>
              <a:rPr lang="en"/>
              <a:t>Acts like mergesort</a:t>
            </a:r>
            <a:endParaRPr/>
          </a:p>
          <a:p>
            <a:pPr indent="0" lvl="0" marL="0" rtl="0" algn="l">
              <a:spcBef>
                <a:spcPts val="1600"/>
              </a:spcBef>
              <a:spcAft>
                <a:spcPts val="0"/>
              </a:spcAft>
              <a:buNone/>
            </a:pPr>
            <a:r>
              <a:rPr lang="en"/>
              <a:t>Worst Case: choose smallest or largest element in list → O(N^2) </a:t>
            </a:r>
            <a:endParaRPr/>
          </a:p>
          <a:p>
            <a:pPr indent="-342900" lvl="0" marL="457200" rtl="0" algn="l">
              <a:spcBef>
                <a:spcPts val="1600"/>
              </a:spcBef>
              <a:spcAft>
                <a:spcPts val="0"/>
              </a:spcAft>
              <a:buSzPts val="1800"/>
              <a:buChar char="-"/>
            </a:pPr>
            <a:r>
              <a:rPr lang="en"/>
              <a:t>Acts like selection sort </a:t>
            </a:r>
            <a:endParaRPr/>
          </a:p>
          <a:p>
            <a:pPr indent="0" lvl="0" marL="0" rtl="0" algn="l">
              <a:spcBef>
                <a:spcPts val="1600"/>
              </a:spcBef>
              <a:spcAft>
                <a:spcPts val="1600"/>
              </a:spcAft>
              <a:buNone/>
            </a:pPr>
            <a:r>
              <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4" name="Shape 574"/>
        <p:cNvGrpSpPr/>
        <p:nvPr/>
      </p:nvGrpSpPr>
      <p:grpSpPr>
        <a:xfrm>
          <a:off x="0" y="0"/>
          <a:ext cx="0" cy="0"/>
          <a:chOff x="0" y="0"/>
          <a:chExt cx="0" cy="0"/>
        </a:xfrm>
      </p:grpSpPr>
      <p:sp>
        <p:nvSpPr>
          <p:cNvPr id="575" name="Google Shape;575;p74"/>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Quicksort: Analysis</a:t>
            </a:r>
            <a:endParaRPr/>
          </a:p>
        </p:txBody>
      </p:sp>
      <p:sp>
        <p:nvSpPr>
          <p:cNvPr id="576" name="Google Shape;576;p74"/>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Why is this useful? </a:t>
            </a:r>
            <a:endParaRPr/>
          </a:p>
          <a:p>
            <a:pPr indent="-342900" lvl="0" marL="457200" rtl="0" algn="l">
              <a:spcBef>
                <a:spcPts val="1600"/>
              </a:spcBef>
              <a:spcAft>
                <a:spcPts val="0"/>
              </a:spcAft>
              <a:buSzPts val="1800"/>
              <a:buChar char="-"/>
            </a:pPr>
            <a:r>
              <a:rPr lang="en"/>
              <a:t>Worst case probability is low: </a:t>
            </a:r>
            <a:endParaRPr/>
          </a:p>
          <a:p>
            <a:pPr indent="0" lvl="0" marL="0" rtl="0" algn="l">
              <a:spcBef>
                <a:spcPts val="1600"/>
              </a:spcBef>
              <a:spcAft>
                <a:spcPts val="0"/>
              </a:spcAft>
              <a:buNone/>
            </a:pPr>
            <a:r>
              <a:rPr lang="en"/>
              <a:t>Prob(choose smallest element) = 1/N</a:t>
            </a:r>
            <a:endParaRPr/>
          </a:p>
          <a:p>
            <a:pPr indent="0" lvl="0" marL="0" rtl="0" algn="l">
              <a:spcBef>
                <a:spcPts val="1600"/>
              </a:spcBef>
              <a:spcAft>
                <a:spcPts val="0"/>
              </a:spcAft>
              <a:buNone/>
            </a:pPr>
            <a:r>
              <a:rPr lang="en"/>
              <a:t>Prob(next smallest element after first partition) = 1/(N-1)</a:t>
            </a:r>
            <a:endParaRPr/>
          </a:p>
          <a:p>
            <a:pPr indent="0" lvl="0" marL="0" rtl="0" algn="l">
              <a:spcBef>
                <a:spcPts val="1600"/>
              </a:spcBef>
              <a:spcAft>
                <a:spcPts val="0"/>
              </a:spcAft>
              <a:buNone/>
            </a:pPr>
            <a:r>
              <a:rPr lang="en"/>
              <a:t>Prob(choosing smallest all the time) = 1/N! → TINY! </a:t>
            </a:r>
            <a:endParaRPr/>
          </a:p>
          <a:p>
            <a:pPr indent="0" lvl="0" marL="0" rtl="0" algn="l">
              <a:spcBef>
                <a:spcPts val="1600"/>
              </a:spcBef>
              <a:spcAft>
                <a:spcPts val="1600"/>
              </a:spcAft>
              <a:buNone/>
            </a:pPr>
            <a:r>
              <a:rPr lang="en"/>
              <a:t>Therefore, worst case will barely happen </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0" name="Shape 580"/>
        <p:cNvGrpSpPr/>
        <p:nvPr/>
      </p:nvGrpSpPr>
      <p:grpSpPr>
        <a:xfrm>
          <a:off x="0" y="0"/>
          <a:ext cx="0" cy="0"/>
          <a:chOff x="0" y="0"/>
          <a:chExt cx="0" cy="0"/>
        </a:xfrm>
      </p:grpSpPr>
      <p:sp>
        <p:nvSpPr>
          <p:cNvPr id="581" name="Google Shape;581;p75"/>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Quicksort: Analysis</a:t>
            </a:r>
            <a:endParaRPr/>
          </a:p>
        </p:txBody>
      </p:sp>
      <p:sp>
        <p:nvSpPr>
          <p:cNvPr id="582" name="Google Shape;582;p75"/>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So runtime is: O(N^2) </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6" name="Shape 586"/>
        <p:cNvGrpSpPr/>
        <p:nvPr/>
      </p:nvGrpSpPr>
      <p:grpSpPr>
        <a:xfrm>
          <a:off x="0" y="0"/>
          <a:ext cx="0" cy="0"/>
          <a:chOff x="0" y="0"/>
          <a:chExt cx="0" cy="0"/>
        </a:xfrm>
      </p:grpSpPr>
      <p:sp>
        <p:nvSpPr>
          <p:cNvPr id="587" name="Google Shape;587;p76"/>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Spring ‘16 Final </a:t>
            </a:r>
            <a:endParaRPr/>
          </a:p>
        </p:txBody>
      </p:sp>
      <p:sp>
        <p:nvSpPr>
          <p:cNvPr id="588" name="Google Shape;588;p76"/>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__________ is bounded by </a:t>
            </a:r>
            <a:r>
              <a:rPr lang="en"/>
              <a:t>Ω(N log N)</a:t>
            </a:r>
            <a:r>
              <a:rPr lang="en"/>
              <a:t> lower bound</a:t>
            </a:r>
            <a:endParaRPr/>
          </a:p>
          <a:p>
            <a:pPr indent="0" lvl="0" marL="0" rtl="0" algn="l">
              <a:spcBef>
                <a:spcPts val="1600"/>
              </a:spcBef>
              <a:spcAft>
                <a:spcPts val="0"/>
              </a:spcAft>
              <a:buNone/>
            </a:pPr>
            <a:r>
              <a:rPr lang="en"/>
              <a:t>__________ is a comparison based sort and has worst case runtime that is asymptotically better than </a:t>
            </a:r>
            <a:r>
              <a:rPr lang="en"/>
              <a:t>Quicksort</a:t>
            </a:r>
            <a:r>
              <a:rPr lang="en"/>
              <a:t> worst case runtime </a:t>
            </a:r>
            <a:endParaRPr/>
          </a:p>
          <a:p>
            <a:pPr indent="0" lvl="0" marL="0" rtl="0" algn="l">
              <a:spcBef>
                <a:spcPts val="1600"/>
              </a:spcBef>
              <a:spcAft>
                <a:spcPts val="0"/>
              </a:spcAft>
              <a:buNone/>
            </a:pPr>
            <a:r>
              <a:rPr lang="en"/>
              <a:t>__________ in the worst case, performs Θ(N) pairwise swaps of elements</a:t>
            </a:r>
            <a:endParaRPr/>
          </a:p>
          <a:p>
            <a:pPr indent="0" lvl="0" marL="0" rtl="0" algn="l">
              <a:spcBef>
                <a:spcPts val="1600"/>
              </a:spcBef>
              <a:spcAft>
                <a:spcPts val="0"/>
              </a:spcAft>
              <a:buNone/>
            </a:pPr>
            <a:r>
              <a:rPr lang="en"/>
              <a:t>__________ comparison based sort, and never compares the same two elements twice.</a:t>
            </a:r>
            <a:endParaRPr/>
          </a:p>
          <a:p>
            <a:pPr indent="0" lvl="0" marL="0" rtl="0" algn="l">
              <a:spcBef>
                <a:spcPts val="1600"/>
              </a:spcBef>
              <a:spcAft>
                <a:spcPts val="1600"/>
              </a:spcAft>
              <a:buNone/>
            </a:pPr>
            <a:r>
              <a:rPr lang="en"/>
              <a:t>__________ runs in best case Θ(log N) time for specific inputs</a:t>
            </a:r>
            <a:endParaRPr/>
          </a:p>
        </p:txBody>
      </p:sp>
      <p:sp>
        <p:nvSpPr>
          <p:cNvPr id="589" name="Google Shape;589;p76"/>
          <p:cNvSpPr txBox="1"/>
          <p:nvPr/>
        </p:nvSpPr>
        <p:spPr>
          <a:xfrm>
            <a:off x="5098225" y="119050"/>
            <a:ext cx="3721800" cy="137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FFFF"/>
                </a:solidFill>
                <a:latin typeface="Roboto"/>
                <a:ea typeface="Roboto"/>
                <a:cs typeface="Roboto"/>
                <a:sym typeface="Roboto"/>
              </a:rPr>
              <a:t>Word Bank: </a:t>
            </a:r>
            <a:r>
              <a:rPr lang="en" sz="1200">
                <a:solidFill>
                  <a:srgbClr val="FFFFFF"/>
                </a:solidFill>
                <a:latin typeface="Roboto"/>
                <a:ea typeface="Roboto"/>
                <a:cs typeface="Roboto"/>
                <a:sym typeface="Roboto"/>
              </a:rPr>
              <a:t>(some questions may have multiple correct answers)</a:t>
            </a:r>
            <a:endParaRPr sz="1200">
              <a:solidFill>
                <a:srgbClr val="FFFFFF"/>
              </a:solidFill>
              <a:latin typeface="Roboto"/>
              <a:ea typeface="Roboto"/>
              <a:cs typeface="Roboto"/>
              <a:sym typeface="Roboto"/>
            </a:endParaRPr>
          </a:p>
          <a:p>
            <a:pPr indent="-304800" lvl="0" marL="457200" rtl="0" algn="l">
              <a:spcBef>
                <a:spcPts val="0"/>
              </a:spcBef>
              <a:spcAft>
                <a:spcPts val="0"/>
              </a:spcAft>
              <a:buClr>
                <a:srgbClr val="FFFFFF"/>
              </a:buClr>
              <a:buSzPts val="1200"/>
              <a:buFont typeface="Roboto"/>
              <a:buAutoNum type="alphaUcPeriod"/>
            </a:pPr>
            <a:r>
              <a:rPr lang="en" sz="1200">
                <a:solidFill>
                  <a:srgbClr val="FFFFFF"/>
                </a:solidFill>
                <a:latin typeface="Roboto"/>
                <a:ea typeface="Roboto"/>
                <a:cs typeface="Roboto"/>
                <a:sym typeface="Roboto"/>
              </a:rPr>
              <a:t>Selection sort, </a:t>
            </a:r>
            <a:endParaRPr sz="1200">
              <a:solidFill>
                <a:srgbClr val="FFFFFF"/>
              </a:solidFill>
              <a:latin typeface="Roboto"/>
              <a:ea typeface="Roboto"/>
              <a:cs typeface="Roboto"/>
              <a:sym typeface="Roboto"/>
            </a:endParaRPr>
          </a:p>
          <a:p>
            <a:pPr indent="-304800" lvl="0" marL="457200" rtl="0" algn="l">
              <a:spcBef>
                <a:spcPts val="0"/>
              </a:spcBef>
              <a:spcAft>
                <a:spcPts val="0"/>
              </a:spcAft>
              <a:buClr>
                <a:srgbClr val="FFFFFF"/>
              </a:buClr>
              <a:buSzPts val="1200"/>
              <a:buFont typeface="Roboto"/>
              <a:buAutoNum type="alphaUcPeriod"/>
            </a:pPr>
            <a:r>
              <a:rPr lang="en" sz="1200">
                <a:solidFill>
                  <a:srgbClr val="FFFFFF"/>
                </a:solidFill>
                <a:latin typeface="Roboto"/>
                <a:ea typeface="Roboto"/>
                <a:cs typeface="Roboto"/>
                <a:sym typeface="Roboto"/>
              </a:rPr>
              <a:t>Insertion sort, </a:t>
            </a:r>
            <a:endParaRPr sz="1200">
              <a:solidFill>
                <a:srgbClr val="FFFFFF"/>
              </a:solidFill>
              <a:latin typeface="Roboto"/>
              <a:ea typeface="Roboto"/>
              <a:cs typeface="Roboto"/>
              <a:sym typeface="Roboto"/>
            </a:endParaRPr>
          </a:p>
          <a:p>
            <a:pPr indent="-304800" lvl="0" marL="457200" rtl="0" algn="l">
              <a:spcBef>
                <a:spcPts val="0"/>
              </a:spcBef>
              <a:spcAft>
                <a:spcPts val="0"/>
              </a:spcAft>
              <a:buClr>
                <a:srgbClr val="FFFFFF"/>
              </a:buClr>
              <a:buSzPts val="1200"/>
              <a:buFont typeface="Roboto"/>
              <a:buAutoNum type="alphaUcPeriod"/>
            </a:pPr>
            <a:r>
              <a:rPr lang="en" sz="1200">
                <a:solidFill>
                  <a:srgbClr val="FFFFFF"/>
                </a:solidFill>
                <a:latin typeface="Roboto"/>
                <a:ea typeface="Roboto"/>
                <a:cs typeface="Roboto"/>
                <a:sym typeface="Roboto"/>
              </a:rPr>
              <a:t>Mergesort, </a:t>
            </a:r>
            <a:endParaRPr sz="1200">
              <a:solidFill>
                <a:srgbClr val="FFFFFF"/>
              </a:solidFill>
              <a:latin typeface="Roboto"/>
              <a:ea typeface="Roboto"/>
              <a:cs typeface="Roboto"/>
              <a:sym typeface="Roboto"/>
            </a:endParaRPr>
          </a:p>
          <a:p>
            <a:pPr indent="-304800" lvl="0" marL="457200" rtl="0" algn="l">
              <a:spcBef>
                <a:spcPts val="0"/>
              </a:spcBef>
              <a:spcAft>
                <a:spcPts val="0"/>
              </a:spcAft>
              <a:buClr>
                <a:srgbClr val="FFFFFF"/>
              </a:buClr>
              <a:buSzPts val="1200"/>
              <a:buFont typeface="Roboto"/>
              <a:buAutoNum type="alphaUcPeriod"/>
            </a:pPr>
            <a:r>
              <a:rPr lang="en" sz="1200">
                <a:solidFill>
                  <a:srgbClr val="FFFFFF"/>
                </a:solidFill>
                <a:latin typeface="Roboto"/>
                <a:ea typeface="Roboto"/>
                <a:cs typeface="Roboto"/>
                <a:sym typeface="Roboto"/>
              </a:rPr>
              <a:t>Heapsort, </a:t>
            </a:r>
            <a:endParaRPr sz="1200">
              <a:solidFill>
                <a:srgbClr val="FFFFFF"/>
              </a:solidFill>
              <a:latin typeface="Roboto"/>
              <a:ea typeface="Roboto"/>
              <a:cs typeface="Roboto"/>
              <a:sym typeface="Roboto"/>
            </a:endParaRPr>
          </a:p>
          <a:p>
            <a:pPr indent="-304800" lvl="0" marL="457200" rtl="0" algn="l">
              <a:spcBef>
                <a:spcPts val="0"/>
              </a:spcBef>
              <a:spcAft>
                <a:spcPts val="0"/>
              </a:spcAft>
              <a:buClr>
                <a:srgbClr val="FFFFFF"/>
              </a:buClr>
              <a:buSzPts val="1200"/>
              <a:buFont typeface="Roboto"/>
              <a:buAutoNum type="alphaUcPeriod"/>
            </a:pPr>
            <a:r>
              <a:rPr lang="en" sz="1200">
                <a:solidFill>
                  <a:srgbClr val="FFFFFF"/>
                </a:solidFill>
                <a:latin typeface="Roboto"/>
                <a:ea typeface="Roboto"/>
                <a:cs typeface="Roboto"/>
                <a:sym typeface="Roboto"/>
              </a:rPr>
              <a:t>Quicksort</a:t>
            </a:r>
            <a:r>
              <a:rPr lang="en" sz="1200">
                <a:latin typeface="Roboto"/>
                <a:ea typeface="Roboto"/>
                <a:cs typeface="Roboto"/>
                <a:sym typeface="Roboto"/>
              </a:rPr>
              <a:t> </a:t>
            </a:r>
            <a:endParaRPr sz="1200">
              <a:latin typeface="Roboto"/>
              <a:ea typeface="Roboto"/>
              <a:cs typeface="Roboto"/>
              <a:sym typeface="Roboto"/>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3" name="Shape 593"/>
        <p:cNvGrpSpPr/>
        <p:nvPr/>
      </p:nvGrpSpPr>
      <p:grpSpPr>
        <a:xfrm>
          <a:off x="0" y="0"/>
          <a:ext cx="0" cy="0"/>
          <a:chOff x="0" y="0"/>
          <a:chExt cx="0" cy="0"/>
        </a:xfrm>
      </p:grpSpPr>
      <p:sp>
        <p:nvSpPr>
          <p:cNvPr id="594" name="Google Shape;594;p77"/>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Spring ‘16 Final </a:t>
            </a:r>
            <a:endParaRPr/>
          </a:p>
        </p:txBody>
      </p:sp>
      <p:sp>
        <p:nvSpPr>
          <p:cNvPr id="595" name="Google Shape;595;p77"/>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t>    </a:t>
            </a:r>
            <a:r>
              <a:rPr lang="en" u="sng"/>
              <a:t>A, C, E </a:t>
            </a:r>
            <a:r>
              <a:rPr b="1" lang="en" u="sng"/>
              <a:t>  </a:t>
            </a:r>
            <a:r>
              <a:rPr b="1" lang="en"/>
              <a:t> </a:t>
            </a:r>
            <a:r>
              <a:rPr lang="en"/>
              <a:t>is bounded by Ω(N log N) lower bound</a:t>
            </a:r>
            <a:endParaRPr/>
          </a:p>
          <a:p>
            <a:pPr indent="-342900" lvl="0" marL="457200" rtl="0" algn="l">
              <a:spcBef>
                <a:spcPts val="1600"/>
              </a:spcBef>
              <a:spcAft>
                <a:spcPts val="0"/>
              </a:spcAft>
              <a:buSzPts val="1800"/>
              <a:buChar char="-"/>
            </a:pPr>
            <a:r>
              <a:rPr lang="en"/>
              <a:t>B,D can run in linear time </a:t>
            </a:r>
            <a:endParaRPr/>
          </a:p>
          <a:p>
            <a:pPr indent="0" lvl="0" marL="0" rtl="0" algn="l">
              <a:spcBef>
                <a:spcPts val="1600"/>
              </a:spcBef>
              <a:spcAft>
                <a:spcPts val="0"/>
              </a:spcAft>
              <a:buNone/>
            </a:pPr>
            <a:r>
              <a:rPr lang="en" u="sng"/>
              <a:t>     C, D     </a:t>
            </a:r>
            <a:r>
              <a:rPr lang="en"/>
              <a:t> </a:t>
            </a:r>
            <a:r>
              <a:rPr lang="en"/>
              <a:t>is a comparison based sort and has worst case runtime that is asymptotically better than Quicksort worst case runtime </a:t>
            </a:r>
            <a:endParaRPr/>
          </a:p>
          <a:p>
            <a:pPr indent="-342900" lvl="0" marL="457200" rtl="0" algn="l">
              <a:spcBef>
                <a:spcPts val="1600"/>
              </a:spcBef>
              <a:spcAft>
                <a:spcPts val="0"/>
              </a:spcAft>
              <a:buSzPts val="1800"/>
              <a:buChar char="-"/>
            </a:pPr>
            <a:r>
              <a:rPr lang="en"/>
              <a:t>C, D both upper bounded by NlogN</a:t>
            </a:r>
            <a:endParaRPr/>
          </a:p>
          <a:p>
            <a:pPr indent="0" lvl="0" marL="0" rtl="0" algn="l">
              <a:spcBef>
                <a:spcPts val="1600"/>
              </a:spcBef>
              <a:spcAft>
                <a:spcPts val="1600"/>
              </a:spcAft>
              <a:buNone/>
            </a:pPr>
            <a:r>
              <a:rPr lang="en" u="sng"/>
              <a:t>     </a:t>
            </a:r>
            <a:r>
              <a:rPr lang="en" u="sng"/>
              <a:t>A, B     </a:t>
            </a:r>
            <a:r>
              <a:rPr lang="en"/>
              <a:t> in the worst case, performs Θ(N) pairwise swaps of elements</a:t>
            </a:r>
            <a:endParaRPr/>
          </a:p>
        </p:txBody>
      </p:sp>
      <p:sp>
        <p:nvSpPr>
          <p:cNvPr id="596" name="Google Shape;596;p77"/>
          <p:cNvSpPr txBox="1"/>
          <p:nvPr/>
        </p:nvSpPr>
        <p:spPr>
          <a:xfrm>
            <a:off x="5098225" y="119050"/>
            <a:ext cx="3721800" cy="137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FFFF"/>
                </a:solidFill>
                <a:latin typeface="Roboto"/>
                <a:ea typeface="Roboto"/>
                <a:cs typeface="Roboto"/>
                <a:sym typeface="Roboto"/>
              </a:rPr>
              <a:t>Word Bank: </a:t>
            </a:r>
            <a:r>
              <a:rPr lang="en" sz="1200">
                <a:solidFill>
                  <a:srgbClr val="FFFFFF"/>
                </a:solidFill>
                <a:latin typeface="Roboto"/>
                <a:ea typeface="Roboto"/>
                <a:cs typeface="Roboto"/>
                <a:sym typeface="Roboto"/>
              </a:rPr>
              <a:t>(some questions may have multiple correct answers)</a:t>
            </a:r>
            <a:endParaRPr sz="1200">
              <a:solidFill>
                <a:srgbClr val="FFFFFF"/>
              </a:solidFill>
              <a:latin typeface="Roboto"/>
              <a:ea typeface="Roboto"/>
              <a:cs typeface="Roboto"/>
              <a:sym typeface="Roboto"/>
            </a:endParaRPr>
          </a:p>
          <a:p>
            <a:pPr indent="-304800" lvl="0" marL="457200" rtl="0" algn="l">
              <a:spcBef>
                <a:spcPts val="0"/>
              </a:spcBef>
              <a:spcAft>
                <a:spcPts val="0"/>
              </a:spcAft>
              <a:buClr>
                <a:srgbClr val="FFFFFF"/>
              </a:buClr>
              <a:buSzPts val="1200"/>
              <a:buFont typeface="Roboto"/>
              <a:buAutoNum type="alphaUcPeriod"/>
            </a:pPr>
            <a:r>
              <a:rPr lang="en" sz="1200">
                <a:solidFill>
                  <a:srgbClr val="FFFFFF"/>
                </a:solidFill>
                <a:latin typeface="Roboto"/>
                <a:ea typeface="Roboto"/>
                <a:cs typeface="Roboto"/>
                <a:sym typeface="Roboto"/>
              </a:rPr>
              <a:t>Selection sort, </a:t>
            </a:r>
            <a:endParaRPr sz="1200">
              <a:solidFill>
                <a:srgbClr val="FFFFFF"/>
              </a:solidFill>
              <a:latin typeface="Roboto"/>
              <a:ea typeface="Roboto"/>
              <a:cs typeface="Roboto"/>
              <a:sym typeface="Roboto"/>
            </a:endParaRPr>
          </a:p>
          <a:p>
            <a:pPr indent="-304800" lvl="0" marL="457200" rtl="0" algn="l">
              <a:spcBef>
                <a:spcPts val="0"/>
              </a:spcBef>
              <a:spcAft>
                <a:spcPts val="0"/>
              </a:spcAft>
              <a:buClr>
                <a:srgbClr val="FFFFFF"/>
              </a:buClr>
              <a:buSzPts val="1200"/>
              <a:buFont typeface="Roboto"/>
              <a:buAutoNum type="alphaUcPeriod"/>
            </a:pPr>
            <a:r>
              <a:rPr lang="en" sz="1200">
                <a:solidFill>
                  <a:srgbClr val="FFFFFF"/>
                </a:solidFill>
                <a:latin typeface="Roboto"/>
                <a:ea typeface="Roboto"/>
                <a:cs typeface="Roboto"/>
                <a:sym typeface="Roboto"/>
              </a:rPr>
              <a:t>Insertion sort, </a:t>
            </a:r>
            <a:endParaRPr sz="1200">
              <a:solidFill>
                <a:srgbClr val="FFFFFF"/>
              </a:solidFill>
              <a:latin typeface="Roboto"/>
              <a:ea typeface="Roboto"/>
              <a:cs typeface="Roboto"/>
              <a:sym typeface="Roboto"/>
            </a:endParaRPr>
          </a:p>
          <a:p>
            <a:pPr indent="-304800" lvl="0" marL="457200" rtl="0" algn="l">
              <a:spcBef>
                <a:spcPts val="0"/>
              </a:spcBef>
              <a:spcAft>
                <a:spcPts val="0"/>
              </a:spcAft>
              <a:buClr>
                <a:srgbClr val="FFFFFF"/>
              </a:buClr>
              <a:buSzPts val="1200"/>
              <a:buFont typeface="Roboto"/>
              <a:buAutoNum type="alphaUcPeriod"/>
            </a:pPr>
            <a:r>
              <a:rPr lang="en" sz="1200">
                <a:solidFill>
                  <a:srgbClr val="FFFFFF"/>
                </a:solidFill>
                <a:latin typeface="Roboto"/>
                <a:ea typeface="Roboto"/>
                <a:cs typeface="Roboto"/>
                <a:sym typeface="Roboto"/>
              </a:rPr>
              <a:t>Mergesort, </a:t>
            </a:r>
            <a:endParaRPr sz="1200">
              <a:solidFill>
                <a:srgbClr val="FFFFFF"/>
              </a:solidFill>
              <a:latin typeface="Roboto"/>
              <a:ea typeface="Roboto"/>
              <a:cs typeface="Roboto"/>
              <a:sym typeface="Roboto"/>
            </a:endParaRPr>
          </a:p>
          <a:p>
            <a:pPr indent="-304800" lvl="0" marL="457200" rtl="0" algn="l">
              <a:spcBef>
                <a:spcPts val="0"/>
              </a:spcBef>
              <a:spcAft>
                <a:spcPts val="0"/>
              </a:spcAft>
              <a:buClr>
                <a:srgbClr val="FFFFFF"/>
              </a:buClr>
              <a:buSzPts val="1200"/>
              <a:buFont typeface="Roboto"/>
              <a:buAutoNum type="alphaUcPeriod"/>
            </a:pPr>
            <a:r>
              <a:rPr lang="en" sz="1200">
                <a:solidFill>
                  <a:srgbClr val="FFFFFF"/>
                </a:solidFill>
                <a:latin typeface="Roboto"/>
                <a:ea typeface="Roboto"/>
                <a:cs typeface="Roboto"/>
                <a:sym typeface="Roboto"/>
              </a:rPr>
              <a:t>Heapsort, </a:t>
            </a:r>
            <a:endParaRPr sz="1200">
              <a:solidFill>
                <a:srgbClr val="FFFFFF"/>
              </a:solidFill>
              <a:latin typeface="Roboto"/>
              <a:ea typeface="Roboto"/>
              <a:cs typeface="Roboto"/>
              <a:sym typeface="Roboto"/>
            </a:endParaRPr>
          </a:p>
          <a:p>
            <a:pPr indent="-304800" lvl="0" marL="457200" rtl="0" algn="l">
              <a:spcBef>
                <a:spcPts val="0"/>
              </a:spcBef>
              <a:spcAft>
                <a:spcPts val="0"/>
              </a:spcAft>
              <a:buClr>
                <a:srgbClr val="FFFFFF"/>
              </a:buClr>
              <a:buSzPts val="1200"/>
              <a:buFont typeface="Roboto"/>
              <a:buAutoNum type="alphaUcPeriod"/>
            </a:pPr>
            <a:r>
              <a:rPr lang="en" sz="1200">
                <a:solidFill>
                  <a:srgbClr val="FFFFFF"/>
                </a:solidFill>
                <a:latin typeface="Roboto"/>
                <a:ea typeface="Roboto"/>
                <a:cs typeface="Roboto"/>
                <a:sym typeface="Roboto"/>
              </a:rPr>
              <a:t>Quicksort</a:t>
            </a:r>
            <a:r>
              <a:rPr lang="en" sz="1200">
                <a:latin typeface="Roboto"/>
                <a:ea typeface="Roboto"/>
                <a:cs typeface="Roboto"/>
                <a:sym typeface="Roboto"/>
              </a:rPr>
              <a:t> </a:t>
            </a:r>
            <a:endParaRPr sz="1200">
              <a:latin typeface="Roboto"/>
              <a:ea typeface="Roboto"/>
              <a:cs typeface="Roboto"/>
              <a:sym typeface="Roboto"/>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0" name="Shape 600"/>
        <p:cNvGrpSpPr/>
        <p:nvPr/>
      </p:nvGrpSpPr>
      <p:grpSpPr>
        <a:xfrm>
          <a:off x="0" y="0"/>
          <a:ext cx="0" cy="0"/>
          <a:chOff x="0" y="0"/>
          <a:chExt cx="0" cy="0"/>
        </a:xfrm>
      </p:grpSpPr>
      <p:sp>
        <p:nvSpPr>
          <p:cNvPr id="601" name="Google Shape;601;p78"/>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Spring ‘16 Final </a:t>
            </a:r>
            <a:endParaRPr/>
          </a:p>
        </p:txBody>
      </p:sp>
      <p:sp>
        <p:nvSpPr>
          <p:cNvPr id="602" name="Google Shape;602;p78"/>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t>   B, C, E,  </a:t>
            </a:r>
            <a:r>
              <a:rPr lang="en"/>
              <a:t> comparison based sort, and never compares the same two elements twice.</a:t>
            </a:r>
            <a:endParaRPr/>
          </a:p>
          <a:p>
            <a:pPr indent="0" lvl="0" marL="0" rtl="0" algn="l">
              <a:spcBef>
                <a:spcPts val="1600"/>
              </a:spcBef>
              <a:spcAft>
                <a:spcPts val="0"/>
              </a:spcAft>
              <a:buNone/>
            </a:pPr>
            <a:r>
              <a:rPr lang="en" u="sng"/>
              <a:t>    None of them  </a:t>
            </a:r>
            <a:r>
              <a:rPr b="1" lang="en"/>
              <a:t> </a:t>
            </a:r>
            <a:r>
              <a:rPr lang="en"/>
              <a:t>run in best case Θ(log N) time for specific inputs</a:t>
            </a:r>
            <a:endParaRPr/>
          </a:p>
          <a:p>
            <a:pPr indent="-342900" lvl="0" marL="457200" rtl="0" algn="l">
              <a:spcBef>
                <a:spcPts val="1600"/>
              </a:spcBef>
              <a:spcAft>
                <a:spcPts val="0"/>
              </a:spcAft>
              <a:buSzPts val="1800"/>
              <a:buChar char="-"/>
            </a:pPr>
            <a:r>
              <a:rPr lang="en"/>
              <a:t>As we know, all comparison based sorts are lower bounded by </a:t>
            </a:r>
            <a:r>
              <a:rPr lang="en"/>
              <a:t>Ω(N log N)</a:t>
            </a:r>
            <a:endParaRPr/>
          </a:p>
        </p:txBody>
      </p:sp>
      <p:sp>
        <p:nvSpPr>
          <p:cNvPr id="603" name="Google Shape;603;p78"/>
          <p:cNvSpPr txBox="1"/>
          <p:nvPr/>
        </p:nvSpPr>
        <p:spPr>
          <a:xfrm>
            <a:off x="5098225" y="119050"/>
            <a:ext cx="3721800" cy="137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FFFF"/>
                </a:solidFill>
                <a:latin typeface="Roboto"/>
                <a:ea typeface="Roboto"/>
                <a:cs typeface="Roboto"/>
                <a:sym typeface="Roboto"/>
              </a:rPr>
              <a:t>Word Bank: </a:t>
            </a:r>
            <a:r>
              <a:rPr lang="en" sz="1200">
                <a:solidFill>
                  <a:srgbClr val="FFFFFF"/>
                </a:solidFill>
                <a:latin typeface="Roboto"/>
                <a:ea typeface="Roboto"/>
                <a:cs typeface="Roboto"/>
                <a:sym typeface="Roboto"/>
              </a:rPr>
              <a:t>(some questions may have multiple correct answers)</a:t>
            </a:r>
            <a:endParaRPr sz="1200">
              <a:solidFill>
                <a:srgbClr val="FFFFFF"/>
              </a:solidFill>
              <a:latin typeface="Roboto"/>
              <a:ea typeface="Roboto"/>
              <a:cs typeface="Roboto"/>
              <a:sym typeface="Roboto"/>
            </a:endParaRPr>
          </a:p>
          <a:p>
            <a:pPr indent="-304800" lvl="0" marL="457200" rtl="0" algn="l">
              <a:spcBef>
                <a:spcPts val="0"/>
              </a:spcBef>
              <a:spcAft>
                <a:spcPts val="0"/>
              </a:spcAft>
              <a:buClr>
                <a:srgbClr val="FFFFFF"/>
              </a:buClr>
              <a:buSzPts val="1200"/>
              <a:buFont typeface="Roboto"/>
              <a:buAutoNum type="alphaUcPeriod"/>
            </a:pPr>
            <a:r>
              <a:rPr lang="en" sz="1200">
                <a:solidFill>
                  <a:srgbClr val="FFFFFF"/>
                </a:solidFill>
                <a:latin typeface="Roboto"/>
                <a:ea typeface="Roboto"/>
                <a:cs typeface="Roboto"/>
                <a:sym typeface="Roboto"/>
              </a:rPr>
              <a:t>Selection sort, </a:t>
            </a:r>
            <a:endParaRPr sz="1200">
              <a:solidFill>
                <a:srgbClr val="FFFFFF"/>
              </a:solidFill>
              <a:latin typeface="Roboto"/>
              <a:ea typeface="Roboto"/>
              <a:cs typeface="Roboto"/>
              <a:sym typeface="Roboto"/>
            </a:endParaRPr>
          </a:p>
          <a:p>
            <a:pPr indent="-304800" lvl="0" marL="457200" rtl="0" algn="l">
              <a:spcBef>
                <a:spcPts val="0"/>
              </a:spcBef>
              <a:spcAft>
                <a:spcPts val="0"/>
              </a:spcAft>
              <a:buClr>
                <a:srgbClr val="FFFFFF"/>
              </a:buClr>
              <a:buSzPts val="1200"/>
              <a:buFont typeface="Roboto"/>
              <a:buAutoNum type="alphaUcPeriod"/>
            </a:pPr>
            <a:r>
              <a:rPr lang="en" sz="1200">
                <a:solidFill>
                  <a:srgbClr val="FFFFFF"/>
                </a:solidFill>
                <a:latin typeface="Roboto"/>
                <a:ea typeface="Roboto"/>
                <a:cs typeface="Roboto"/>
                <a:sym typeface="Roboto"/>
              </a:rPr>
              <a:t>Insertion sort, </a:t>
            </a:r>
            <a:endParaRPr sz="1200">
              <a:solidFill>
                <a:srgbClr val="FFFFFF"/>
              </a:solidFill>
              <a:latin typeface="Roboto"/>
              <a:ea typeface="Roboto"/>
              <a:cs typeface="Roboto"/>
              <a:sym typeface="Roboto"/>
            </a:endParaRPr>
          </a:p>
          <a:p>
            <a:pPr indent="-304800" lvl="0" marL="457200" rtl="0" algn="l">
              <a:spcBef>
                <a:spcPts val="0"/>
              </a:spcBef>
              <a:spcAft>
                <a:spcPts val="0"/>
              </a:spcAft>
              <a:buClr>
                <a:srgbClr val="FFFFFF"/>
              </a:buClr>
              <a:buSzPts val="1200"/>
              <a:buFont typeface="Roboto"/>
              <a:buAutoNum type="alphaUcPeriod"/>
            </a:pPr>
            <a:r>
              <a:rPr lang="en" sz="1200">
                <a:solidFill>
                  <a:srgbClr val="FFFFFF"/>
                </a:solidFill>
                <a:latin typeface="Roboto"/>
                <a:ea typeface="Roboto"/>
                <a:cs typeface="Roboto"/>
                <a:sym typeface="Roboto"/>
              </a:rPr>
              <a:t>Mergesort, </a:t>
            </a:r>
            <a:endParaRPr sz="1200">
              <a:solidFill>
                <a:srgbClr val="FFFFFF"/>
              </a:solidFill>
              <a:latin typeface="Roboto"/>
              <a:ea typeface="Roboto"/>
              <a:cs typeface="Roboto"/>
              <a:sym typeface="Roboto"/>
            </a:endParaRPr>
          </a:p>
          <a:p>
            <a:pPr indent="-304800" lvl="0" marL="457200" rtl="0" algn="l">
              <a:spcBef>
                <a:spcPts val="0"/>
              </a:spcBef>
              <a:spcAft>
                <a:spcPts val="0"/>
              </a:spcAft>
              <a:buClr>
                <a:srgbClr val="FFFFFF"/>
              </a:buClr>
              <a:buSzPts val="1200"/>
              <a:buFont typeface="Roboto"/>
              <a:buAutoNum type="alphaUcPeriod"/>
            </a:pPr>
            <a:r>
              <a:rPr lang="en" sz="1200">
                <a:solidFill>
                  <a:srgbClr val="FFFFFF"/>
                </a:solidFill>
                <a:latin typeface="Roboto"/>
                <a:ea typeface="Roboto"/>
                <a:cs typeface="Roboto"/>
                <a:sym typeface="Roboto"/>
              </a:rPr>
              <a:t>Heapsort, </a:t>
            </a:r>
            <a:endParaRPr sz="1200">
              <a:solidFill>
                <a:srgbClr val="FFFFFF"/>
              </a:solidFill>
              <a:latin typeface="Roboto"/>
              <a:ea typeface="Roboto"/>
              <a:cs typeface="Roboto"/>
              <a:sym typeface="Roboto"/>
            </a:endParaRPr>
          </a:p>
          <a:p>
            <a:pPr indent="-304800" lvl="0" marL="457200" rtl="0" algn="l">
              <a:spcBef>
                <a:spcPts val="0"/>
              </a:spcBef>
              <a:spcAft>
                <a:spcPts val="0"/>
              </a:spcAft>
              <a:buClr>
                <a:srgbClr val="FFFFFF"/>
              </a:buClr>
              <a:buSzPts val="1200"/>
              <a:buFont typeface="Roboto"/>
              <a:buAutoNum type="alphaUcPeriod"/>
            </a:pPr>
            <a:r>
              <a:rPr lang="en" sz="1200">
                <a:solidFill>
                  <a:srgbClr val="FFFFFF"/>
                </a:solidFill>
                <a:latin typeface="Roboto"/>
                <a:ea typeface="Roboto"/>
                <a:cs typeface="Roboto"/>
                <a:sym typeface="Roboto"/>
              </a:rPr>
              <a:t>Quicksort</a:t>
            </a:r>
            <a:r>
              <a:rPr lang="en" sz="1200">
                <a:latin typeface="Roboto"/>
                <a:ea typeface="Roboto"/>
                <a:cs typeface="Roboto"/>
                <a:sym typeface="Roboto"/>
              </a:rPr>
              <a:t> </a:t>
            </a:r>
            <a:endParaRPr sz="1200">
              <a:latin typeface="Roboto"/>
              <a:ea typeface="Roboto"/>
              <a:cs typeface="Roboto"/>
              <a:sym typeface="Roboto"/>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7" name="Shape 607"/>
        <p:cNvGrpSpPr/>
        <p:nvPr/>
      </p:nvGrpSpPr>
      <p:grpSpPr>
        <a:xfrm>
          <a:off x="0" y="0"/>
          <a:ext cx="0" cy="0"/>
          <a:chOff x="0" y="0"/>
          <a:chExt cx="0" cy="0"/>
        </a:xfrm>
      </p:grpSpPr>
      <p:sp>
        <p:nvSpPr>
          <p:cNvPr id="608" name="Google Shape;608;p7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Counting Sorts</a:t>
            </a:r>
            <a:endParaRPr/>
          </a:p>
        </p:txBody>
      </p:sp>
      <p:sp>
        <p:nvSpPr>
          <p:cNvPr id="609" name="Google Shape;609;p79"/>
          <p:cNvSpPr txBox="1"/>
          <p:nvPr>
            <p:ph idx="1" type="subTitle"/>
          </p:nvPr>
        </p:nvSpPr>
        <p:spPr>
          <a:xfrm>
            <a:off x="265500" y="2779467"/>
            <a:ext cx="4045200" cy="1235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Enya Xing</a:t>
            </a:r>
            <a:endParaRPr/>
          </a:p>
        </p:txBody>
      </p:sp>
      <p:sp>
        <p:nvSpPr>
          <p:cNvPr id="610" name="Google Shape;610;p7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0" lvl="0" marL="0" rtl="0" algn="l">
              <a:spcBef>
                <a:spcPts val="0"/>
              </a:spcBef>
              <a:spcAft>
                <a:spcPts val="1600"/>
              </a:spcAft>
              <a:buNone/>
            </a:pPr>
            <a:r>
              <a:rPr lang="en"/>
              <a:t>aka Distribution Sort</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4" name="Shape 614"/>
        <p:cNvGrpSpPr/>
        <p:nvPr/>
      </p:nvGrpSpPr>
      <p:grpSpPr>
        <a:xfrm>
          <a:off x="0" y="0"/>
          <a:ext cx="0" cy="0"/>
          <a:chOff x="0" y="0"/>
          <a:chExt cx="0" cy="0"/>
        </a:xfrm>
      </p:grpSpPr>
      <p:graphicFrame>
        <p:nvGraphicFramePr>
          <p:cNvPr id="615" name="Google Shape;615;p80"/>
          <p:cNvGraphicFramePr/>
          <p:nvPr/>
        </p:nvGraphicFramePr>
        <p:xfrm>
          <a:off x="606525" y="409733"/>
          <a:ext cx="3000000" cy="3000000"/>
        </p:xfrm>
        <a:graphic>
          <a:graphicData uri="http://schemas.openxmlformats.org/drawingml/2006/table">
            <a:tbl>
              <a:tblPr>
                <a:noFill/>
                <a:tableStyleId>{D242228F-8E5F-427D-A51F-C4B3B28217BF}</a:tableStyleId>
              </a:tblPr>
              <a:tblGrid>
                <a:gridCol w="750850"/>
                <a:gridCol w="750850"/>
              </a:tblGrid>
              <a:tr h="257000">
                <a:tc>
                  <a:txBody>
                    <a:bodyPr/>
                    <a:lstStyle/>
                    <a:p>
                      <a:pPr indent="0" lvl="0" marL="0" rtl="0" algn="ctr">
                        <a:spcBef>
                          <a:spcPts val="0"/>
                        </a:spcBef>
                        <a:spcAft>
                          <a:spcPts val="0"/>
                        </a:spcAft>
                        <a:buNone/>
                      </a:pPr>
                      <a:r>
                        <a:rPr lang="en"/>
                        <a:t>Key</a:t>
                      </a:r>
                      <a:endParaRPr/>
                    </a:p>
                  </a:txBody>
                  <a:tcPr marT="91425" marB="91425" marR="91425" marL="91425">
                    <a:solidFill>
                      <a:srgbClr val="CCCCCC"/>
                    </a:solidFill>
                  </a:tcPr>
                </a:tc>
                <a:tc>
                  <a:txBody>
                    <a:bodyPr/>
                    <a:lstStyle/>
                    <a:p>
                      <a:pPr indent="0" lvl="0" marL="0" rtl="0" algn="ctr">
                        <a:spcBef>
                          <a:spcPts val="0"/>
                        </a:spcBef>
                        <a:spcAft>
                          <a:spcPts val="0"/>
                        </a:spcAft>
                        <a:buNone/>
                      </a:pPr>
                      <a:r>
                        <a:rPr lang="en"/>
                        <a:t>Val</a:t>
                      </a:r>
                      <a:endParaRPr/>
                    </a:p>
                  </a:txBody>
                  <a:tcPr marT="91425" marB="91425" marR="91425" marL="91425">
                    <a:solidFill>
                      <a:srgbClr val="CCCCCC"/>
                    </a:solidFill>
                  </a:tcPr>
                </a:tc>
              </a:tr>
              <a:tr h="348025">
                <a:tc>
                  <a:txBody>
                    <a:bodyPr/>
                    <a:lstStyle/>
                    <a:p>
                      <a:pPr indent="0" lvl="0" marL="0" rtl="0" algn="ctr">
                        <a:spcBef>
                          <a:spcPts val="0"/>
                        </a:spcBef>
                        <a:spcAft>
                          <a:spcPts val="0"/>
                        </a:spcAft>
                        <a:buNone/>
                      </a:pPr>
                      <a:r>
                        <a:rPr lang="en"/>
                        <a:t>2</a:t>
                      </a:r>
                      <a:endParaRPr/>
                    </a:p>
                  </a:txBody>
                  <a:tcPr marT="91425" marB="91425" marR="91425" marL="91425"/>
                </a:tc>
                <a:tc>
                  <a:txBody>
                    <a:bodyPr/>
                    <a:lstStyle/>
                    <a:p>
                      <a:pPr indent="0" lvl="0" marL="0" rtl="0" algn="ctr">
                        <a:spcBef>
                          <a:spcPts val="0"/>
                        </a:spcBef>
                        <a:spcAft>
                          <a:spcPts val="0"/>
                        </a:spcAft>
                        <a:buNone/>
                      </a:pPr>
                      <a:r>
                        <a:rPr lang="en"/>
                        <a:t>A</a:t>
                      </a:r>
                      <a:endParaRPr/>
                    </a:p>
                  </a:txBody>
                  <a:tcPr marT="91425" marB="91425" marR="91425" marL="91425"/>
                </a:tc>
              </a:tr>
              <a:tr h="348025">
                <a:tc>
                  <a:txBody>
                    <a:bodyPr/>
                    <a:lstStyle/>
                    <a:p>
                      <a:pPr indent="0" lvl="0" marL="0" rtl="0" algn="ctr">
                        <a:spcBef>
                          <a:spcPts val="0"/>
                        </a:spcBef>
                        <a:spcAft>
                          <a:spcPts val="0"/>
                        </a:spcAft>
                        <a:buNone/>
                      </a:pPr>
                      <a:r>
                        <a:rPr lang="en"/>
                        <a:t>3</a:t>
                      </a:r>
                      <a:endParaRPr/>
                    </a:p>
                  </a:txBody>
                  <a:tcPr marT="91425" marB="91425" marR="91425" marL="91425"/>
                </a:tc>
                <a:tc>
                  <a:txBody>
                    <a:bodyPr/>
                    <a:lstStyle/>
                    <a:p>
                      <a:pPr indent="0" lvl="0" marL="0" rtl="0" algn="ctr">
                        <a:spcBef>
                          <a:spcPts val="0"/>
                        </a:spcBef>
                        <a:spcAft>
                          <a:spcPts val="0"/>
                        </a:spcAft>
                        <a:buNone/>
                      </a:pPr>
                      <a:r>
                        <a:rPr lang="en"/>
                        <a:t>B</a:t>
                      </a:r>
                      <a:endParaRPr/>
                    </a:p>
                  </a:txBody>
                  <a:tcPr marT="91425" marB="91425" marR="91425" marL="91425"/>
                </a:tc>
              </a:tr>
              <a:tr h="348025">
                <a:tc>
                  <a:txBody>
                    <a:bodyPr/>
                    <a:lstStyle/>
                    <a:p>
                      <a:pPr indent="0" lvl="0" marL="0" rtl="0" algn="ctr">
                        <a:spcBef>
                          <a:spcPts val="0"/>
                        </a:spcBef>
                        <a:spcAft>
                          <a:spcPts val="0"/>
                        </a:spcAft>
                        <a:buNone/>
                      </a:pPr>
                      <a:r>
                        <a:rPr lang="en"/>
                        <a:t>1</a:t>
                      </a:r>
                      <a:endParaRPr/>
                    </a:p>
                  </a:txBody>
                  <a:tcPr marT="91425" marB="91425" marR="91425" marL="91425"/>
                </a:tc>
                <a:tc>
                  <a:txBody>
                    <a:bodyPr/>
                    <a:lstStyle/>
                    <a:p>
                      <a:pPr indent="0" lvl="0" marL="0" rtl="0" algn="ctr">
                        <a:spcBef>
                          <a:spcPts val="0"/>
                        </a:spcBef>
                        <a:spcAft>
                          <a:spcPts val="0"/>
                        </a:spcAft>
                        <a:buNone/>
                      </a:pPr>
                      <a:r>
                        <a:rPr lang="en"/>
                        <a:t>C</a:t>
                      </a:r>
                      <a:endParaRPr/>
                    </a:p>
                  </a:txBody>
                  <a:tcPr marT="91425" marB="91425" marR="91425" marL="91425"/>
                </a:tc>
              </a:tr>
              <a:tr h="348025">
                <a:tc>
                  <a:txBody>
                    <a:bodyPr/>
                    <a:lstStyle/>
                    <a:p>
                      <a:pPr indent="0" lvl="0" marL="0" rtl="0" algn="ctr">
                        <a:spcBef>
                          <a:spcPts val="0"/>
                        </a:spcBef>
                        <a:spcAft>
                          <a:spcPts val="0"/>
                        </a:spcAft>
                        <a:buNone/>
                      </a:pPr>
                      <a:r>
                        <a:rPr lang="en"/>
                        <a:t>3</a:t>
                      </a:r>
                      <a:endParaRPr/>
                    </a:p>
                  </a:txBody>
                  <a:tcPr marT="91425" marB="91425" marR="91425" marL="91425"/>
                </a:tc>
                <a:tc>
                  <a:txBody>
                    <a:bodyPr/>
                    <a:lstStyle/>
                    <a:p>
                      <a:pPr indent="0" lvl="0" marL="0" rtl="0" algn="ctr">
                        <a:spcBef>
                          <a:spcPts val="0"/>
                        </a:spcBef>
                        <a:spcAft>
                          <a:spcPts val="0"/>
                        </a:spcAft>
                        <a:buNone/>
                      </a:pPr>
                      <a:r>
                        <a:rPr lang="en"/>
                        <a:t>D</a:t>
                      </a:r>
                      <a:endParaRPr/>
                    </a:p>
                  </a:txBody>
                  <a:tcPr marT="91425" marB="91425" marR="91425" marL="91425"/>
                </a:tc>
              </a:tr>
              <a:tr h="348025">
                <a:tc>
                  <a:txBody>
                    <a:bodyPr/>
                    <a:lstStyle/>
                    <a:p>
                      <a:pPr indent="0" lvl="0" marL="0" rtl="0" algn="ctr">
                        <a:spcBef>
                          <a:spcPts val="0"/>
                        </a:spcBef>
                        <a:spcAft>
                          <a:spcPts val="0"/>
                        </a:spcAft>
                        <a:buNone/>
                      </a:pPr>
                      <a:r>
                        <a:rPr lang="en"/>
                        <a:t>1</a:t>
                      </a:r>
                      <a:endParaRPr/>
                    </a:p>
                  </a:txBody>
                  <a:tcPr marT="91425" marB="91425" marR="91425" marL="91425"/>
                </a:tc>
                <a:tc>
                  <a:txBody>
                    <a:bodyPr/>
                    <a:lstStyle/>
                    <a:p>
                      <a:pPr indent="0" lvl="0" marL="0" rtl="0" algn="ctr">
                        <a:spcBef>
                          <a:spcPts val="0"/>
                        </a:spcBef>
                        <a:spcAft>
                          <a:spcPts val="0"/>
                        </a:spcAft>
                        <a:buNone/>
                      </a:pPr>
                      <a:r>
                        <a:rPr lang="en"/>
                        <a:t>E</a:t>
                      </a:r>
                      <a:endParaRPr/>
                    </a:p>
                  </a:txBody>
                  <a:tcPr marT="91425" marB="91425" marR="91425" marL="91425"/>
                </a:tc>
              </a:tr>
            </a:tbl>
          </a:graphicData>
        </a:graphic>
      </p:graphicFrame>
      <p:sp>
        <p:nvSpPr>
          <p:cNvPr id="616" name="Google Shape;616;p80"/>
          <p:cNvSpPr txBox="1"/>
          <p:nvPr/>
        </p:nvSpPr>
        <p:spPr>
          <a:xfrm>
            <a:off x="716125" y="2997500"/>
            <a:ext cx="1282500" cy="454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0B5394"/>
                </a:solidFill>
                <a:latin typeface="Roboto"/>
                <a:ea typeface="Roboto"/>
                <a:cs typeface="Roboto"/>
                <a:sym typeface="Roboto"/>
              </a:rPr>
              <a:t>Unsorted</a:t>
            </a:r>
            <a:endParaRPr>
              <a:solidFill>
                <a:srgbClr val="0B5394"/>
              </a:solidFill>
              <a:latin typeface="Roboto"/>
              <a:ea typeface="Roboto"/>
              <a:cs typeface="Roboto"/>
              <a:sym typeface="Roboto"/>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0" name="Shape 620"/>
        <p:cNvGrpSpPr/>
        <p:nvPr/>
      </p:nvGrpSpPr>
      <p:grpSpPr>
        <a:xfrm>
          <a:off x="0" y="0"/>
          <a:ext cx="0" cy="0"/>
          <a:chOff x="0" y="0"/>
          <a:chExt cx="0" cy="0"/>
        </a:xfrm>
      </p:grpSpPr>
      <p:graphicFrame>
        <p:nvGraphicFramePr>
          <p:cNvPr id="621" name="Google Shape;621;p81"/>
          <p:cNvGraphicFramePr/>
          <p:nvPr/>
        </p:nvGraphicFramePr>
        <p:xfrm>
          <a:off x="2816600" y="409725"/>
          <a:ext cx="3000000" cy="3000000"/>
        </p:xfrm>
        <a:graphic>
          <a:graphicData uri="http://schemas.openxmlformats.org/drawingml/2006/table">
            <a:tbl>
              <a:tblPr>
                <a:noFill/>
                <a:tableStyleId>{D242228F-8E5F-427D-A51F-C4B3B28217BF}</a:tableStyleId>
              </a:tblPr>
              <a:tblGrid>
                <a:gridCol w="750850"/>
                <a:gridCol w="750850"/>
              </a:tblGrid>
              <a:tr h="396200">
                <a:tc>
                  <a:txBody>
                    <a:bodyPr/>
                    <a:lstStyle/>
                    <a:p>
                      <a:pPr indent="0" lvl="0" marL="0" rtl="0" algn="ctr">
                        <a:spcBef>
                          <a:spcPts val="0"/>
                        </a:spcBef>
                        <a:spcAft>
                          <a:spcPts val="0"/>
                        </a:spcAft>
                        <a:buNone/>
                      </a:pPr>
                      <a:r>
                        <a:rPr lang="en"/>
                        <a:t>Key</a:t>
                      </a:r>
                      <a:endParaRPr/>
                    </a:p>
                  </a:txBody>
                  <a:tcPr marT="91425" marB="91425" marR="91425" marL="91425">
                    <a:solidFill>
                      <a:srgbClr val="B7B7B7"/>
                    </a:solidFill>
                  </a:tcPr>
                </a:tc>
                <a:tc>
                  <a:txBody>
                    <a:bodyPr/>
                    <a:lstStyle/>
                    <a:p>
                      <a:pPr indent="0" lvl="0" marL="0" rtl="0" algn="ctr">
                        <a:spcBef>
                          <a:spcPts val="0"/>
                        </a:spcBef>
                        <a:spcAft>
                          <a:spcPts val="0"/>
                        </a:spcAft>
                        <a:buNone/>
                      </a:pPr>
                      <a:r>
                        <a:rPr lang="en"/>
                        <a:t>Count</a:t>
                      </a:r>
                      <a:endParaRPr/>
                    </a:p>
                  </a:txBody>
                  <a:tcPr marT="91425" marB="91425" marR="91425" marL="91425">
                    <a:solidFill>
                      <a:srgbClr val="B7B7B7"/>
                    </a:solidFill>
                  </a:tcPr>
                </a:tc>
              </a:tr>
              <a:tr h="381000">
                <a:tc>
                  <a:txBody>
                    <a:bodyPr/>
                    <a:lstStyle/>
                    <a:p>
                      <a:pPr indent="0" lvl="0" marL="0" rtl="0" algn="ctr">
                        <a:spcBef>
                          <a:spcPts val="0"/>
                        </a:spcBef>
                        <a:spcAft>
                          <a:spcPts val="0"/>
                        </a:spcAft>
                        <a:buNone/>
                      </a:pPr>
                      <a:r>
                        <a:rPr lang="en"/>
                        <a:t>1</a:t>
                      </a:r>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tc>
              </a:tr>
              <a:tr h="381000">
                <a:tc>
                  <a:txBody>
                    <a:bodyPr/>
                    <a:lstStyle/>
                    <a:p>
                      <a:pPr indent="0" lvl="0" marL="0" rtl="0" algn="ctr">
                        <a:spcBef>
                          <a:spcPts val="0"/>
                        </a:spcBef>
                        <a:spcAft>
                          <a:spcPts val="0"/>
                        </a:spcAft>
                        <a:buNone/>
                      </a:pPr>
                      <a:r>
                        <a:rPr lang="en"/>
                        <a:t>2</a:t>
                      </a:r>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tc>
              </a:tr>
              <a:tr h="381000">
                <a:tc>
                  <a:txBody>
                    <a:bodyPr/>
                    <a:lstStyle/>
                    <a:p>
                      <a:pPr indent="0" lvl="0" marL="0" rtl="0" algn="ctr">
                        <a:spcBef>
                          <a:spcPts val="0"/>
                        </a:spcBef>
                        <a:spcAft>
                          <a:spcPts val="0"/>
                        </a:spcAft>
                        <a:buNone/>
                      </a:pPr>
                      <a:r>
                        <a:rPr lang="en"/>
                        <a:t>3</a:t>
                      </a:r>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tc>
              </a:tr>
            </a:tbl>
          </a:graphicData>
        </a:graphic>
      </p:graphicFrame>
      <p:graphicFrame>
        <p:nvGraphicFramePr>
          <p:cNvPr id="622" name="Google Shape;622;p81"/>
          <p:cNvGraphicFramePr/>
          <p:nvPr/>
        </p:nvGraphicFramePr>
        <p:xfrm>
          <a:off x="606525" y="409733"/>
          <a:ext cx="3000000" cy="3000000"/>
        </p:xfrm>
        <a:graphic>
          <a:graphicData uri="http://schemas.openxmlformats.org/drawingml/2006/table">
            <a:tbl>
              <a:tblPr>
                <a:noFill/>
                <a:tableStyleId>{D242228F-8E5F-427D-A51F-C4B3B28217BF}</a:tableStyleId>
              </a:tblPr>
              <a:tblGrid>
                <a:gridCol w="750850"/>
                <a:gridCol w="750850"/>
              </a:tblGrid>
              <a:tr h="257000">
                <a:tc>
                  <a:txBody>
                    <a:bodyPr/>
                    <a:lstStyle/>
                    <a:p>
                      <a:pPr indent="0" lvl="0" marL="0" rtl="0" algn="ctr">
                        <a:spcBef>
                          <a:spcPts val="0"/>
                        </a:spcBef>
                        <a:spcAft>
                          <a:spcPts val="0"/>
                        </a:spcAft>
                        <a:buNone/>
                      </a:pPr>
                      <a:r>
                        <a:rPr lang="en"/>
                        <a:t>Key</a:t>
                      </a:r>
                      <a:endParaRPr/>
                    </a:p>
                  </a:txBody>
                  <a:tcPr marT="91425" marB="91425" marR="91425" marL="91425">
                    <a:solidFill>
                      <a:srgbClr val="CCCCCC"/>
                    </a:solidFill>
                  </a:tcPr>
                </a:tc>
                <a:tc>
                  <a:txBody>
                    <a:bodyPr/>
                    <a:lstStyle/>
                    <a:p>
                      <a:pPr indent="0" lvl="0" marL="0" rtl="0" algn="ctr">
                        <a:spcBef>
                          <a:spcPts val="0"/>
                        </a:spcBef>
                        <a:spcAft>
                          <a:spcPts val="0"/>
                        </a:spcAft>
                        <a:buNone/>
                      </a:pPr>
                      <a:r>
                        <a:rPr lang="en"/>
                        <a:t>Val</a:t>
                      </a:r>
                      <a:endParaRPr/>
                    </a:p>
                  </a:txBody>
                  <a:tcPr marT="91425" marB="91425" marR="91425" marL="91425">
                    <a:solidFill>
                      <a:srgbClr val="CCCCCC"/>
                    </a:solidFill>
                  </a:tcPr>
                </a:tc>
              </a:tr>
              <a:tr h="348025">
                <a:tc>
                  <a:txBody>
                    <a:bodyPr/>
                    <a:lstStyle/>
                    <a:p>
                      <a:pPr indent="0" lvl="0" marL="0" rtl="0" algn="ctr">
                        <a:spcBef>
                          <a:spcPts val="0"/>
                        </a:spcBef>
                        <a:spcAft>
                          <a:spcPts val="0"/>
                        </a:spcAft>
                        <a:buNone/>
                      </a:pPr>
                      <a:r>
                        <a:rPr lang="en"/>
                        <a:t>2</a:t>
                      </a:r>
                      <a:endParaRPr/>
                    </a:p>
                  </a:txBody>
                  <a:tcPr marT="91425" marB="91425" marR="91425" marL="91425"/>
                </a:tc>
                <a:tc>
                  <a:txBody>
                    <a:bodyPr/>
                    <a:lstStyle/>
                    <a:p>
                      <a:pPr indent="0" lvl="0" marL="0" rtl="0" algn="ctr">
                        <a:spcBef>
                          <a:spcPts val="0"/>
                        </a:spcBef>
                        <a:spcAft>
                          <a:spcPts val="0"/>
                        </a:spcAft>
                        <a:buNone/>
                      </a:pPr>
                      <a:r>
                        <a:rPr lang="en"/>
                        <a:t>A</a:t>
                      </a:r>
                      <a:endParaRPr/>
                    </a:p>
                  </a:txBody>
                  <a:tcPr marT="91425" marB="91425" marR="91425" marL="91425"/>
                </a:tc>
              </a:tr>
              <a:tr h="348025">
                <a:tc>
                  <a:txBody>
                    <a:bodyPr/>
                    <a:lstStyle/>
                    <a:p>
                      <a:pPr indent="0" lvl="0" marL="0" rtl="0" algn="ctr">
                        <a:spcBef>
                          <a:spcPts val="0"/>
                        </a:spcBef>
                        <a:spcAft>
                          <a:spcPts val="0"/>
                        </a:spcAft>
                        <a:buNone/>
                      </a:pPr>
                      <a:r>
                        <a:rPr lang="en"/>
                        <a:t>3</a:t>
                      </a:r>
                      <a:endParaRPr/>
                    </a:p>
                  </a:txBody>
                  <a:tcPr marT="91425" marB="91425" marR="91425" marL="91425"/>
                </a:tc>
                <a:tc>
                  <a:txBody>
                    <a:bodyPr/>
                    <a:lstStyle/>
                    <a:p>
                      <a:pPr indent="0" lvl="0" marL="0" rtl="0" algn="ctr">
                        <a:spcBef>
                          <a:spcPts val="0"/>
                        </a:spcBef>
                        <a:spcAft>
                          <a:spcPts val="0"/>
                        </a:spcAft>
                        <a:buNone/>
                      </a:pPr>
                      <a:r>
                        <a:rPr lang="en"/>
                        <a:t>B</a:t>
                      </a:r>
                      <a:endParaRPr/>
                    </a:p>
                  </a:txBody>
                  <a:tcPr marT="91425" marB="91425" marR="91425" marL="91425"/>
                </a:tc>
              </a:tr>
              <a:tr h="348025">
                <a:tc>
                  <a:txBody>
                    <a:bodyPr/>
                    <a:lstStyle/>
                    <a:p>
                      <a:pPr indent="0" lvl="0" marL="0" rtl="0" algn="ctr">
                        <a:spcBef>
                          <a:spcPts val="0"/>
                        </a:spcBef>
                        <a:spcAft>
                          <a:spcPts val="0"/>
                        </a:spcAft>
                        <a:buNone/>
                      </a:pPr>
                      <a:r>
                        <a:rPr lang="en"/>
                        <a:t>1</a:t>
                      </a:r>
                      <a:endParaRPr/>
                    </a:p>
                  </a:txBody>
                  <a:tcPr marT="91425" marB="91425" marR="91425" marL="91425"/>
                </a:tc>
                <a:tc>
                  <a:txBody>
                    <a:bodyPr/>
                    <a:lstStyle/>
                    <a:p>
                      <a:pPr indent="0" lvl="0" marL="0" rtl="0" algn="ctr">
                        <a:spcBef>
                          <a:spcPts val="0"/>
                        </a:spcBef>
                        <a:spcAft>
                          <a:spcPts val="0"/>
                        </a:spcAft>
                        <a:buNone/>
                      </a:pPr>
                      <a:r>
                        <a:rPr lang="en"/>
                        <a:t>C</a:t>
                      </a:r>
                      <a:endParaRPr/>
                    </a:p>
                  </a:txBody>
                  <a:tcPr marT="91425" marB="91425" marR="91425" marL="91425"/>
                </a:tc>
              </a:tr>
              <a:tr h="348025">
                <a:tc>
                  <a:txBody>
                    <a:bodyPr/>
                    <a:lstStyle/>
                    <a:p>
                      <a:pPr indent="0" lvl="0" marL="0" rtl="0" algn="ctr">
                        <a:spcBef>
                          <a:spcPts val="0"/>
                        </a:spcBef>
                        <a:spcAft>
                          <a:spcPts val="0"/>
                        </a:spcAft>
                        <a:buNone/>
                      </a:pPr>
                      <a:r>
                        <a:rPr lang="en"/>
                        <a:t>3</a:t>
                      </a:r>
                      <a:endParaRPr/>
                    </a:p>
                  </a:txBody>
                  <a:tcPr marT="91425" marB="91425" marR="91425" marL="91425"/>
                </a:tc>
                <a:tc>
                  <a:txBody>
                    <a:bodyPr/>
                    <a:lstStyle/>
                    <a:p>
                      <a:pPr indent="0" lvl="0" marL="0" rtl="0" algn="ctr">
                        <a:spcBef>
                          <a:spcPts val="0"/>
                        </a:spcBef>
                        <a:spcAft>
                          <a:spcPts val="0"/>
                        </a:spcAft>
                        <a:buNone/>
                      </a:pPr>
                      <a:r>
                        <a:rPr lang="en"/>
                        <a:t>D</a:t>
                      </a:r>
                      <a:endParaRPr/>
                    </a:p>
                  </a:txBody>
                  <a:tcPr marT="91425" marB="91425" marR="91425" marL="91425"/>
                </a:tc>
              </a:tr>
              <a:tr h="348025">
                <a:tc>
                  <a:txBody>
                    <a:bodyPr/>
                    <a:lstStyle/>
                    <a:p>
                      <a:pPr indent="0" lvl="0" marL="0" rtl="0" algn="ctr">
                        <a:spcBef>
                          <a:spcPts val="0"/>
                        </a:spcBef>
                        <a:spcAft>
                          <a:spcPts val="0"/>
                        </a:spcAft>
                        <a:buNone/>
                      </a:pPr>
                      <a:r>
                        <a:rPr lang="en"/>
                        <a:t>1</a:t>
                      </a:r>
                      <a:endParaRPr/>
                    </a:p>
                  </a:txBody>
                  <a:tcPr marT="91425" marB="91425" marR="91425" marL="91425"/>
                </a:tc>
                <a:tc>
                  <a:txBody>
                    <a:bodyPr/>
                    <a:lstStyle/>
                    <a:p>
                      <a:pPr indent="0" lvl="0" marL="0" rtl="0" algn="ctr">
                        <a:spcBef>
                          <a:spcPts val="0"/>
                        </a:spcBef>
                        <a:spcAft>
                          <a:spcPts val="0"/>
                        </a:spcAft>
                        <a:buNone/>
                      </a:pPr>
                      <a:r>
                        <a:rPr lang="en"/>
                        <a:t>E</a:t>
                      </a:r>
                      <a:endParaRPr/>
                    </a:p>
                  </a:txBody>
                  <a:tcPr marT="91425" marB="91425" marR="91425" marL="91425"/>
                </a:tc>
              </a:tr>
            </a:tbl>
          </a:graphicData>
        </a:graphic>
      </p:graphicFrame>
      <p:sp>
        <p:nvSpPr>
          <p:cNvPr id="623" name="Google Shape;623;p81"/>
          <p:cNvSpPr txBox="1"/>
          <p:nvPr/>
        </p:nvSpPr>
        <p:spPr>
          <a:xfrm>
            <a:off x="716125" y="2997500"/>
            <a:ext cx="1282500" cy="454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0B5394"/>
                </a:solidFill>
                <a:latin typeface="Roboto"/>
                <a:ea typeface="Roboto"/>
                <a:cs typeface="Roboto"/>
                <a:sym typeface="Roboto"/>
              </a:rPr>
              <a:t>Unsorted</a:t>
            </a:r>
            <a:endParaRPr>
              <a:solidFill>
                <a:srgbClr val="0B5394"/>
              </a:solidFill>
              <a:latin typeface="Roboto"/>
              <a:ea typeface="Roboto"/>
              <a:cs typeface="Roboto"/>
              <a:sym typeface="Roboto"/>
            </a:endParaRPr>
          </a:p>
        </p:txBody>
      </p:sp>
      <p:sp>
        <p:nvSpPr>
          <p:cNvPr id="624" name="Google Shape;624;p81"/>
          <p:cNvSpPr txBox="1"/>
          <p:nvPr/>
        </p:nvSpPr>
        <p:spPr>
          <a:xfrm>
            <a:off x="2914050" y="4292675"/>
            <a:ext cx="3315900" cy="4545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accent3"/>
              </a:buClr>
              <a:buSzPts val="1400"/>
              <a:buFont typeface="Roboto"/>
              <a:buAutoNum type="arabicParenBoth"/>
            </a:pPr>
            <a:r>
              <a:rPr b="1" lang="en">
                <a:solidFill>
                  <a:schemeClr val="accent3"/>
                </a:solidFill>
                <a:latin typeface="Roboto"/>
                <a:ea typeface="Roboto"/>
                <a:cs typeface="Roboto"/>
                <a:sym typeface="Roboto"/>
              </a:rPr>
              <a:t>Create an array to store counts</a:t>
            </a:r>
            <a:endParaRPr b="1">
              <a:solidFill>
                <a:schemeClr val="accent3"/>
              </a:solidFill>
              <a:latin typeface="Roboto"/>
              <a:ea typeface="Roboto"/>
              <a:cs typeface="Roboto"/>
              <a:sym typeface="Roboto"/>
            </a:endParaRPr>
          </a:p>
          <a:p>
            <a:pPr indent="0" lvl="0" marL="0" rtl="0" algn="l">
              <a:spcBef>
                <a:spcPts val="0"/>
              </a:spcBef>
              <a:spcAft>
                <a:spcPts val="0"/>
              </a:spcAft>
              <a:buNone/>
            </a:pPr>
            <a:r>
              <a:t/>
            </a:r>
            <a:endParaRPr>
              <a:solidFill>
                <a:schemeClr val="accent3"/>
              </a:solidFill>
              <a:latin typeface="Roboto"/>
              <a:ea typeface="Roboto"/>
              <a:cs typeface="Roboto"/>
              <a:sym typeface="Roboto"/>
            </a:endParaRPr>
          </a:p>
        </p:txBody>
      </p:sp>
      <p:sp>
        <p:nvSpPr>
          <p:cNvPr id="625" name="Google Shape;625;p81"/>
          <p:cNvSpPr txBox="1"/>
          <p:nvPr/>
        </p:nvSpPr>
        <p:spPr>
          <a:xfrm>
            <a:off x="2926200" y="2169000"/>
            <a:ext cx="1282500" cy="454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0B5394"/>
                </a:solidFill>
                <a:latin typeface="Roboto"/>
                <a:ea typeface="Roboto"/>
                <a:cs typeface="Roboto"/>
                <a:sym typeface="Roboto"/>
              </a:rPr>
              <a:t>Tally Counts</a:t>
            </a:r>
            <a:endParaRPr>
              <a:solidFill>
                <a:srgbClr val="0B5394"/>
              </a:solidFill>
              <a:latin typeface="Roboto"/>
              <a:ea typeface="Roboto"/>
              <a:cs typeface="Roboto"/>
              <a:sym typeface="Robo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noFill/>
      </p:bgPr>
    </p:bg>
    <p:spTree>
      <p:nvGrpSpPr>
        <p:cNvPr id="107" name="Shape 107"/>
        <p:cNvGrpSpPr/>
        <p:nvPr/>
      </p:nvGrpSpPr>
      <p:grpSpPr>
        <a:xfrm>
          <a:off x="0" y="0"/>
          <a:ext cx="0" cy="0"/>
          <a:chOff x="0" y="0"/>
          <a:chExt cx="0" cy="0"/>
        </a:xfrm>
      </p:grpSpPr>
      <p:sp>
        <p:nvSpPr>
          <p:cNvPr id="108" name="Google Shape;108;p19"/>
          <p:cNvSpPr txBox="1"/>
          <p:nvPr>
            <p:ph type="title"/>
          </p:nvPr>
        </p:nvSpPr>
        <p:spPr>
          <a:xfrm>
            <a:off x="490250" y="488250"/>
            <a:ext cx="62271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9"/>
          <p:cNvSpPr txBox="1"/>
          <p:nvPr/>
        </p:nvSpPr>
        <p:spPr>
          <a:xfrm>
            <a:off x="298825" y="276750"/>
            <a:ext cx="5723100" cy="19017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chemeClr val="lt2"/>
              </a:buClr>
              <a:buSzPts val="1800"/>
              <a:buFont typeface="Roboto"/>
              <a:buAutoNum type="arabicPeriod"/>
            </a:pPr>
            <a:r>
              <a:rPr lang="en" sz="1800">
                <a:solidFill>
                  <a:schemeClr val="lt2"/>
                </a:solidFill>
                <a:latin typeface="Roboto"/>
                <a:ea typeface="Roboto"/>
                <a:cs typeface="Roboto"/>
                <a:sym typeface="Roboto"/>
              </a:rPr>
              <a:t>Find smallest element </a:t>
            </a:r>
            <a:endParaRPr sz="1800">
              <a:solidFill>
                <a:schemeClr val="lt2"/>
              </a:solidFill>
              <a:latin typeface="Roboto"/>
              <a:ea typeface="Roboto"/>
              <a:cs typeface="Roboto"/>
              <a:sym typeface="Roboto"/>
            </a:endParaRPr>
          </a:p>
          <a:p>
            <a:pPr indent="-342900" lvl="0" marL="457200" rtl="0" algn="l">
              <a:lnSpc>
                <a:spcPct val="115000"/>
              </a:lnSpc>
              <a:spcBef>
                <a:spcPts val="0"/>
              </a:spcBef>
              <a:spcAft>
                <a:spcPts val="0"/>
              </a:spcAft>
              <a:buClr>
                <a:schemeClr val="lt2"/>
              </a:buClr>
              <a:buSzPts val="1800"/>
              <a:buFont typeface="Roboto"/>
              <a:buAutoNum type="arabicPeriod"/>
            </a:pPr>
            <a:r>
              <a:rPr lang="en" sz="1800">
                <a:solidFill>
                  <a:schemeClr val="lt2"/>
                </a:solidFill>
                <a:latin typeface="Roboto"/>
                <a:ea typeface="Roboto"/>
                <a:cs typeface="Roboto"/>
                <a:sym typeface="Roboto"/>
              </a:rPr>
              <a:t>Swap this element to the front, never touch it again</a:t>
            </a:r>
            <a:endParaRPr sz="1800">
              <a:solidFill>
                <a:schemeClr val="lt2"/>
              </a:solidFill>
              <a:latin typeface="Roboto"/>
              <a:ea typeface="Roboto"/>
              <a:cs typeface="Roboto"/>
              <a:sym typeface="Roboto"/>
            </a:endParaRPr>
          </a:p>
          <a:p>
            <a:pPr indent="-342900" lvl="0" marL="457200" rtl="0" algn="l">
              <a:lnSpc>
                <a:spcPct val="115000"/>
              </a:lnSpc>
              <a:spcBef>
                <a:spcPts val="0"/>
              </a:spcBef>
              <a:spcAft>
                <a:spcPts val="0"/>
              </a:spcAft>
              <a:buClr>
                <a:schemeClr val="lt2"/>
              </a:buClr>
              <a:buSzPts val="1800"/>
              <a:buFont typeface="Roboto"/>
              <a:buAutoNum type="arabicPeriod"/>
            </a:pPr>
            <a:r>
              <a:rPr lang="en" sz="1800">
                <a:solidFill>
                  <a:schemeClr val="lt2"/>
                </a:solidFill>
                <a:latin typeface="Roboto"/>
                <a:ea typeface="Roboto"/>
                <a:cs typeface="Roboto"/>
                <a:sym typeface="Roboto"/>
              </a:rPr>
              <a:t>Repeat for all items</a:t>
            </a:r>
            <a:endParaRPr>
              <a:latin typeface="Roboto"/>
              <a:ea typeface="Roboto"/>
              <a:cs typeface="Roboto"/>
              <a:sym typeface="Roboto"/>
            </a:endParaRPr>
          </a:p>
        </p:txBody>
      </p:sp>
      <p:pic>
        <p:nvPicPr>
          <p:cNvPr id="110" name="Google Shape;110;p19"/>
          <p:cNvPicPr preferRelativeResize="0"/>
          <p:nvPr/>
        </p:nvPicPr>
        <p:blipFill>
          <a:blip r:embed="rId3">
            <a:alphaModFix/>
          </a:blip>
          <a:stretch>
            <a:fillRect/>
          </a:stretch>
        </p:blipFill>
        <p:spPr>
          <a:xfrm>
            <a:off x="2024063" y="1785938"/>
            <a:ext cx="5095875" cy="1724025"/>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9" name="Shape 629"/>
        <p:cNvGrpSpPr/>
        <p:nvPr/>
      </p:nvGrpSpPr>
      <p:grpSpPr>
        <a:xfrm>
          <a:off x="0" y="0"/>
          <a:ext cx="0" cy="0"/>
          <a:chOff x="0" y="0"/>
          <a:chExt cx="0" cy="0"/>
        </a:xfrm>
      </p:grpSpPr>
      <p:graphicFrame>
        <p:nvGraphicFramePr>
          <p:cNvPr id="630" name="Google Shape;630;p82"/>
          <p:cNvGraphicFramePr/>
          <p:nvPr/>
        </p:nvGraphicFramePr>
        <p:xfrm>
          <a:off x="2816600" y="409725"/>
          <a:ext cx="3000000" cy="3000000"/>
        </p:xfrm>
        <a:graphic>
          <a:graphicData uri="http://schemas.openxmlformats.org/drawingml/2006/table">
            <a:tbl>
              <a:tblPr>
                <a:noFill/>
                <a:tableStyleId>{D242228F-8E5F-427D-A51F-C4B3B28217BF}</a:tableStyleId>
              </a:tblPr>
              <a:tblGrid>
                <a:gridCol w="750850"/>
                <a:gridCol w="750850"/>
              </a:tblGrid>
              <a:tr h="396200">
                <a:tc>
                  <a:txBody>
                    <a:bodyPr/>
                    <a:lstStyle/>
                    <a:p>
                      <a:pPr indent="0" lvl="0" marL="0" rtl="0" algn="ctr">
                        <a:spcBef>
                          <a:spcPts val="0"/>
                        </a:spcBef>
                        <a:spcAft>
                          <a:spcPts val="0"/>
                        </a:spcAft>
                        <a:buNone/>
                      </a:pPr>
                      <a:r>
                        <a:rPr lang="en"/>
                        <a:t>Key</a:t>
                      </a:r>
                      <a:endParaRPr/>
                    </a:p>
                  </a:txBody>
                  <a:tcPr marT="91425" marB="91425" marR="91425" marL="91425">
                    <a:solidFill>
                      <a:srgbClr val="B7B7B7"/>
                    </a:solidFill>
                  </a:tcPr>
                </a:tc>
                <a:tc>
                  <a:txBody>
                    <a:bodyPr/>
                    <a:lstStyle/>
                    <a:p>
                      <a:pPr indent="0" lvl="0" marL="0" rtl="0" algn="ctr">
                        <a:spcBef>
                          <a:spcPts val="0"/>
                        </a:spcBef>
                        <a:spcAft>
                          <a:spcPts val="0"/>
                        </a:spcAft>
                        <a:buNone/>
                      </a:pPr>
                      <a:r>
                        <a:rPr lang="en"/>
                        <a:t>Count</a:t>
                      </a:r>
                      <a:endParaRPr/>
                    </a:p>
                  </a:txBody>
                  <a:tcPr marT="91425" marB="91425" marR="91425" marL="91425">
                    <a:solidFill>
                      <a:srgbClr val="B7B7B7"/>
                    </a:solidFill>
                  </a:tcPr>
                </a:tc>
              </a:tr>
              <a:tr h="381000">
                <a:tc>
                  <a:txBody>
                    <a:bodyPr/>
                    <a:lstStyle/>
                    <a:p>
                      <a:pPr indent="0" lvl="0" marL="0" rtl="0" algn="ctr">
                        <a:spcBef>
                          <a:spcPts val="0"/>
                        </a:spcBef>
                        <a:spcAft>
                          <a:spcPts val="0"/>
                        </a:spcAft>
                        <a:buNone/>
                      </a:pPr>
                      <a:r>
                        <a:rPr lang="en"/>
                        <a:t>1</a:t>
                      </a:r>
                      <a:endParaRPr/>
                    </a:p>
                  </a:txBody>
                  <a:tcPr marT="91425" marB="91425" marR="91425" marL="91425">
                    <a:solidFill>
                      <a:srgbClr val="FFF2CC"/>
                    </a:solidFill>
                  </a:tcPr>
                </a:tc>
                <a:tc>
                  <a:txBody>
                    <a:bodyPr/>
                    <a:lstStyle/>
                    <a:p>
                      <a:pPr indent="0" lvl="0" marL="0" rtl="0" algn="ctr">
                        <a:spcBef>
                          <a:spcPts val="0"/>
                        </a:spcBef>
                        <a:spcAft>
                          <a:spcPts val="0"/>
                        </a:spcAft>
                        <a:buNone/>
                      </a:pPr>
                      <a:r>
                        <a:rPr lang="en"/>
                        <a:t>2</a:t>
                      </a:r>
                      <a:endParaRPr/>
                    </a:p>
                  </a:txBody>
                  <a:tcPr marT="91425" marB="91425" marR="91425" marL="91425">
                    <a:solidFill>
                      <a:srgbClr val="FFF2CC"/>
                    </a:solidFill>
                  </a:tcPr>
                </a:tc>
              </a:tr>
              <a:tr h="381000">
                <a:tc>
                  <a:txBody>
                    <a:bodyPr/>
                    <a:lstStyle/>
                    <a:p>
                      <a:pPr indent="0" lvl="0" marL="0" rtl="0" algn="ctr">
                        <a:spcBef>
                          <a:spcPts val="0"/>
                        </a:spcBef>
                        <a:spcAft>
                          <a:spcPts val="0"/>
                        </a:spcAft>
                        <a:buNone/>
                      </a:pPr>
                      <a:r>
                        <a:rPr lang="en"/>
                        <a:t>2</a:t>
                      </a:r>
                      <a:endParaRPr/>
                    </a:p>
                  </a:txBody>
                  <a:tcPr marT="91425" marB="91425" marR="91425" marL="91425">
                    <a:solidFill>
                      <a:srgbClr val="D9EAD3"/>
                    </a:solidFill>
                  </a:tcPr>
                </a:tc>
                <a:tc>
                  <a:txBody>
                    <a:bodyPr/>
                    <a:lstStyle/>
                    <a:p>
                      <a:pPr indent="0" lvl="0" marL="0" rtl="0" algn="ctr">
                        <a:spcBef>
                          <a:spcPts val="0"/>
                        </a:spcBef>
                        <a:spcAft>
                          <a:spcPts val="0"/>
                        </a:spcAft>
                        <a:buNone/>
                      </a:pPr>
                      <a:r>
                        <a:rPr lang="en"/>
                        <a:t>1</a:t>
                      </a:r>
                      <a:endParaRPr/>
                    </a:p>
                  </a:txBody>
                  <a:tcPr marT="91425" marB="91425" marR="91425" marL="91425">
                    <a:solidFill>
                      <a:srgbClr val="D9EAD3"/>
                    </a:solidFill>
                  </a:tcPr>
                </a:tc>
              </a:tr>
              <a:tr h="381000">
                <a:tc>
                  <a:txBody>
                    <a:bodyPr/>
                    <a:lstStyle/>
                    <a:p>
                      <a:pPr indent="0" lvl="0" marL="0" rtl="0" algn="ctr">
                        <a:spcBef>
                          <a:spcPts val="0"/>
                        </a:spcBef>
                        <a:spcAft>
                          <a:spcPts val="0"/>
                        </a:spcAft>
                        <a:buNone/>
                      </a:pPr>
                      <a:r>
                        <a:rPr lang="en"/>
                        <a:t>3</a:t>
                      </a:r>
                      <a:endParaRPr/>
                    </a:p>
                  </a:txBody>
                  <a:tcPr marT="91425" marB="91425" marR="91425" marL="91425">
                    <a:solidFill>
                      <a:srgbClr val="EAD1DC"/>
                    </a:solidFill>
                  </a:tcPr>
                </a:tc>
                <a:tc>
                  <a:txBody>
                    <a:bodyPr/>
                    <a:lstStyle/>
                    <a:p>
                      <a:pPr indent="0" lvl="0" marL="0" rtl="0" algn="ctr">
                        <a:spcBef>
                          <a:spcPts val="0"/>
                        </a:spcBef>
                        <a:spcAft>
                          <a:spcPts val="0"/>
                        </a:spcAft>
                        <a:buNone/>
                      </a:pPr>
                      <a:r>
                        <a:rPr lang="en"/>
                        <a:t>2</a:t>
                      </a:r>
                      <a:endParaRPr/>
                    </a:p>
                  </a:txBody>
                  <a:tcPr marT="91425" marB="91425" marR="91425" marL="91425">
                    <a:solidFill>
                      <a:srgbClr val="EAD1DC"/>
                    </a:solidFill>
                  </a:tcPr>
                </a:tc>
              </a:tr>
            </a:tbl>
          </a:graphicData>
        </a:graphic>
      </p:graphicFrame>
      <p:sp>
        <p:nvSpPr>
          <p:cNvPr id="631" name="Google Shape;631;p82"/>
          <p:cNvSpPr txBox="1"/>
          <p:nvPr/>
        </p:nvSpPr>
        <p:spPr>
          <a:xfrm>
            <a:off x="2926200" y="2169000"/>
            <a:ext cx="1282500" cy="454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0B5394"/>
                </a:solidFill>
                <a:latin typeface="Roboto"/>
                <a:ea typeface="Roboto"/>
                <a:cs typeface="Roboto"/>
                <a:sym typeface="Roboto"/>
              </a:rPr>
              <a:t>Tally Counts</a:t>
            </a:r>
            <a:endParaRPr>
              <a:solidFill>
                <a:srgbClr val="0B5394"/>
              </a:solidFill>
              <a:latin typeface="Roboto"/>
              <a:ea typeface="Roboto"/>
              <a:cs typeface="Roboto"/>
              <a:sym typeface="Roboto"/>
            </a:endParaRPr>
          </a:p>
        </p:txBody>
      </p:sp>
      <p:graphicFrame>
        <p:nvGraphicFramePr>
          <p:cNvPr id="632" name="Google Shape;632;p82"/>
          <p:cNvGraphicFramePr/>
          <p:nvPr/>
        </p:nvGraphicFramePr>
        <p:xfrm>
          <a:off x="606525" y="409733"/>
          <a:ext cx="3000000" cy="3000000"/>
        </p:xfrm>
        <a:graphic>
          <a:graphicData uri="http://schemas.openxmlformats.org/drawingml/2006/table">
            <a:tbl>
              <a:tblPr>
                <a:noFill/>
                <a:tableStyleId>{D242228F-8E5F-427D-A51F-C4B3B28217BF}</a:tableStyleId>
              </a:tblPr>
              <a:tblGrid>
                <a:gridCol w="750850"/>
                <a:gridCol w="750850"/>
              </a:tblGrid>
              <a:tr h="257000">
                <a:tc>
                  <a:txBody>
                    <a:bodyPr/>
                    <a:lstStyle/>
                    <a:p>
                      <a:pPr indent="0" lvl="0" marL="0" rtl="0" algn="ctr">
                        <a:spcBef>
                          <a:spcPts val="0"/>
                        </a:spcBef>
                        <a:spcAft>
                          <a:spcPts val="0"/>
                        </a:spcAft>
                        <a:buNone/>
                      </a:pPr>
                      <a:r>
                        <a:rPr lang="en"/>
                        <a:t>Key</a:t>
                      </a:r>
                      <a:endParaRPr/>
                    </a:p>
                  </a:txBody>
                  <a:tcPr marT="91425" marB="91425" marR="91425" marL="91425">
                    <a:solidFill>
                      <a:srgbClr val="CCCCCC"/>
                    </a:solidFill>
                  </a:tcPr>
                </a:tc>
                <a:tc>
                  <a:txBody>
                    <a:bodyPr/>
                    <a:lstStyle/>
                    <a:p>
                      <a:pPr indent="0" lvl="0" marL="0" rtl="0" algn="ctr">
                        <a:spcBef>
                          <a:spcPts val="0"/>
                        </a:spcBef>
                        <a:spcAft>
                          <a:spcPts val="0"/>
                        </a:spcAft>
                        <a:buNone/>
                      </a:pPr>
                      <a:r>
                        <a:rPr lang="en"/>
                        <a:t>Val</a:t>
                      </a:r>
                      <a:endParaRPr/>
                    </a:p>
                  </a:txBody>
                  <a:tcPr marT="91425" marB="91425" marR="91425" marL="91425">
                    <a:solidFill>
                      <a:srgbClr val="CCCCCC"/>
                    </a:solidFill>
                  </a:tcPr>
                </a:tc>
              </a:tr>
              <a:tr h="348025">
                <a:tc>
                  <a:txBody>
                    <a:bodyPr/>
                    <a:lstStyle/>
                    <a:p>
                      <a:pPr indent="0" lvl="0" marL="0" rtl="0" algn="ctr">
                        <a:spcBef>
                          <a:spcPts val="0"/>
                        </a:spcBef>
                        <a:spcAft>
                          <a:spcPts val="0"/>
                        </a:spcAft>
                        <a:buNone/>
                      </a:pPr>
                      <a:r>
                        <a:rPr lang="en"/>
                        <a:t>2</a:t>
                      </a:r>
                      <a:endParaRPr/>
                    </a:p>
                  </a:txBody>
                  <a:tcPr marT="91425" marB="91425" marR="91425" marL="91425">
                    <a:solidFill>
                      <a:srgbClr val="D9EAD3"/>
                    </a:solidFill>
                  </a:tcPr>
                </a:tc>
                <a:tc>
                  <a:txBody>
                    <a:bodyPr/>
                    <a:lstStyle/>
                    <a:p>
                      <a:pPr indent="0" lvl="0" marL="0" rtl="0" algn="ctr">
                        <a:spcBef>
                          <a:spcPts val="0"/>
                        </a:spcBef>
                        <a:spcAft>
                          <a:spcPts val="0"/>
                        </a:spcAft>
                        <a:buNone/>
                      </a:pPr>
                      <a:r>
                        <a:rPr lang="en"/>
                        <a:t>A</a:t>
                      </a:r>
                      <a:endParaRPr/>
                    </a:p>
                  </a:txBody>
                  <a:tcPr marT="91425" marB="91425" marR="91425" marL="91425">
                    <a:solidFill>
                      <a:srgbClr val="D9EAD3"/>
                    </a:solidFill>
                  </a:tcPr>
                </a:tc>
              </a:tr>
              <a:tr h="348025">
                <a:tc>
                  <a:txBody>
                    <a:bodyPr/>
                    <a:lstStyle/>
                    <a:p>
                      <a:pPr indent="0" lvl="0" marL="0" rtl="0" algn="ctr">
                        <a:spcBef>
                          <a:spcPts val="0"/>
                        </a:spcBef>
                        <a:spcAft>
                          <a:spcPts val="0"/>
                        </a:spcAft>
                        <a:buNone/>
                      </a:pPr>
                      <a:r>
                        <a:rPr lang="en"/>
                        <a:t>3</a:t>
                      </a:r>
                      <a:endParaRPr/>
                    </a:p>
                  </a:txBody>
                  <a:tcPr marT="91425" marB="91425" marR="91425" marL="91425">
                    <a:solidFill>
                      <a:srgbClr val="F4CCCC"/>
                    </a:solidFill>
                  </a:tcPr>
                </a:tc>
                <a:tc>
                  <a:txBody>
                    <a:bodyPr/>
                    <a:lstStyle/>
                    <a:p>
                      <a:pPr indent="0" lvl="0" marL="0" rtl="0" algn="ctr">
                        <a:spcBef>
                          <a:spcPts val="0"/>
                        </a:spcBef>
                        <a:spcAft>
                          <a:spcPts val="0"/>
                        </a:spcAft>
                        <a:buNone/>
                      </a:pPr>
                      <a:r>
                        <a:rPr lang="en"/>
                        <a:t>B</a:t>
                      </a:r>
                      <a:endParaRPr/>
                    </a:p>
                  </a:txBody>
                  <a:tcPr marT="91425" marB="91425" marR="91425" marL="91425">
                    <a:solidFill>
                      <a:srgbClr val="F4CCCC"/>
                    </a:solidFill>
                  </a:tcPr>
                </a:tc>
              </a:tr>
              <a:tr h="348025">
                <a:tc>
                  <a:txBody>
                    <a:bodyPr/>
                    <a:lstStyle/>
                    <a:p>
                      <a:pPr indent="0" lvl="0" marL="0" rtl="0" algn="ctr">
                        <a:spcBef>
                          <a:spcPts val="0"/>
                        </a:spcBef>
                        <a:spcAft>
                          <a:spcPts val="0"/>
                        </a:spcAft>
                        <a:buNone/>
                      </a:pPr>
                      <a:r>
                        <a:rPr lang="en"/>
                        <a:t>1</a:t>
                      </a:r>
                      <a:endParaRPr/>
                    </a:p>
                  </a:txBody>
                  <a:tcPr marT="91425" marB="91425" marR="91425" marL="91425">
                    <a:solidFill>
                      <a:srgbClr val="FFF2CC"/>
                    </a:solidFill>
                  </a:tcPr>
                </a:tc>
                <a:tc>
                  <a:txBody>
                    <a:bodyPr/>
                    <a:lstStyle/>
                    <a:p>
                      <a:pPr indent="0" lvl="0" marL="0" rtl="0" algn="ctr">
                        <a:spcBef>
                          <a:spcPts val="0"/>
                        </a:spcBef>
                        <a:spcAft>
                          <a:spcPts val="0"/>
                        </a:spcAft>
                        <a:buNone/>
                      </a:pPr>
                      <a:r>
                        <a:rPr lang="en"/>
                        <a:t>C</a:t>
                      </a:r>
                      <a:endParaRPr/>
                    </a:p>
                  </a:txBody>
                  <a:tcPr marT="91425" marB="91425" marR="91425" marL="91425">
                    <a:solidFill>
                      <a:srgbClr val="FFF2CC"/>
                    </a:solidFill>
                  </a:tcPr>
                </a:tc>
              </a:tr>
              <a:tr h="348025">
                <a:tc>
                  <a:txBody>
                    <a:bodyPr/>
                    <a:lstStyle/>
                    <a:p>
                      <a:pPr indent="0" lvl="0" marL="0" rtl="0" algn="ctr">
                        <a:spcBef>
                          <a:spcPts val="0"/>
                        </a:spcBef>
                        <a:spcAft>
                          <a:spcPts val="0"/>
                        </a:spcAft>
                        <a:buNone/>
                      </a:pPr>
                      <a:r>
                        <a:rPr lang="en"/>
                        <a:t>3</a:t>
                      </a:r>
                      <a:endParaRPr/>
                    </a:p>
                  </a:txBody>
                  <a:tcPr marT="91425" marB="91425" marR="91425" marL="91425">
                    <a:solidFill>
                      <a:srgbClr val="F4CCCC"/>
                    </a:solidFill>
                  </a:tcPr>
                </a:tc>
                <a:tc>
                  <a:txBody>
                    <a:bodyPr/>
                    <a:lstStyle/>
                    <a:p>
                      <a:pPr indent="0" lvl="0" marL="0" rtl="0" algn="ctr">
                        <a:spcBef>
                          <a:spcPts val="0"/>
                        </a:spcBef>
                        <a:spcAft>
                          <a:spcPts val="0"/>
                        </a:spcAft>
                        <a:buNone/>
                      </a:pPr>
                      <a:r>
                        <a:rPr lang="en"/>
                        <a:t>D</a:t>
                      </a:r>
                      <a:endParaRPr/>
                    </a:p>
                  </a:txBody>
                  <a:tcPr marT="91425" marB="91425" marR="91425" marL="91425">
                    <a:solidFill>
                      <a:srgbClr val="F4CCCC"/>
                    </a:solidFill>
                  </a:tcPr>
                </a:tc>
              </a:tr>
              <a:tr h="348025">
                <a:tc>
                  <a:txBody>
                    <a:bodyPr/>
                    <a:lstStyle/>
                    <a:p>
                      <a:pPr indent="0" lvl="0" marL="0" rtl="0" algn="ctr">
                        <a:spcBef>
                          <a:spcPts val="0"/>
                        </a:spcBef>
                        <a:spcAft>
                          <a:spcPts val="0"/>
                        </a:spcAft>
                        <a:buNone/>
                      </a:pPr>
                      <a:r>
                        <a:rPr lang="en"/>
                        <a:t>1</a:t>
                      </a:r>
                      <a:endParaRPr/>
                    </a:p>
                  </a:txBody>
                  <a:tcPr marT="91425" marB="91425" marR="91425" marL="91425">
                    <a:solidFill>
                      <a:srgbClr val="FFF2CC"/>
                    </a:solidFill>
                  </a:tcPr>
                </a:tc>
                <a:tc>
                  <a:txBody>
                    <a:bodyPr/>
                    <a:lstStyle/>
                    <a:p>
                      <a:pPr indent="0" lvl="0" marL="0" rtl="0" algn="ctr">
                        <a:spcBef>
                          <a:spcPts val="0"/>
                        </a:spcBef>
                        <a:spcAft>
                          <a:spcPts val="0"/>
                        </a:spcAft>
                        <a:buNone/>
                      </a:pPr>
                      <a:r>
                        <a:rPr lang="en"/>
                        <a:t>E</a:t>
                      </a:r>
                      <a:endParaRPr/>
                    </a:p>
                  </a:txBody>
                  <a:tcPr marT="91425" marB="91425" marR="91425" marL="91425">
                    <a:solidFill>
                      <a:srgbClr val="FFF2CC"/>
                    </a:solidFill>
                  </a:tcPr>
                </a:tc>
              </a:tr>
            </a:tbl>
          </a:graphicData>
        </a:graphic>
      </p:graphicFrame>
      <p:sp>
        <p:nvSpPr>
          <p:cNvPr id="633" name="Google Shape;633;p82"/>
          <p:cNvSpPr txBox="1"/>
          <p:nvPr/>
        </p:nvSpPr>
        <p:spPr>
          <a:xfrm>
            <a:off x="716125" y="2997500"/>
            <a:ext cx="1282500" cy="454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0B5394"/>
                </a:solidFill>
                <a:latin typeface="Roboto"/>
                <a:ea typeface="Roboto"/>
                <a:cs typeface="Roboto"/>
                <a:sym typeface="Roboto"/>
              </a:rPr>
              <a:t>Unsorted</a:t>
            </a:r>
            <a:endParaRPr>
              <a:solidFill>
                <a:srgbClr val="0B5394"/>
              </a:solidFill>
              <a:latin typeface="Roboto"/>
              <a:ea typeface="Roboto"/>
              <a:cs typeface="Roboto"/>
              <a:sym typeface="Roboto"/>
            </a:endParaRPr>
          </a:p>
        </p:txBody>
      </p:sp>
      <p:sp>
        <p:nvSpPr>
          <p:cNvPr id="634" name="Google Shape;634;p82"/>
          <p:cNvSpPr txBox="1"/>
          <p:nvPr/>
        </p:nvSpPr>
        <p:spPr>
          <a:xfrm>
            <a:off x="981900" y="4246675"/>
            <a:ext cx="7180200" cy="45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accent3"/>
                </a:solidFill>
                <a:latin typeface="Roboto"/>
                <a:ea typeface="Roboto"/>
                <a:cs typeface="Roboto"/>
                <a:sym typeface="Roboto"/>
              </a:rPr>
              <a:t>(2)	</a:t>
            </a:r>
            <a:r>
              <a:rPr b="1" lang="en">
                <a:solidFill>
                  <a:schemeClr val="accent3"/>
                </a:solidFill>
                <a:latin typeface="Roboto"/>
                <a:ea typeface="Roboto"/>
                <a:cs typeface="Roboto"/>
                <a:sym typeface="Roboto"/>
              </a:rPr>
              <a:t>Iterate through unsorted array, increment appearances of each key in count array</a:t>
            </a:r>
            <a:endParaRPr b="1">
              <a:solidFill>
                <a:schemeClr val="accent3"/>
              </a:solidFill>
            </a:endParaRPr>
          </a:p>
          <a:p>
            <a:pPr indent="0" lvl="0" marL="457200" rtl="0" algn="l">
              <a:spcBef>
                <a:spcPts val="0"/>
              </a:spcBef>
              <a:spcAft>
                <a:spcPts val="0"/>
              </a:spcAft>
              <a:buNone/>
            </a:pPr>
            <a:r>
              <a:t/>
            </a:r>
            <a:endParaRPr b="1">
              <a:solidFill>
                <a:schemeClr val="accent3"/>
              </a:solidFill>
              <a:latin typeface="Roboto"/>
              <a:ea typeface="Roboto"/>
              <a:cs typeface="Roboto"/>
              <a:sym typeface="Roboto"/>
            </a:endParaRPr>
          </a:p>
          <a:p>
            <a:pPr indent="0" lvl="0" marL="0" rtl="0" algn="l">
              <a:spcBef>
                <a:spcPts val="0"/>
              </a:spcBef>
              <a:spcAft>
                <a:spcPts val="0"/>
              </a:spcAft>
              <a:buNone/>
            </a:pPr>
            <a:r>
              <a:t/>
            </a:r>
            <a:endParaRPr b="1">
              <a:solidFill>
                <a:schemeClr val="accent3"/>
              </a:solidFill>
              <a:latin typeface="Roboto"/>
              <a:ea typeface="Roboto"/>
              <a:cs typeface="Roboto"/>
              <a:sym typeface="Roboto"/>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8" name="Shape 638"/>
        <p:cNvGrpSpPr/>
        <p:nvPr/>
      </p:nvGrpSpPr>
      <p:grpSpPr>
        <a:xfrm>
          <a:off x="0" y="0"/>
          <a:ext cx="0" cy="0"/>
          <a:chOff x="0" y="0"/>
          <a:chExt cx="0" cy="0"/>
        </a:xfrm>
      </p:grpSpPr>
      <p:graphicFrame>
        <p:nvGraphicFramePr>
          <p:cNvPr id="639" name="Google Shape;639;p83"/>
          <p:cNvGraphicFramePr/>
          <p:nvPr/>
        </p:nvGraphicFramePr>
        <p:xfrm>
          <a:off x="2816600" y="409725"/>
          <a:ext cx="3000000" cy="3000000"/>
        </p:xfrm>
        <a:graphic>
          <a:graphicData uri="http://schemas.openxmlformats.org/drawingml/2006/table">
            <a:tbl>
              <a:tblPr>
                <a:noFill/>
                <a:tableStyleId>{D242228F-8E5F-427D-A51F-C4B3B28217BF}</a:tableStyleId>
              </a:tblPr>
              <a:tblGrid>
                <a:gridCol w="750850"/>
                <a:gridCol w="750850"/>
              </a:tblGrid>
              <a:tr h="396200">
                <a:tc>
                  <a:txBody>
                    <a:bodyPr/>
                    <a:lstStyle/>
                    <a:p>
                      <a:pPr indent="0" lvl="0" marL="0" rtl="0" algn="ctr">
                        <a:spcBef>
                          <a:spcPts val="0"/>
                        </a:spcBef>
                        <a:spcAft>
                          <a:spcPts val="0"/>
                        </a:spcAft>
                        <a:buNone/>
                      </a:pPr>
                      <a:r>
                        <a:rPr lang="en"/>
                        <a:t>Key</a:t>
                      </a:r>
                      <a:endParaRPr/>
                    </a:p>
                  </a:txBody>
                  <a:tcPr marT="91425" marB="91425" marR="91425" marL="91425">
                    <a:solidFill>
                      <a:srgbClr val="B7B7B7"/>
                    </a:solidFill>
                  </a:tcPr>
                </a:tc>
                <a:tc>
                  <a:txBody>
                    <a:bodyPr/>
                    <a:lstStyle/>
                    <a:p>
                      <a:pPr indent="0" lvl="0" marL="0" rtl="0" algn="ctr">
                        <a:spcBef>
                          <a:spcPts val="0"/>
                        </a:spcBef>
                        <a:spcAft>
                          <a:spcPts val="0"/>
                        </a:spcAft>
                        <a:buNone/>
                      </a:pPr>
                      <a:r>
                        <a:rPr lang="en"/>
                        <a:t>Count</a:t>
                      </a:r>
                      <a:endParaRPr/>
                    </a:p>
                  </a:txBody>
                  <a:tcPr marT="91425" marB="91425" marR="91425" marL="91425">
                    <a:solidFill>
                      <a:srgbClr val="B7B7B7"/>
                    </a:solidFill>
                  </a:tcPr>
                </a:tc>
              </a:tr>
              <a:tr h="381000">
                <a:tc>
                  <a:txBody>
                    <a:bodyPr/>
                    <a:lstStyle/>
                    <a:p>
                      <a:pPr indent="0" lvl="0" marL="0" rtl="0" algn="ctr">
                        <a:spcBef>
                          <a:spcPts val="0"/>
                        </a:spcBef>
                        <a:spcAft>
                          <a:spcPts val="0"/>
                        </a:spcAft>
                        <a:buNone/>
                      </a:pPr>
                      <a:r>
                        <a:rPr lang="en"/>
                        <a:t>1</a:t>
                      </a:r>
                      <a:endParaRPr/>
                    </a:p>
                  </a:txBody>
                  <a:tcPr marT="91425" marB="91425" marR="91425" marL="91425"/>
                </a:tc>
                <a:tc>
                  <a:txBody>
                    <a:bodyPr/>
                    <a:lstStyle/>
                    <a:p>
                      <a:pPr indent="0" lvl="0" marL="0" rtl="0" algn="ctr">
                        <a:spcBef>
                          <a:spcPts val="0"/>
                        </a:spcBef>
                        <a:spcAft>
                          <a:spcPts val="0"/>
                        </a:spcAft>
                        <a:buNone/>
                      </a:pPr>
                      <a:r>
                        <a:rPr lang="en">
                          <a:solidFill>
                            <a:schemeClr val="accent3"/>
                          </a:solidFill>
                        </a:rPr>
                        <a:t>2</a:t>
                      </a:r>
                      <a:endParaRPr>
                        <a:solidFill>
                          <a:schemeClr val="accent3"/>
                        </a:solidFill>
                      </a:endParaRPr>
                    </a:p>
                  </a:txBody>
                  <a:tcPr marT="91425" marB="91425" marR="91425" marL="91425"/>
                </a:tc>
              </a:tr>
              <a:tr h="381000">
                <a:tc>
                  <a:txBody>
                    <a:bodyPr/>
                    <a:lstStyle/>
                    <a:p>
                      <a:pPr indent="0" lvl="0" marL="0" rtl="0" algn="ctr">
                        <a:spcBef>
                          <a:spcPts val="0"/>
                        </a:spcBef>
                        <a:spcAft>
                          <a:spcPts val="0"/>
                        </a:spcAft>
                        <a:buNone/>
                      </a:pPr>
                      <a:r>
                        <a:rPr lang="en"/>
                        <a:t>2</a:t>
                      </a:r>
                      <a:endParaRPr/>
                    </a:p>
                  </a:txBody>
                  <a:tcPr marT="91425" marB="91425" marR="91425" marL="91425"/>
                </a:tc>
                <a:tc>
                  <a:txBody>
                    <a:bodyPr/>
                    <a:lstStyle/>
                    <a:p>
                      <a:pPr indent="0" lvl="0" marL="0" rtl="0" algn="ctr">
                        <a:spcBef>
                          <a:spcPts val="0"/>
                        </a:spcBef>
                        <a:spcAft>
                          <a:spcPts val="0"/>
                        </a:spcAft>
                        <a:buNone/>
                      </a:pPr>
                      <a:r>
                        <a:rPr lang="en">
                          <a:solidFill>
                            <a:schemeClr val="accent1"/>
                          </a:solidFill>
                        </a:rPr>
                        <a:t>1</a:t>
                      </a:r>
                      <a:endParaRPr>
                        <a:solidFill>
                          <a:schemeClr val="accent1"/>
                        </a:solidFill>
                      </a:endParaRPr>
                    </a:p>
                  </a:txBody>
                  <a:tcPr marT="91425" marB="91425" marR="91425" marL="91425"/>
                </a:tc>
              </a:tr>
              <a:tr h="381000">
                <a:tc>
                  <a:txBody>
                    <a:bodyPr/>
                    <a:lstStyle/>
                    <a:p>
                      <a:pPr indent="0" lvl="0" marL="0" rtl="0" algn="ctr">
                        <a:spcBef>
                          <a:spcPts val="0"/>
                        </a:spcBef>
                        <a:spcAft>
                          <a:spcPts val="0"/>
                        </a:spcAft>
                        <a:buNone/>
                      </a:pPr>
                      <a:r>
                        <a:rPr lang="en"/>
                        <a:t>3</a:t>
                      </a:r>
                      <a:endParaRPr/>
                    </a:p>
                  </a:txBody>
                  <a:tcPr marT="91425" marB="91425" marR="91425" marL="91425"/>
                </a:tc>
                <a:tc>
                  <a:txBody>
                    <a:bodyPr/>
                    <a:lstStyle/>
                    <a:p>
                      <a:pPr indent="0" lvl="0" marL="0" rtl="0" algn="ctr">
                        <a:spcBef>
                          <a:spcPts val="0"/>
                        </a:spcBef>
                        <a:spcAft>
                          <a:spcPts val="0"/>
                        </a:spcAft>
                        <a:buNone/>
                      </a:pPr>
                      <a:r>
                        <a:rPr lang="en">
                          <a:solidFill>
                            <a:schemeClr val="accent2"/>
                          </a:solidFill>
                        </a:rPr>
                        <a:t>2</a:t>
                      </a:r>
                      <a:endParaRPr>
                        <a:solidFill>
                          <a:schemeClr val="accent2"/>
                        </a:solidFill>
                      </a:endParaRPr>
                    </a:p>
                  </a:txBody>
                  <a:tcPr marT="91425" marB="91425" marR="91425" marL="91425"/>
                </a:tc>
              </a:tr>
            </a:tbl>
          </a:graphicData>
        </a:graphic>
      </p:graphicFrame>
      <p:graphicFrame>
        <p:nvGraphicFramePr>
          <p:cNvPr id="640" name="Google Shape;640;p83"/>
          <p:cNvGraphicFramePr/>
          <p:nvPr/>
        </p:nvGraphicFramePr>
        <p:xfrm>
          <a:off x="5026675" y="409725"/>
          <a:ext cx="3000000" cy="3000000"/>
        </p:xfrm>
        <a:graphic>
          <a:graphicData uri="http://schemas.openxmlformats.org/drawingml/2006/table">
            <a:tbl>
              <a:tblPr>
                <a:noFill/>
                <a:tableStyleId>{D242228F-8E5F-427D-A51F-C4B3B28217BF}</a:tableStyleId>
              </a:tblPr>
              <a:tblGrid>
                <a:gridCol w="750850"/>
                <a:gridCol w="1800300"/>
              </a:tblGrid>
              <a:tr h="396200">
                <a:tc>
                  <a:txBody>
                    <a:bodyPr/>
                    <a:lstStyle/>
                    <a:p>
                      <a:pPr indent="0" lvl="0" marL="0" rtl="0" algn="ctr">
                        <a:spcBef>
                          <a:spcPts val="0"/>
                        </a:spcBef>
                        <a:spcAft>
                          <a:spcPts val="0"/>
                        </a:spcAft>
                        <a:buNone/>
                      </a:pPr>
                      <a:r>
                        <a:rPr lang="en"/>
                        <a:t>Key</a:t>
                      </a:r>
                      <a:endParaRPr/>
                    </a:p>
                  </a:txBody>
                  <a:tcPr marT="91425" marB="91425" marR="91425" marL="91425">
                    <a:solidFill>
                      <a:srgbClr val="B7B7B7"/>
                    </a:solidFill>
                  </a:tcPr>
                </a:tc>
                <a:tc>
                  <a:txBody>
                    <a:bodyPr/>
                    <a:lstStyle/>
                    <a:p>
                      <a:pPr indent="0" lvl="0" marL="0" rtl="0" algn="ctr">
                        <a:spcBef>
                          <a:spcPts val="0"/>
                        </a:spcBef>
                        <a:spcAft>
                          <a:spcPts val="0"/>
                        </a:spcAft>
                        <a:buNone/>
                      </a:pPr>
                      <a:r>
                        <a:rPr lang="en"/>
                        <a:t>Start</a:t>
                      </a:r>
                      <a:endParaRPr/>
                    </a:p>
                  </a:txBody>
                  <a:tcPr marT="91425" marB="91425" marR="91425" marL="91425">
                    <a:solidFill>
                      <a:srgbClr val="B7B7B7"/>
                    </a:solidFill>
                  </a:tcPr>
                </a:tc>
              </a:tr>
              <a:tr h="381000">
                <a:tc>
                  <a:txBody>
                    <a:bodyPr/>
                    <a:lstStyle/>
                    <a:p>
                      <a:pPr indent="0" lvl="0" marL="0" rtl="0" algn="ctr">
                        <a:spcBef>
                          <a:spcPts val="0"/>
                        </a:spcBef>
                        <a:spcAft>
                          <a:spcPts val="0"/>
                        </a:spcAft>
                        <a:buNone/>
                      </a:pPr>
                      <a:r>
                        <a:rPr lang="en"/>
                        <a:t>1</a:t>
                      </a:r>
                      <a:endParaRPr/>
                    </a:p>
                  </a:txBody>
                  <a:tcPr marT="91425" marB="91425" marR="91425" marL="91425"/>
                </a:tc>
                <a:tc>
                  <a:txBody>
                    <a:bodyPr/>
                    <a:lstStyle/>
                    <a:p>
                      <a:pPr indent="0" lvl="0" marL="0" rtl="0" algn="ctr">
                        <a:spcBef>
                          <a:spcPts val="0"/>
                        </a:spcBef>
                        <a:spcAft>
                          <a:spcPts val="0"/>
                        </a:spcAft>
                        <a:buNone/>
                      </a:pPr>
                      <a:r>
                        <a:rPr lang="en"/>
                        <a:t>0</a:t>
                      </a:r>
                      <a:endParaRPr/>
                    </a:p>
                  </a:txBody>
                  <a:tcPr marT="91425" marB="91425" marR="91425" marL="91425"/>
                </a:tc>
              </a:tr>
              <a:tr h="381000">
                <a:tc>
                  <a:txBody>
                    <a:bodyPr/>
                    <a:lstStyle/>
                    <a:p>
                      <a:pPr indent="0" lvl="0" marL="0" rtl="0" algn="ctr">
                        <a:spcBef>
                          <a:spcPts val="0"/>
                        </a:spcBef>
                        <a:spcAft>
                          <a:spcPts val="0"/>
                        </a:spcAft>
                        <a:buNone/>
                      </a:pPr>
                      <a:r>
                        <a:rPr lang="en"/>
                        <a:t>2</a:t>
                      </a:r>
                      <a:endParaRPr/>
                    </a:p>
                  </a:txBody>
                  <a:tcPr marT="91425" marB="91425" marR="91425" marL="91425"/>
                </a:tc>
                <a:tc>
                  <a:txBody>
                    <a:bodyPr/>
                    <a:lstStyle/>
                    <a:p>
                      <a:pPr indent="0" lvl="0" marL="0" rtl="0" algn="ctr">
                        <a:spcBef>
                          <a:spcPts val="0"/>
                        </a:spcBef>
                        <a:spcAft>
                          <a:spcPts val="0"/>
                        </a:spcAft>
                        <a:buNone/>
                      </a:pPr>
                      <a:r>
                        <a:rPr lang="en"/>
                        <a:t>0 + </a:t>
                      </a:r>
                      <a:r>
                        <a:rPr lang="en">
                          <a:solidFill>
                            <a:schemeClr val="accent3"/>
                          </a:solidFill>
                        </a:rPr>
                        <a:t>2</a:t>
                      </a:r>
                      <a:r>
                        <a:rPr lang="en"/>
                        <a:t> = </a:t>
                      </a:r>
                      <a:r>
                        <a:rPr lang="en" u="sng"/>
                        <a:t>2</a:t>
                      </a:r>
                      <a:endParaRPr u="sng"/>
                    </a:p>
                  </a:txBody>
                  <a:tcPr marT="91425" marB="91425" marR="91425" marL="91425"/>
                </a:tc>
              </a:tr>
              <a:tr h="381000">
                <a:tc>
                  <a:txBody>
                    <a:bodyPr/>
                    <a:lstStyle/>
                    <a:p>
                      <a:pPr indent="0" lvl="0" marL="0" rtl="0" algn="ctr">
                        <a:spcBef>
                          <a:spcPts val="0"/>
                        </a:spcBef>
                        <a:spcAft>
                          <a:spcPts val="0"/>
                        </a:spcAft>
                        <a:buNone/>
                      </a:pPr>
                      <a:r>
                        <a:rPr lang="en"/>
                        <a:t>3</a:t>
                      </a:r>
                      <a:endParaRPr/>
                    </a:p>
                  </a:txBody>
                  <a:tcPr marT="91425" marB="91425" marR="91425" marL="91425"/>
                </a:tc>
                <a:tc>
                  <a:txBody>
                    <a:bodyPr/>
                    <a:lstStyle/>
                    <a:p>
                      <a:pPr indent="0" lvl="0" marL="0" rtl="0" algn="ctr">
                        <a:spcBef>
                          <a:spcPts val="0"/>
                        </a:spcBef>
                        <a:spcAft>
                          <a:spcPts val="0"/>
                        </a:spcAft>
                        <a:buNone/>
                      </a:pPr>
                      <a:r>
                        <a:rPr lang="en" u="sng"/>
                        <a:t>2</a:t>
                      </a:r>
                      <a:r>
                        <a:rPr lang="en"/>
                        <a:t> + </a:t>
                      </a:r>
                      <a:r>
                        <a:rPr lang="en">
                          <a:solidFill>
                            <a:schemeClr val="accent1"/>
                          </a:solidFill>
                        </a:rPr>
                        <a:t>1</a:t>
                      </a:r>
                      <a:r>
                        <a:rPr lang="en"/>
                        <a:t> = </a:t>
                      </a:r>
                      <a:r>
                        <a:rPr lang="en" u="sng"/>
                        <a:t>3</a:t>
                      </a:r>
                      <a:endParaRPr u="sng"/>
                    </a:p>
                  </a:txBody>
                  <a:tcPr marT="91425" marB="91425" marR="91425" marL="91425"/>
                </a:tc>
              </a:tr>
            </a:tbl>
          </a:graphicData>
        </a:graphic>
      </p:graphicFrame>
      <p:graphicFrame>
        <p:nvGraphicFramePr>
          <p:cNvPr id="641" name="Google Shape;641;p83"/>
          <p:cNvGraphicFramePr/>
          <p:nvPr/>
        </p:nvGraphicFramePr>
        <p:xfrm>
          <a:off x="606525" y="409733"/>
          <a:ext cx="3000000" cy="3000000"/>
        </p:xfrm>
        <a:graphic>
          <a:graphicData uri="http://schemas.openxmlformats.org/drawingml/2006/table">
            <a:tbl>
              <a:tblPr>
                <a:noFill/>
                <a:tableStyleId>{D242228F-8E5F-427D-A51F-C4B3B28217BF}</a:tableStyleId>
              </a:tblPr>
              <a:tblGrid>
                <a:gridCol w="750850"/>
                <a:gridCol w="750850"/>
              </a:tblGrid>
              <a:tr h="257000">
                <a:tc>
                  <a:txBody>
                    <a:bodyPr/>
                    <a:lstStyle/>
                    <a:p>
                      <a:pPr indent="0" lvl="0" marL="0" rtl="0" algn="ctr">
                        <a:spcBef>
                          <a:spcPts val="0"/>
                        </a:spcBef>
                        <a:spcAft>
                          <a:spcPts val="0"/>
                        </a:spcAft>
                        <a:buNone/>
                      </a:pPr>
                      <a:r>
                        <a:rPr lang="en"/>
                        <a:t>Key</a:t>
                      </a:r>
                      <a:endParaRPr/>
                    </a:p>
                  </a:txBody>
                  <a:tcPr marT="91425" marB="91425" marR="91425" marL="91425">
                    <a:solidFill>
                      <a:srgbClr val="CCCCCC"/>
                    </a:solidFill>
                  </a:tcPr>
                </a:tc>
                <a:tc>
                  <a:txBody>
                    <a:bodyPr/>
                    <a:lstStyle/>
                    <a:p>
                      <a:pPr indent="0" lvl="0" marL="0" rtl="0" algn="ctr">
                        <a:spcBef>
                          <a:spcPts val="0"/>
                        </a:spcBef>
                        <a:spcAft>
                          <a:spcPts val="0"/>
                        </a:spcAft>
                        <a:buNone/>
                      </a:pPr>
                      <a:r>
                        <a:rPr lang="en"/>
                        <a:t>Val</a:t>
                      </a:r>
                      <a:endParaRPr/>
                    </a:p>
                  </a:txBody>
                  <a:tcPr marT="91425" marB="91425" marR="91425" marL="91425">
                    <a:solidFill>
                      <a:srgbClr val="CCCCCC"/>
                    </a:solidFill>
                  </a:tcPr>
                </a:tc>
              </a:tr>
              <a:tr h="348025">
                <a:tc>
                  <a:txBody>
                    <a:bodyPr/>
                    <a:lstStyle/>
                    <a:p>
                      <a:pPr indent="0" lvl="0" marL="0" rtl="0" algn="ctr">
                        <a:spcBef>
                          <a:spcPts val="0"/>
                        </a:spcBef>
                        <a:spcAft>
                          <a:spcPts val="0"/>
                        </a:spcAft>
                        <a:buNone/>
                      </a:pPr>
                      <a:r>
                        <a:rPr lang="en"/>
                        <a:t>2</a:t>
                      </a:r>
                      <a:endParaRPr/>
                    </a:p>
                  </a:txBody>
                  <a:tcPr marT="91425" marB="91425" marR="91425" marL="91425"/>
                </a:tc>
                <a:tc>
                  <a:txBody>
                    <a:bodyPr/>
                    <a:lstStyle/>
                    <a:p>
                      <a:pPr indent="0" lvl="0" marL="0" rtl="0" algn="ctr">
                        <a:spcBef>
                          <a:spcPts val="0"/>
                        </a:spcBef>
                        <a:spcAft>
                          <a:spcPts val="0"/>
                        </a:spcAft>
                        <a:buNone/>
                      </a:pPr>
                      <a:r>
                        <a:rPr lang="en"/>
                        <a:t>A</a:t>
                      </a:r>
                      <a:endParaRPr/>
                    </a:p>
                  </a:txBody>
                  <a:tcPr marT="91425" marB="91425" marR="91425" marL="91425"/>
                </a:tc>
              </a:tr>
              <a:tr h="348025">
                <a:tc>
                  <a:txBody>
                    <a:bodyPr/>
                    <a:lstStyle/>
                    <a:p>
                      <a:pPr indent="0" lvl="0" marL="0" rtl="0" algn="ctr">
                        <a:spcBef>
                          <a:spcPts val="0"/>
                        </a:spcBef>
                        <a:spcAft>
                          <a:spcPts val="0"/>
                        </a:spcAft>
                        <a:buNone/>
                      </a:pPr>
                      <a:r>
                        <a:rPr lang="en"/>
                        <a:t>3</a:t>
                      </a:r>
                      <a:endParaRPr/>
                    </a:p>
                  </a:txBody>
                  <a:tcPr marT="91425" marB="91425" marR="91425" marL="91425"/>
                </a:tc>
                <a:tc>
                  <a:txBody>
                    <a:bodyPr/>
                    <a:lstStyle/>
                    <a:p>
                      <a:pPr indent="0" lvl="0" marL="0" rtl="0" algn="ctr">
                        <a:spcBef>
                          <a:spcPts val="0"/>
                        </a:spcBef>
                        <a:spcAft>
                          <a:spcPts val="0"/>
                        </a:spcAft>
                        <a:buNone/>
                      </a:pPr>
                      <a:r>
                        <a:rPr lang="en"/>
                        <a:t>B</a:t>
                      </a:r>
                      <a:endParaRPr/>
                    </a:p>
                  </a:txBody>
                  <a:tcPr marT="91425" marB="91425" marR="91425" marL="91425"/>
                </a:tc>
              </a:tr>
              <a:tr h="348025">
                <a:tc>
                  <a:txBody>
                    <a:bodyPr/>
                    <a:lstStyle/>
                    <a:p>
                      <a:pPr indent="0" lvl="0" marL="0" rtl="0" algn="ctr">
                        <a:spcBef>
                          <a:spcPts val="0"/>
                        </a:spcBef>
                        <a:spcAft>
                          <a:spcPts val="0"/>
                        </a:spcAft>
                        <a:buNone/>
                      </a:pPr>
                      <a:r>
                        <a:rPr lang="en"/>
                        <a:t>1</a:t>
                      </a:r>
                      <a:endParaRPr/>
                    </a:p>
                  </a:txBody>
                  <a:tcPr marT="91425" marB="91425" marR="91425" marL="91425"/>
                </a:tc>
                <a:tc>
                  <a:txBody>
                    <a:bodyPr/>
                    <a:lstStyle/>
                    <a:p>
                      <a:pPr indent="0" lvl="0" marL="0" rtl="0" algn="ctr">
                        <a:spcBef>
                          <a:spcPts val="0"/>
                        </a:spcBef>
                        <a:spcAft>
                          <a:spcPts val="0"/>
                        </a:spcAft>
                        <a:buNone/>
                      </a:pPr>
                      <a:r>
                        <a:rPr lang="en"/>
                        <a:t>C</a:t>
                      </a:r>
                      <a:endParaRPr/>
                    </a:p>
                  </a:txBody>
                  <a:tcPr marT="91425" marB="91425" marR="91425" marL="91425"/>
                </a:tc>
              </a:tr>
              <a:tr h="348025">
                <a:tc>
                  <a:txBody>
                    <a:bodyPr/>
                    <a:lstStyle/>
                    <a:p>
                      <a:pPr indent="0" lvl="0" marL="0" rtl="0" algn="ctr">
                        <a:spcBef>
                          <a:spcPts val="0"/>
                        </a:spcBef>
                        <a:spcAft>
                          <a:spcPts val="0"/>
                        </a:spcAft>
                        <a:buNone/>
                      </a:pPr>
                      <a:r>
                        <a:rPr lang="en"/>
                        <a:t>3</a:t>
                      </a:r>
                      <a:endParaRPr/>
                    </a:p>
                  </a:txBody>
                  <a:tcPr marT="91425" marB="91425" marR="91425" marL="91425"/>
                </a:tc>
                <a:tc>
                  <a:txBody>
                    <a:bodyPr/>
                    <a:lstStyle/>
                    <a:p>
                      <a:pPr indent="0" lvl="0" marL="0" rtl="0" algn="ctr">
                        <a:spcBef>
                          <a:spcPts val="0"/>
                        </a:spcBef>
                        <a:spcAft>
                          <a:spcPts val="0"/>
                        </a:spcAft>
                        <a:buNone/>
                      </a:pPr>
                      <a:r>
                        <a:rPr lang="en"/>
                        <a:t>D</a:t>
                      </a:r>
                      <a:endParaRPr/>
                    </a:p>
                  </a:txBody>
                  <a:tcPr marT="91425" marB="91425" marR="91425" marL="91425"/>
                </a:tc>
              </a:tr>
              <a:tr h="348025">
                <a:tc>
                  <a:txBody>
                    <a:bodyPr/>
                    <a:lstStyle/>
                    <a:p>
                      <a:pPr indent="0" lvl="0" marL="0" rtl="0" algn="ctr">
                        <a:spcBef>
                          <a:spcPts val="0"/>
                        </a:spcBef>
                        <a:spcAft>
                          <a:spcPts val="0"/>
                        </a:spcAft>
                        <a:buNone/>
                      </a:pPr>
                      <a:r>
                        <a:rPr lang="en"/>
                        <a:t>1</a:t>
                      </a:r>
                      <a:endParaRPr/>
                    </a:p>
                  </a:txBody>
                  <a:tcPr marT="91425" marB="91425" marR="91425" marL="91425"/>
                </a:tc>
                <a:tc>
                  <a:txBody>
                    <a:bodyPr/>
                    <a:lstStyle/>
                    <a:p>
                      <a:pPr indent="0" lvl="0" marL="0" rtl="0" algn="ctr">
                        <a:spcBef>
                          <a:spcPts val="0"/>
                        </a:spcBef>
                        <a:spcAft>
                          <a:spcPts val="0"/>
                        </a:spcAft>
                        <a:buNone/>
                      </a:pPr>
                      <a:r>
                        <a:rPr lang="en"/>
                        <a:t>E</a:t>
                      </a:r>
                      <a:endParaRPr/>
                    </a:p>
                  </a:txBody>
                  <a:tcPr marT="91425" marB="91425" marR="91425" marL="91425"/>
                </a:tc>
              </a:tr>
            </a:tbl>
          </a:graphicData>
        </a:graphic>
      </p:graphicFrame>
      <p:sp>
        <p:nvSpPr>
          <p:cNvPr id="642" name="Google Shape;642;p83"/>
          <p:cNvSpPr txBox="1"/>
          <p:nvPr/>
        </p:nvSpPr>
        <p:spPr>
          <a:xfrm>
            <a:off x="2926200" y="2169000"/>
            <a:ext cx="1282500" cy="454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0B5394"/>
                </a:solidFill>
                <a:latin typeface="Roboto"/>
                <a:ea typeface="Roboto"/>
                <a:cs typeface="Roboto"/>
                <a:sym typeface="Roboto"/>
              </a:rPr>
              <a:t>Tally Counts</a:t>
            </a:r>
            <a:endParaRPr>
              <a:solidFill>
                <a:srgbClr val="0B5394"/>
              </a:solidFill>
              <a:latin typeface="Roboto"/>
              <a:ea typeface="Roboto"/>
              <a:cs typeface="Roboto"/>
              <a:sym typeface="Roboto"/>
            </a:endParaRPr>
          </a:p>
        </p:txBody>
      </p:sp>
      <p:sp>
        <p:nvSpPr>
          <p:cNvPr id="643" name="Google Shape;643;p83"/>
          <p:cNvSpPr txBox="1"/>
          <p:nvPr/>
        </p:nvSpPr>
        <p:spPr>
          <a:xfrm>
            <a:off x="5716950" y="2192100"/>
            <a:ext cx="1170600" cy="43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B5394"/>
                </a:solidFill>
                <a:latin typeface="Roboto"/>
                <a:ea typeface="Roboto"/>
                <a:cs typeface="Roboto"/>
                <a:sym typeface="Roboto"/>
              </a:rPr>
              <a:t>Start Index</a:t>
            </a:r>
            <a:endParaRPr>
              <a:solidFill>
                <a:srgbClr val="0B5394"/>
              </a:solidFill>
              <a:latin typeface="Roboto"/>
              <a:ea typeface="Roboto"/>
              <a:cs typeface="Roboto"/>
              <a:sym typeface="Roboto"/>
            </a:endParaRPr>
          </a:p>
        </p:txBody>
      </p:sp>
      <p:sp>
        <p:nvSpPr>
          <p:cNvPr id="644" name="Google Shape;644;p83"/>
          <p:cNvSpPr txBox="1"/>
          <p:nvPr/>
        </p:nvSpPr>
        <p:spPr>
          <a:xfrm>
            <a:off x="716125" y="2997500"/>
            <a:ext cx="1282500" cy="454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0B5394"/>
                </a:solidFill>
                <a:latin typeface="Roboto"/>
                <a:ea typeface="Roboto"/>
                <a:cs typeface="Roboto"/>
                <a:sym typeface="Roboto"/>
              </a:rPr>
              <a:t>Unsorted</a:t>
            </a:r>
            <a:endParaRPr>
              <a:solidFill>
                <a:srgbClr val="0B5394"/>
              </a:solidFill>
              <a:latin typeface="Roboto"/>
              <a:ea typeface="Roboto"/>
              <a:cs typeface="Roboto"/>
              <a:sym typeface="Roboto"/>
            </a:endParaRPr>
          </a:p>
        </p:txBody>
      </p:sp>
      <p:sp>
        <p:nvSpPr>
          <p:cNvPr id="645" name="Google Shape;645;p83"/>
          <p:cNvSpPr txBox="1"/>
          <p:nvPr/>
        </p:nvSpPr>
        <p:spPr>
          <a:xfrm>
            <a:off x="981900" y="4246675"/>
            <a:ext cx="7180200" cy="454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chemeClr val="accent3"/>
                </a:solidFill>
                <a:latin typeface="Roboto"/>
                <a:ea typeface="Roboto"/>
                <a:cs typeface="Roboto"/>
                <a:sym typeface="Roboto"/>
              </a:rPr>
              <a:t>(3)	</a:t>
            </a:r>
            <a:r>
              <a:rPr b="1" lang="en">
                <a:solidFill>
                  <a:schemeClr val="accent3"/>
                </a:solidFill>
                <a:latin typeface="Roboto"/>
                <a:ea typeface="Roboto"/>
                <a:cs typeface="Roboto"/>
                <a:sym typeface="Roboto"/>
              </a:rPr>
              <a:t>Create an array to store starting indices and calculate starting indices</a:t>
            </a:r>
            <a:endParaRPr b="1">
              <a:solidFill>
                <a:schemeClr val="accent3"/>
              </a:solidFill>
            </a:endParaRPr>
          </a:p>
          <a:p>
            <a:pPr indent="0" lvl="0" marL="457200" rtl="0" algn="ctr">
              <a:spcBef>
                <a:spcPts val="0"/>
              </a:spcBef>
              <a:spcAft>
                <a:spcPts val="0"/>
              </a:spcAft>
              <a:buNone/>
            </a:pPr>
            <a:r>
              <a:t/>
            </a:r>
            <a:endParaRPr b="1">
              <a:solidFill>
                <a:schemeClr val="accent3"/>
              </a:solidFill>
              <a:latin typeface="Roboto"/>
              <a:ea typeface="Roboto"/>
              <a:cs typeface="Roboto"/>
              <a:sym typeface="Roboto"/>
            </a:endParaRPr>
          </a:p>
          <a:p>
            <a:pPr indent="0" lvl="0" marL="0" rtl="0" algn="ctr">
              <a:spcBef>
                <a:spcPts val="0"/>
              </a:spcBef>
              <a:spcAft>
                <a:spcPts val="0"/>
              </a:spcAft>
              <a:buNone/>
            </a:pPr>
            <a:r>
              <a:t/>
            </a:r>
            <a:endParaRPr b="1">
              <a:solidFill>
                <a:schemeClr val="accent3"/>
              </a:solidFill>
              <a:latin typeface="Roboto"/>
              <a:ea typeface="Roboto"/>
              <a:cs typeface="Roboto"/>
              <a:sym typeface="Roboto"/>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9" name="Shape 649"/>
        <p:cNvGrpSpPr/>
        <p:nvPr/>
      </p:nvGrpSpPr>
      <p:grpSpPr>
        <a:xfrm>
          <a:off x="0" y="0"/>
          <a:ext cx="0" cy="0"/>
          <a:chOff x="0" y="0"/>
          <a:chExt cx="0" cy="0"/>
        </a:xfrm>
      </p:grpSpPr>
      <p:graphicFrame>
        <p:nvGraphicFramePr>
          <p:cNvPr id="650" name="Google Shape;650;p84"/>
          <p:cNvGraphicFramePr/>
          <p:nvPr/>
        </p:nvGraphicFramePr>
        <p:xfrm>
          <a:off x="2816600" y="409725"/>
          <a:ext cx="3000000" cy="3000000"/>
        </p:xfrm>
        <a:graphic>
          <a:graphicData uri="http://schemas.openxmlformats.org/drawingml/2006/table">
            <a:tbl>
              <a:tblPr>
                <a:noFill/>
                <a:tableStyleId>{D242228F-8E5F-427D-A51F-C4B3B28217BF}</a:tableStyleId>
              </a:tblPr>
              <a:tblGrid>
                <a:gridCol w="750850"/>
                <a:gridCol w="750850"/>
              </a:tblGrid>
              <a:tr h="396200">
                <a:tc>
                  <a:txBody>
                    <a:bodyPr/>
                    <a:lstStyle/>
                    <a:p>
                      <a:pPr indent="0" lvl="0" marL="0" rtl="0" algn="ctr">
                        <a:spcBef>
                          <a:spcPts val="0"/>
                        </a:spcBef>
                        <a:spcAft>
                          <a:spcPts val="0"/>
                        </a:spcAft>
                        <a:buNone/>
                      </a:pPr>
                      <a:r>
                        <a:rPr lang="en"/>
                        <a:t>Key</a:t>
                      </a:r>
                      <a:endParaRPr/>
                    </a:p>
                  </a:txBody>
                  <a:tcPr marT="91425" marB="91425" marR="91425" marL="91425">
                    <a:solidFill>
                      <a:srgbClr val="B7B7B7"/>
                    </a:solidFill>
                  </a:tcPr>
                </a:tc>
                <a:tc>
                  <a:txBody>
                    <a:bodyPr/>
                    <a:lstStyle/>
                    <a:p>
                      <a:pPr indent="0" lvl="0" marL="0" rtl="0" algn="ctr">
                        <a:spcBef>
                          <a:spcPts val="0"/>
                        </a:spcBef>
                        <a:spcAft>
                          <a:spcPts val="0"/>
                        </a:spcAft>
                        <a:buNone/>
                      </a:pPr>
                      <a:r>
                        <a:rPr lang="en"/>
                        <a:t>Count</a:t>
                      </a:r>
                      <a:endParaRPr/>
                    </a:p>
                  </a:txBody>
                  <a:tcPr marT="91425" marB="91425" marR="91425" marL="91425">
                    <a:solidFill>
                      <a:srgbClr val="B7B7B7"/>
                    </a:solidFill>
                  </a:tcPr>
                </a:tc>
              </a:tr>
              <a:tr h="381000">
                <a:tc>
                  <a:txBody>
                    <a:bodyPr/>
                    <a:lstStyle/>
                    <a:p>
                      <a:pPr indent="0" lvl="0" marL="0" rtl="0" algn="ctr">
                        <a:spcBef>
                          <a:spcPts val="0"/>
                        </a:spcBef>
                        <a:spcAft>
                          <a:spcPts val="0"/>
                        </a:spcAft>
                        <a:buNone/>
                      </a:pPr>
                      <a:r>
                        <a:rPr lang="en"/>
                        <a:t>1</a:t>
                      </a:r>
                      <a:endParaRPr/>
                    </a:p>
                  </a:txBody>
                  <a:tcPr marT="91425" marB="91425" marR="91425" marL="91425"/>
                </a:tc>
                <a:tc>
                  <a:txBody>
                    <a:bodyPr/>
                    <a:lstStyle/>
                    <a:p>
                      <a:pPr indent="0" lvl="0" marL="0" rtl="0" algn="ctr">
                        <a:spcBef>
                          <a:spcPts val="0"/>
                        </a:spcBef>
                        <a:spcAft>
                          <a:spcPts val="0"/>
                        </a:spcAft>
                        <a:buNone/>
                      </a:pPr>
                      <a:r>
                        <a:rPr lang="en">
                          <a:solidFill>
                            <a:schemeClr val="accent3"/>
                          </a:solidFill>
                        </a:rPr>
                        <a:t>1</a:t>
                      </a:r>
                      <a:endParaRPr>
                        <a:solidFill>
                          <a:schemeClr val="accent3"/>
                        </a:solidFill>
                      </a:endParaRPr>
                    </a:p>
                  </a:txBody>
                  <a:tcPr marT="91425" marB="91425" marR="91425" marL="91425"/>
                </a:tc>
              </a:tr>
              <a:tr h="381000">
                <a:tc>
                  <a:txBody>
                    <a:bodyPr/>
                    <a:lstStyle/>
                    <a:p>
                      <a:pPr indent="0" lvl="0" marL="0" rtl="0" algn="ctr">
                        <a:spcBef>
                          <a:spcPts val="0"/>
                        </a:spcBef>
                        <a:spcAft>
                          <a:spcPts val="0"/>
                        </a:spcAft>
                        <a:buNone/>
                      </a:pPr>
                      <a:r>
                        <a:rPr lang="en"/>
                        <a:t>2</a:t>
                      </a:r>
                      <a:endParaRPr/>
                    </a:p>
                  </a:txBody>
                  <a:tcPr marT="91425" marB="91425" marR="91425" marL="91425"/>
                </a:tc>
                <a:tc>
                  <a:txBody>
                    <a:bodyPr/>
                    <a:lstStyle/>
                    <a:p>
                      <a:pPr indent="0" lvl="0" marL="0" rtl="0" algn="ctr">
                        <a:spcBef>
                          <a:spcPts val="0"/>
                        </a:spcBef>
                        <a:spcAft>
                          <a:spcPts val="0"/>
                        </a:spcAft>
                        <a:buNone/>
                      </a:pPr>
                      <a:r>
                        <a:rPr lang="en">
                          <a:solidFill>
                            <a:schemeClr val="accent1"/>
                          </a:solidFill>
                        </a:rPr>
                        <a:t>2</a:t>
                      </a:r>
                      <a:endParaRPr>
                        <a:solidFill>
                          <a:schemeClr val="accent1"/>
                        </a:solidFill>
                      </a:endParaRPr>
                    </a:p>
                  </a:txBody>
                  <a:tcPr marT="91425" marB="91425" marR="91425" marL="91425"/>
                </a:tc>
              </a:tr>
              <a:tr h="381000">
                <a:tc>
                  <a:txBody>
                    <a:bodyPr/>
                    <a:lstStyle/>
                    <a:p>
                      <a:pPr indent="0" lvl="0" marL="0" rtl="0" algn="ctr">
                        <a:spcBef>
                          <a:spcPts val="0"/>
                        </a:spcBef>
                        <a:spcAft>
                          <a:spcPts val="0"/>
                        </a:spcAft>
                        <a:buNone/>
                      </a:pPr>
                      <a:r>
                        <a:rPr lang="en"/>
                        <a:t>3</a:t>
                      </a:r>
                      <a:endParaRPr/>
                    </a:p>
                  </a:txBody>
                  <a:tcPr marT="91425" marB="91425" marR="91425" marL="91425"/>
                </a:tc>
                <a:tc>
                  <a:txBody>
                    <a:bodyPr/>
                    <a:lstStyle/>
                    <a:p>
                      <a:pPr indent="0" lvl="0" marL="0" rtl="0" algn="ctr">
                        <a:spcBef>
                          <a:spcPts val="0"/>
                        </a:spcBef>
                        <a:spcAft>
                          <a:spcPts val="0"/>
                        </a:spcAft>
                        <a:buNone/>
                      </a:pPr>
                      <a:r>
                        <a:rPr lang="en">
                          <a:solidFill>
                            <a:schemeClr val="accent2"/>
                          </a:solidFill>
                        </a:rPr>
                        <a:t>3</a:t>
                      </a:r>
                      <a:endParaRPr>
                        <a:solidFill>
                          <a:schemeClr val="accent2"/>
                        </a:solidFill>
                      </a:endParaRPr>
                    </a:p>
                  </a:txBody>
                  <a:tcPr marT="91425" marB="91425" marR="91425" marL="91425"/>
                </a:tc>
              </a:tr>
            </a:tbl>
          </a:graphicData>
        </a:graphic>
      </p:graphicFrame>
      <p:graphicFrame>
        <p:nvGraphicFramePr>
          <p:cNvPr id="651" name="Google Shape;651;p84"/>
          <p:cNvGraphicFramePr/>
          <p:nvPr/>
        </p:nvGraphicFramePr>
        <p:xfrm>
          <a:off x="5026675" y="409725"/>
          <a:ext cx="3000000" cy="3000000"/>
        </p:xfrm>
        <a:graphic>
          <a:graphicData uri="http://schemas.openxmlformats.org/drawingml/2006/table">
            <a:tbl>
              <a:tblPr>
                <a:noFill/>
                <a:tableStyleId>{D242228F-8E5F-427D-A51F-C4B3B28217BF}</a:tableStyleId>
              </a:tblPr>
              <a:tblGrid>
                <a:gridCol w="690275"/>
                <a:gridCol w="811425"/>
              </a:tblGrid>
              <a:tr h="396200">
                <a:tc>
                  <a:txBody>
                    <a:bodyPr/>
                    <a:lstStyle/>
                    <a:p>
                      <a:pPr indent="0" lvl="0" marL="0" rtl="0" algn="ctr">
                        <a:spcBef>
                          <a:spcPts val="0"/>
                        </a:spcBef>
                        <a:spcAft>
                          <a:spcPts val="0"/>
                        </a:spcAft>
                        <a:buNone/>
                      </a:pPr>
                      <a:r>
                        <a:rPr lang="en"/>
                        <a:t>Key</a:t>
                      </a:r>
                      <a:endParaRPr/>
                    </a:p>
                  </a:txBody>
                  <a:tcPr marT="91425" marB="91425" marR="91425" marL="91425">
                    <a:solidFill>
                      <a:srgbClr val="B7B7B7"/>
                    </a:solidFill>
                  </a:tcPr>
                </a:tc>
                <a:tc>
                  <a:txBody>
                    <a:bodyPr/>
                    <a:lstStyle/>
                    <a:p>
                      <a:pPr indent="0" lvl="0" marL="0" rtl="0" algn="ctr">
                        <a:spcBef>
                          <a:spcPts val="0"/>
                        </a:spcBef>
                        <a:spcAft>
                          <a:spcPts val="0"/>
                        </a:spcAft>
                        <a:buNone/>
                      </a:pPr>
                      <a:r>
                        <a:rPr lang="en"/>
                        <a:t>Start</a:t>
                      </a:r>
                      <a:endParaRPr/>
                    </a:p>
                  </a:txBody>
                  <a:tcPr marT="91425" marB="91425" marR="91425" marL="91425">
                    <a:solidFill>
                      <a:srgbClr val="B7B7B7"/>
                    </a:solidFill>
                  </a:tcPr>
                </a:tc>
              </a:tr>
              <a:tr h="381000">
                <a:tc>
                  <a:txBody>
                    <a:bodyPr/>
                    <a:lstStyle/>
                    <a:p>
                      <a:pPr indent="0" lvl="0" marL="0" rtl="0" algn="ctr">
                        <a:spcBef>
                          <a:spcPts val="0"/>
                        </a:spcBef>
                        <a:spcAft>
                          <a:spcPts val="0"/>
                        </a:spcAft>
                        <a:buNone/>
                      </a:pPr>
                      <a:r>
                        <a:rPr lang="en"/>
                        <a:t>1</a:t>
                      </a:r>
                      <a:endParaRPr/>
                    </a:p>
                  </a:txBody>
                  <a:tcPr marT="91425" marB="91425" marR="91425" marL="91425"/>
                </a:tc>
                <a:tc>
                  <a:txBody>
                    <a:bodyPr/>
                    <a:lstStyle/>
                    <a:p>
                      <a:pPr indent="0" lvl="0" marL="0" rtl="0" algn="ctr">
                        <a:spcBef>
                          <a:spcPts val="0"/>
                        </a:spcBef>
                        <a:spcAft>
                          <a:spcPts val="0"/>
                        </a:spcAft>
                        <a:buNone/>
                      </a:pPr>
                      <a:r>
                        <a:rPr lang="en"/>
                        <a:t>0</a:t>
                      </a:r>
                      <a:endParaRPr/>
                    </a:p>
                  </a:txBody>
                  <a:tcPr marT="91425" marB="91425" marR="91425" marL="91425"/>
                </a:tc>
              </a:tr>
              <a:tr h="381000">
                <a:tc>
                  <a:txBody>
                    <a:bodyPr/>
                    <a:lstStyle/>
                    <a:p>
                      <a:pPr indent="0" lvl="0" marL="0" rtl="0" algn="ctr">
                        <a:spcBef>
                          <a:spcPts val="0"/>
                        </a:spcBef>
                        <a:spcAft>
                          <a:spcPts val="0"/>
                        </a:spcAft>
                        <a:buNone/>
                      </a:pPr>
                      <a:r>
                        <a:rPr lang="en"/>
                        <a:t>2</a:t>
                      </a:r>
                      <a:endParaRPr/>
                    </a:p>
                  </a:txBody>
                  <a:tcPr marT="91425" marB="91425" marR="91425" marL="91425"/>
                </a:tc>
                <a:tc>
                  <a:txBody>
                    <a:bodyPr/>
                    <a:lstStyle/>
                    <a:p>
                      <a:pPr indent="0" lvl="0" marL="0" rtl="0" algn="ctr">
                        <a:spcBef>
                          <a:spcPts val="0"/>
                        </a:spcBef>
                        <a:spcAft>
                          <a:spcPts val="0"/>
                        </a:spcAft>
                        <a:buNone/>
                      </a:pPr>
                      <a:r>
                        <a:rPr lang="en"/>
                        <a:t>2</a:t>
                      </a:r>
                      <a:endParaRPr u="sng"/>
                    </a:p>
                  </a:txBody>
                  <a:tcPr marT="91425" marB="91425" marR="91425" marL="91425"/>
                </a:tc>
              </a:tr>
              <a:tr h="381000">
                <a:tc>
                  <a:txBody>
                    <a:bodyPr/>
                    <a:lstStyle/>
                    <a:p>
                      <a:pPr indent="0" lvl="0" marL="0" rtl="0" algn="ctr">
                        <a:spcBef>
                          <a:spcPts val="0"/>
                        </a:spcBef>
                        <a:spcAft>
                          <a:spcPts val="0"/>
                        </a:spcAft>
                        <a:buNone/>
                      </a:pPr>
                      <a:r>
                        <a:rPr lang="en"/>
                        <a:t>3</a:t>
                      </a:r>
                      <a:endParaRPr/>
                    </a:p>
                  </a:txBody>
                  <a:tcPr marT="91425" marB="91425" marR="91425" marL="91425"/>
                </a:tc>
                <a:tc>
                  <a:txBody>
                    <a:bodyPr/>
                    <a:lstStyle/>
                    <a:p>
                      <a:pPr indent="0" lvl="0" marL="0" rtl="0" algn="ctr">
                        <a:spcBef>
                          <a:spcPts val="0"/>
                        </a:spcBef>
                        <a:spcAft>
                          <a:spcPts val="0"/>
                        </a:spcAft>
                        <a:buNone/>
                      </a:pPr>
                      <a:r>
                        <a:rPr lang="en"/>
                        <a:t>3</a:t>
                      </a:r>
                      <a:endParaRPr/>
                    </a:p>
                  </a:txBody>
                  <a:tcPr marT="91425" marB="91425" marR="91425" marL="91425"/>
                </a:tc>
              </a:tr>
            </a:tbl>
          </a:graphicData>
        </a:graphic>
      </p:graphicFrame>
      <p:graphicFrame>
        <p:nvGraphicFramePr>
          <p:cNvPr id="652" name="Google Shape;652;p84"/>
          <p:cNvGraphicFramePr/>
          <p:nvPr/>
        </p:nvGraphicFramePr>
        <p:xfrm>
          <a:off x="606525" y="409733"/>
          <a:ext cx="3000000" cy="3000000"/>
        </p:xfrm>
        <a:graphic>
          <a:graphicData uri="http://schemas.openxmlformats.org/drawingml/2006/table">
            <a:tbl>
              <a:tblPr>
                <a:noFill/>
                <a:tableStyleId>{D242228F-8E5F-427D-A51F-C4B3B28217BF}</a:tableStyleId>
              </a:tblPr>
              <a:tblGrid>
                <a:gridCol w="750850"/>
                <a:gridCol w="750850"/>
              </a:tblGrid>
              <a:tr h="257000">
                <a:tc>
                  <a:txBody>
                    <a:bodyPr/>
                    <a:lstStyle/>
                    <a:p>
                      <a:pPr indent="0" lvl="0" marL="0" rtl="0" algn="ctr">
                        <a:spcBef>
                          <a:spcPts val="0"/>
                        </a:spcBef>
                        <a:spcAft>
                          <a:spcPts val="0"/>
                        </a:spcAft>
                        <a:buNone/>
                      </a:pPr>
                      <a:r>
                        <a:rPr lang="en"/>
                        <a:t>Key</a:t>
                      </a:r>
                      <a:endParaRPr/>
                    </a:p>
                  </a:txBody>
                  <a:tcPr marT="91425" marB="91425" marR="91425" marL="91425">
                    <a:solidFill>
                      <a:srgbClr val="CCCCCC"/>
                    </a:solidFill>
                  </a:tcPr>
                </a:tc>
                <a:tc>
                  <a:txBody>
                    <a:bodyPr/>
                    <a:lstStyle/>
                    <a:p>
                      <a:pPr indent="0" lvl="0" marL="0" rtl="0" algn="ctr">
                        <a:spcBef>
                          <a:spcPts val="0"/>
                        </a:spcBef>
                        <a:spcAft>
                          <a:spcPts val="0"/>
                        </a:spcAft>
                        <a:buNone/>
                      </a:pPr>
                      <a:r>
                        <a:rPr lang="en"/>
                        <a:t>Val</a:t>
                      </a:r>
                      <a:endParaRPr/>
                    </a:p>
                  </a:txBody>
                  <a:tcPr marT="91425" marB="91425" marR="91425" marL="91425">
                    <a:solidFill>
                      <a:srgbClr val="CCCCCC"/>
                    </a:solidFill>
                  </a:tcPr>
                </a:tc>
              </a:tr>
              <a:tr h="348025">
                <a:tc>
                  <a:txBody>
                    <a:bodyPr/>
                    <a:lstStyle/>
                    <a:p>
                      <a:pPr indent="0" lvl="0" marL="0" rtl="0" algn="ctr">
                        <a:spcBef>
                          <a:spcPts val="0"/>
                        </a:spcBef>
                        <a:spcAft>
                          <a:spcPts val="0"/>
                        </a:spcAft>
                        <a:buNone/>
                      </a:pPr>
                      <a:r>
                        <a:rPr lang="en"/>
                        <a:t>2</a:t>
                      </a:r>
                      <a:endParaRPr/>
                    </a:p>
                  </a:txBody>
                  <a:tcPr marT="91425" marB="91425" marR="91425" marL="91425"/>
                </a:tc>
                <a:tc>
                  <a:txBody>
                    <a:bodyPr/>
                    <a:lstStyle/>
                    <a:p>
                      <a:pPr indent="0" lvl="0" marL="0" rtl="0" algn="ctr">
                        <a:spcBef>
                          <a:spcPts val="0"/>
                        </a:spcBef>
                        <a:spcAft>
                          <a:spcPts val="0"/>
                        </a:spcAft>
                        <a:buNone/>
                      </a:pPr>
                      <a:r>
                        <a:rPr lang="en"/>
                        <a:t>A</a:t>
                      </a:r>
                      <a:endParaRPr/>
                    </a:p>
                  </a:txBody>
                  <a:tcPr marT="91425" marB="91425" marR="91425" marL="91425"/>
                </a:tc>
              </a:tr>
              <a:tr h="348025">
                <a:tc>
                  <a:txBody>
                    <a:bodyPr/>
                    <a:lstStyle/>
                    <a:p>
                      <a:pPr indent="0" lvl="0" marL="0" rtl="0" algn="ctr">
                        <a:spcBef>
                          <a:spcPts val="0"/>
                        </a:spcBef>
                        <a:spcAft>
                          <a:spcPts val="0"/>
                        </a:spcAft>
                        <a:buNone/>
                      </a:pPr>
                      <a:r>
                        <a:rPr lang="en"/>
                        <a:t>3</a:t>
                      </a:r>
                      <a:endParaRPr/>
                    </a:p>
                  </a:txBody>
                  <a:tcPr marT="91425" marB="91425" marR="91425" marL="91425"/>
                </a:tc>
                <a:tc>
                  <a:txBody>
                    <a:bodyPr/>
                    <a:lstStyle/>
                    <a:p>
                      <a:pPr indent="0" lvl="0" marL="0" rtl="0" algn="ctr">
                        <a:spcBef>
                          <a:spcPts val="0"/>
                        </a:spcBef>
                        <a:spcAft>
                          <a:spcPts val="0"/>
                        </a:spcAft>
                        <a:buNone/>
                      </a:pPr>
                      <a:r>
                        <a:rPr lang="en"/>
                        <a:t>B</a:t>
                      </a:r>
                      <a:endParaRPr/>
                    </a:p>
                  </a:txBody>
                  <a:tcPr marT="91425" marB="91425" marR="91425" marL="91425"/>
                </a:tc>
              </a:tr>
              <a:tr h="348025">
                <a:tc>
                  <a:txBody>
                    <a:bodyPr/>
                    <a:lstStyle/>
                    <a:p>
                      <a:pPr indent="0" lvl="0" marL="0" rtl="0" algn="ctr">
                        <a:spcBef>
                          <a:spcPts val="0"/>
                        </a:spcBef>
                        <a:spcAft>
                          <a:spcPts val="0"/>
                        </a:spcAft>
                        <a:buNone/>
                      </a:pPr>
                      <a:r>
                        <a:rPr lang="en"/>
                        <a:t>1</a:t>
                      </a:r>
                      <a:endParaRPr/>
                    </a:p>
                  </a:txBody>
                  <a:tcPr marT="91425" marB="91425" marR="91425" marL="91425"/>
                </a:tc>
                <a:tc>
                  <a:txBody>
                    <a:bodyPr/>
                    <a:lstStyle/>
                    <a:p>
                      <a:pPr indent="0" lvl="0" marL="0" rtl="0" algn="ctr">
                        <a:spcBef>
                          <a:spcPts val="0"/>
                        </a:spcBef>
                        <a:spcAft>
                          <a:spcPts val="0"/>
                        </a:spcAft>
                        <a:buNone/>
                      </a:pPr>
                      <a:r>
                        <a:rPr lang="en"/>
                        <a:t>C</a:t>
                      </a:r>
                      <a:endParaRPr/>
                    </a:p>
                  </a:txBody>
                  <a:tcPr marT="91425" marB="91425" marR="91425" marL="91425"/>
                </a:tc>
              </a:tr>
              <a:tr h="348025">
                <a:tc>
                  <a:txBody>
                    <a:bodyPr/>
                    <a:lstStyle/>
                    <a:p>
                      <a:pPr indent="0" lvl="0" marL="0" rtl="0" algn="ctr">
                        <a:spcBef>
                          <a:spcPts val="0"/>
                        </a:spcBef>
                        <a:spcAft>
                          <a:spcPts val="0"/>
                        </a:spcAft>
                        <a:buNone/>
                      </a:pPr>
                      <a:r>
                        <a:rPr lang="en"/>
                        <a:t>3</a:t>
                      </a:r>
                      <a:endParaRPr/>
                    </a:p>
                  </a:txBody>
                  <a:tcPr marT="91425" marB="91425" marR="91425" marL="91425"/>
                </a:tc>
                <a:tc>
                  <a:txBody>
                    <a:bodyPr/>
                    <a:lstStyle/>
                    <a:p>
                      <a:pPr indent="0" lvl="0" marL="0" rtl="0" algn="ctr">
                        <a:spcBef>
                          <a:spcPts val="0"/>
                        </a:spcBef>
                        <a:spcAft>
                          <a:spcPts val="0"/>
                        </a:spcAft>
                        <a:buNone/>
                      </a:pPr>
                      <a:r>
                        <a:rPr lang="en"/>
                        <a:t>D</a:t>
                      </a:r>
                      <a:endParaRPr/>
                    </a:p>
                  </a:txBody>
                  <a:tcPr marT="91425" marB="91425" marR="91425" marL="91425"/>
                </a:tc>
              </a:tr>
              <a:tr h="348025">
                <a:tc>
                  <a:txBody>
                    <a:bodyPr/>
                    <a:lstStyle/>
                    <a:p>
                      <a:pPr indent="0" lvl="0" marL="0" rtl="0" algn="ctr">
                        <a:spcBef>
                          <a:spcPts val="0"/>
                        </a:spcBef>
                        <a:spcAft>
                          <a:spcPts val="0"/>
                        </a:spcAft>
                        <a:buNone/>
                      </a:pPr>
                      <a:r>
                        <a:rPr lang="en"/>
                        <a:t>1</a:t>
                      </a:r>
                      <a:endParaRPr/>
                    </a:p>
                  </a:txBody>
                  <a:tcPr marT="91425" marB="91425" marR="91425" marL="91425"/>
                </a:tc>
                <a:tc>
                  <a:txBody>
                    <a:bodyPr/>
                    <a:lstStyle/>
                    <a:p>
                      <a:pPr indent="0" lvl="0" marL="0" rtl="0" algn="ctr">
                        <a:spcBef>
                          <a:spcPts val="0"/>
                        </a:spcBef>
                        <a:spcAft>
                          <a:spcPts val="0"/>
                        </a:spcAft>
                        <a:buNone/>
                      </a:pPr>
                      <a:r>
                        <a:rPr lang="en"/>
                        <a:t>E</a:t>
                      </a:r>
                      <a:endParaRPr/>
                    </a:p>
                  </a:txBody>
                  <a:tcPr marT="91425" marB="91425" marR="91425" marL="91425"/>
                </a:tc>
              </a:tr>
            </a:tbl>
          </a:graphicData>
        </a:graphic>
      </p:graphicFrame>
      <p:sp>
        <p:nvSpPr>
          <p:cNvPr id="653" name="Google Shape;653;p84"/>
          <p:cNvSpPr txBox="1"/>
          <p:nvPr/>
        </p:nvSpPr>
        <p:spPr>
          <a:xfrm>
            <a:off x="2926200" y="2169000"/>
            <a:ext cx="1282500" cy="454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0B5394"/>
                </a:solidFill>
                <a:latin typeface="Roboto"/>
                <a:ea typeface="Roboto"/>
                <a:cs typeface="Roboto"/>
                <a:sym typeface="Roboto"/>
              </a:rPr>
              <a:t>Tally Counts</a:t>
            </a:r>
            <a:endParaRPr>
              <a:solidFill>
                <a:srgbClr val="0B5394"/>
              </a:solidFill>
              <a:latin typeface="Roboto"/>
              <a:ea typeface="Roboto"/>
              <a:cs typeface="Roboto"/>
              <a:sym typeface="Roboto"/>
            </a:endParaRPr>
          </a:p>
        </p:txBody>
      </p:sp>
      <p:sp>
        <p:nvSpPr>
          <p:cNvPr id="654" name="Google Shape;654;p84"/>
          <p:cNvSpPr txBox="1"/>
          <p:nvPr/>
        </p:nvSpPr>
        <p:spPr>
          <a:xfrm>
            <a:off x="5192225" y="2180550"/>
            <a:ext cx="1170600" cy="43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B5394"/>
                </a:solidFill>
                <a:latin typeface="Roboto"/>
                <a:ea typeface="Roboto"/>
                <a:cs typeface="Roboto"/>
                <a:sym typeface="Roboto"/>
              </a:rPr>
              <a:t>Start Index</a:t>
            </a:r>
            <a:endParaRPr>
              <a:solidFill>
                <a:srgbClr val="0B5394"/>
              </a:solidFill>
              <a:latin typeface="Roboto"/>
              <a:ea typeface="Roboto"/>
              <a:cs typeface="Roboto"/>
              <a:sym typeface="Roboto"/>
            </a:endParaRPr>
          </a:p>
        </p:txBody>
      </p:sp>
      <p:sp>
        <p:nvSpPr>
          <p:cNvPr id="655" name="Google Shape;655;p84"/>
          <p:cNvSpPr txBox="1"/>
          <p:nvPr/>
        </p:nvSpPr>
        <p:spPr>
          <a:xfrm>
            <a:off x="716125" y="2997500"/>
            <a:ext cx="1282500" cy="454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0B5394"/>
                </a:solidFill>
                <a:latin typeface="Roboto"/>
                <a:ea typeface="Roboto"/>
                <a:cs typeface="Roboto"/>
                <a:sym typeface="Roboto"/>
              </a:rPr>
              <a:t>Unsorted</a:t>
            </a:r>
            <a:endParaRPr>
              <a:solidFill>
                <a:srgbClr val="0B5394"/>
              </a:solidFill>
              <a:latin typeface="Roboto"/>
              <a:ea typeface="Roboto"/>
              <a:cs typeface="Roboto"/>
              <a:sym typeface="Roboto"/>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9" name="Shape 659"/>
        <p:cNvGrpSpPr/>
        <p:nvPr/>
      </p:nvGrpSpPr>
      <p:grpSpPr>
        <a:xfrm>
          <a:off x="0" y="0"/>
          <a:ext cx="0" cy="0"/>
          <a:chOff x="0" y="0"/>
          <a:chExt cx="0" cy="0"/>
        </a:xfrm>
      </p:grpSpPr>
      <p:graphicFrame>
        <p:nvGraphicFramePr>
          <p:cNvPr id="660" name="Google Shape;660;p85"/>
          <p:cNvGraphicFramePr/>
          <p:nvPr/>
        </p:nvGraphicFramePr>
        <p:xfrm>
          <a:off x="2816600" y="409725"/>
          <a:ext cx="3000000" cy="3000000"/>
        </p:xfrm>
        <a:graphic>
          <a:graphicData uri="http://schemas.openxmlformats.org/drawingml/2006/table">
            <a:tbl>
              <a:tblPr>
                <a:noFill/>
                <a:tableStyleId>{D242228F-8E5F-427D-A51F-C4B3B28217BF}</a:tableStyleId>
              </a:tblPr>
              <a:tblGrid>
                <a:gridCol w="750850"/>
                <a:gridCol w="750850"/>
              </a:tblGrid>
              <a:tr h="396200">
                <a:tc>
                  <a:txBody>
                    <a:bodyPr/>
                    <a:lstStyle/>
                    <a:p>
                      <a:pPr indent="0" lvl="0" marL="0" rtl="0" algn="ctr">
                        <a:spcBef>
                          <a:spcPts val="0"/>
                        </a:spcBef>
                        <a:spcAft>
                          <a:spcPts val="0"/>
                        </a:spcAft>
                        <a:buNone/>
                      </a:pPr>
                      <a:r>
                        <a:rPr lang="en"/>
                        <a:t>Key</a:t>
                      </a:r>
                      <a:endParaRPr/>
                    </a:p>
                  </a:txBody>
                  <a:tcPr marT="91425" marB="91425" marR="91425" marL="91425">
                    <a:solidFill>
                      <a:srgbClr val="B7B7B7"/>
                    </a:solidFill>
                  </a:tcPr>
                </a:tc>
                <a:tc>
                  <a:txBody>
                    <a:bodyPr/>
                    <a:lstStyle/>
                    <a:p>
                      <a:pPr indent="0" lvl="0" marL="0" rtl="0" algn="ctr">
                        <a:spcBef>
                          <a:spcPts val="0"/>
                        </a:spcBef>
                        <a:spcAft>
                          <a:spcPts val="0"/>
                        </a:spcAft>
                        <a:buNone/>
                      </a:pPr>
                      <a:r>
                        <a:rPr lang="en"/>
                        <a:t>Count</a:t>
                      </a:r>
                      <a:endParaRPr/>
                    </a:p>
                  </a:txBody>
                  <a:tcPr marT="91425" marB="91425" marR="91425" marL="91425">
                    <a:solidFill>
                      <a:srgbClr val="B7B7B7"/>
                    </a:solidFill>
                  </a:tcPr>
                </a:tc>
              </a:tr>
              <a:tr h="381000">
                <a:tc>
                  <a:txBody>
                    <a:bodyPr/>
                    <a:lstStyle/>
                    <a:p>
                      <a:pPr indent="0" lvl="0" marL="0" rtl="0" algn="ctr">
                        <a:spcBef>
                          <a:spcPts val="0"/>
                        </a:spcBef>
                        <a:spcAft>
                          <a:spcPts val="0"/>
                        </a:spcAft>
                        <a:buNone/>
                      </a:pPr>
                      <a:r>
                        <a:rPr lang="en"/>
                        <a:t>1</a:t>
                      </a:r>
                      <a:endParaRPr/>
                    </a:p>
                  </a:txBody>
                  <a:tcPr marT="91425" marB="91425" marR="91425" marL="91425"/>
                </a:tc>
                <a:tc>
                  <a:txBody>
                    <a:bodyPr/>
                    <a:lstStyle/>
                    <a:p>
                      <a:pPr indent="0" lvl="0" marL="0" rtl="0" algn="ctr">
                        <a:spcBef>
                          <a:spcPts val="0"/>
                        </a:spcBef>
                        <a:spcAft>
                          <a:spcPts val="0"/>
                        </a:spcAft>
                        <a:buNone/>
                      </a:pPr>
                      <a:r>
                        <a:rPr lang="en">
                          <a:solidFill>
                            <a:schemeClr val="accent3"/>
                          </a:solidFill>
                        </a:rPr>
                        <a:t>1</a:t>
                      </a:r>
                      <a:endParaRPr>
                        <a:solidFill>
                          <a:schemeClr val="accent3"/>
                        </a:solidFill>
                      </a:endParaRPr>
                    </a:p>
                  </a:txBody>
                  <a:tcPr marT="91425" marB="91425" marR="91425" marL="91425"/>
                </a:tc>
              </a:tr>
              <a:tr h="381000">
                <a:tc>
                  <a:txBody>
                    <a:bodyPr/>
                    <a:lstStyle/>
                    <a:p>
                      <a:pPr indent="0" lvl="0" marL="0" rtl="0" algn="ctr">
                        <a:spcBef>
                          <a:spcPts val="0"/>
                        </a:spcBef>
                        <a:spcAft>
                          <a:spcPts val="0"/>
                        </a:spcAft>
                        <a:buNone/>
                      </a:pPr>
                      <a:r>
                        <a:rPr lang="en"/>
                        <a:t>2</a:t>
                      </a:r>
                      <a:endParaRPr/>
                    </a:p>
                  </a:txBody>
                  <a:tcPr marT="91425" marB="91425" marR="91425" marL="91425"/>
                </a:tc>
                <a:tc>
                  <a:txBody>
                    <a:bodyPr/>
                    <a:lstStyle/>
                    <a:p>
                      <a:pPr indent="0" lvl="0" marL="0" rtl="0" algn="ctr">
                        <a:spcBef>
                          <a:spcPts val="0"/>
                        </a:spcBef>
                        <a:spcAft>
                          <a:spcPts val="0"/>
                        </a:spcAft>
                        <a:buNone/>
                      </a:pPr>
                      <a:r>
                        <a:rPr lang="en">
                          <a:solidFill>
                            <a:schemeClr val="accent1"/>
                          </a:solidFill>
                        </a:rPr>
                        <a:t>2</a:t>
                      </a:r>
                      <a:endParaRPr>
                        <a:solidFill>
                          <a:schemeClr val="accent1"/>
                        </a:solidFill>
                      </a:endParaRPr>
                    </a:p>
                  </a:txBody>
                  <a:tcPr marT="91425" marB="91425" marR="91425" marL="91425"/>
                </a:tc>
              </a:tr>
              <a:tr h="381000">
                <a:tc>
                  <a:txBody>
                    <a:bodyPr/>
                    <a:lstStyle/>
                    <a:p>
                      <a:pPr indent="0" lvl="0" marL="0" rtl="0" algn="ctr">
                        <a:spcBef>
                          <a:spcPts val="0"/>
                        </a:spcBef>
                        <a:spcAft>
                          <a:spcPts val="0"/>
                        </a:spcAft>
                        <a:buNone/>
                      </a:pPr>
                      <a:r>
                        <a:rPr lang="en"/>
                        <a:t>3</a:t>
                      </a:r>
                      <a:endParaRPr/>
                    </a:p>
                  </a:txBody>
                  <a:tcPr marT="91425" marB="91425" marR="91425" marL="91425"/>
                </a:tc>
                <a:tc>
                  <a:txBody>
                    <a:bodyPr/>
                    <a:lstStyle/>
                    <a:p>
                      <a:pPr indent="0" lvl="0" marL="0" rtl="0" algn="ctr">
                        <a:spcBef>
                          <a:spcPts val="0"/>
                        </a:spcBef>
                        <a:spcAft>
                          <a:spcPts val="0"/>
                        </a:spcAft>
                        <a:buNone/>
                      </a:pPr>
                      <a:r>
                        <a:rPr lang="en">
                          <a:solidFill>
                            <a:schemeClr val="accent2"/>
                          </a:solidFill>
                        </a:rPr>
                        <a:t>3</a:t>
                      </a:r>
                      <a:endParaRPr>
                        <a:solidFill>
                          <a:schemeClr val="accent2"/>
                        </a:solidFill>
                      </a:endParaRPr>
                    </a:p>
                  </a:txBody>
                  <a:tcPr marT="91425" marB="91425" marR="91425" marL="91425"/>
                </a:tc>
              </a:tr>
            </a:tbl>
          </a:graphicData>
        </a:graphic>
      </p:graphicFrame>
      <p:graphicFrame>
        <p:nvGraphicFramePr>
          <p:cNvPr id="661" name="Google Shape;661;p85"/>
          <p:cNvGraphicFramePr/>
          <p:nvPr/>
        </p:nvGraphicFramePr>
        <p:xfrm>
          <a:off x="5026675" y="409725"/>
          <a:ext cx="3000000" cy="3000000"/>
        </p:xfrm>
        <a:graphic>
          <a:graphicData uri="http://schemas.openxmlformats.org/drawingml/2006/table">
            <a:tbl>
              <a:tblPr>
                <a:noFill/>
                <a:tableStyleId>{D242228F-8E5F-427D-A51F-C4B3B28217BF}</a:tableStyleId>
              </a:tblPr>
              <a:tblGrid>
                <a:gridCol w="690275"/>
                <a:gridCol w="811425"/>
              </a:tblGrid>
              <a:tr h="396200">
                <a:tc>
                  <a:txBody>
                    <a:bodyPr/>
                    <a:lstStyle/>
                    <a:p>
                      <a:pPr indent="0" lvl="0" marL="0" rtl="0" algn="ctr">
                        <a:spcBef>
                          <a:spcPts val="0"/>
                        </a:spcBef>
                        <a:spcAft>
                          <a:spcPts val="0"/>
                        </a:spcAft>
                        <a:buNone/>
                      </a:pPr>
                      <a:r>
                        <a:rPr lang="en"/>
                        <a:t>Key</a:t>
                      </a:r>
                      <a:endParaRPr/>
                    </a:p>
                  </a:txBody>
                  <a:tcPr marT="91425" marB="91425" marR="91425" marL="91425">
                    <a:solidFill>
                      <a:srgbClr val="B7B7B7"/>
                    </a:solidFill>
                  </a:tcPr>
                </a:tc>
                <a:tc>
                  <a:txBody>
                    <a:bodyPr/>
                    <a:lstStyle/>
                    <a:p>
                      <a:pPr indent="0" lvl="0" marL="0" rtl="0" algn="ctr">
                        <a:spcBef>
                          <a:spcPts val="0"/>
                        </a:spcBef>
                        <a:spcAft>
                          <a:spcPts val="0"/>
                        </a:spcAft>
                        <a:buNone/>
                      </a:pPr>
                      <a:r>
                        <a:rPr lang="en"/>
                        <a:t>Start</a:t>
                      </a:r>
                      <a:endParaRPr/>
                    </a:p>
                  </a:txBody>
                  <a:tcPr marT="91425" marB="91425" marR="91425" marL="91425">
                    <a:solidFill>
                      <a:srgbClr val="B7B7B7"/>
                    </a:solidFill>
                  </a:tcPr>
                </a:tc>
              </a:tr>
              <a:tr h="381000">
                <a:tc>
                  <a:txBody>
                    <a:bodyPr/>
                    <a:lstStyle/>
                    <a:p>
                      <a:pPr indent="0" lvl="0" marL="0" rtl="0" algn="ctr">
                        <a:spcBef>
                          <a:spcPts val="0"/>
                        </a:spcBef>
                        <a:spcAft>
                          <a:spcPts val="0"/>
                        </a:spcAft>
                        <a:buNone/>
                      </a:pPr>
                      <a:r>
                        <a:rPr lang="en"/>
                        <a:t>1</a:t>
                      </a:r>
                      <a:endParaRPr/>
                    </a:p>
                  </a:txBody>
                  <a:tcPr marT="91425" marB="91425" marR="91425" marL="91425"/>
                </a:tc>
                <a:tc>
                  <a:txBody>
                    <a:bodyPr/>
                    <a:lstStyle/>
                    <a:p>
                      <a:pPr indent="0" lvl="0" marL="0" rtl="0" algn="ctr">
                        <a:spcBef>
                          <a:spcPts val="0"/>
                        </a:spcBef>
                        <a:spcAft>
                          <a:spcPts val="0"/>
                        </a:spcAft>
                        <a:buNone/>
                      </a:pPr>
                      <a:r>
                        <a:rPr lang="en"/>
                        <a:t>0</a:t>
                      </a:r>
                      <a:endParaRPr/>
                    </a:p>
                  </a:txBody>
                  <a:tcPr marT="91425" marB="91425" marR="91425" marL="91425"/>
                </a:tc>
              </a:tr>
              <a:tr h="381000">
                <a:tc>
                  <a:txBody>
                    <a:bodyPr/>
                    <a:lstStyle/>
                    <a:p>
                      <a:pPr indent="0" lvl="0" marL="0" rtl="0" algn="ctr">
                        <a:spcBef>
                          <a:spcPts val="0"/>
                        </a:spcBef>
                        <a:spcAft>
                          <a:spcPts val="0"/>
                        </a:spcAft>
                        <a:buNone/>
                      </a:pPr>
                      <a:r>
                        <a:rPr lang="en"/>
                        <a:t>2</a:t>
                      </a:r>
                      <a:endParaRPr/>
                    </a:p>
                  </a:txBody>
                  <a:tcPr marT="91425" marB="91425" marR="91425" marL="91425"/>
                </a:tc>
                <a:tc>
                  <a:txBody>
                    <a:bodyPr/>
                    <a:lstStyle/>
                    <a:p>
                      <a:pPr indent="0" lvl="0" marL="0" rtl="0" algn="ctr">
                        <a:spcBef>
                          <a:spcPts val="0"/>
                        </a:spcBef>
                        <a:spcAft>
                          <a:spcPts val="0"/>
                        </a:spcAft>
                        <a:buNone/>
                      </a:pPr>
                      <a:r>
                        <a:rPr lang="en"/>
                        <a:t>2</a:t>
                      </a:r>
                      <a:endParaRPr u="sng"/>
                    </a:p>
                  </a:txBody>
                  <a:tcPr marT="91425" marB="91425" marR="91425" marL="91425"/>
                </a:tc>
              </a:tr>
              <a:tr h="381000">
                <a:tc>
                  <a:txBody>
                    <a:bodyPr/>
                    <a:lstStyle/>
                    <a:p>
                      <a:pPr indent="0" lvl="0" marL="0" rtl="0" algn="ctr">
                        <a:spcBef>
                          <a:spcPts val="0"/>
                        </a:spcBef>
                        <a:spcAft>
                          <a:spcPts val="0"/>
                        </a:spcAft>
                        <a:buNone/>
                      </a:pPr>
                      <a:r>
                        <a:rPr lang="en"/>
                        <a:t>3</a:t>
                      </a:r>
                      <a:endParaRPr/>
                    </a:p>
                  </a:txBody>
                  <a:tcPr marT="91425" marB="91425" marR="91425" marL="91425"/>
                </a:tc>
                <a:tc>
                  <a:txBody>
                    <a:bodyPr/>
                    <a:lstStyle/>
                    <a:p>
                      <a:pPr indent="0" lvl="0" marL="0" rtl="0" algn="ctr">
                        <a:spcBef>
                          <a:spcPts val="0"/>
                        </a:spcBef>
                        <a:spcAft>
                          <a:spcPts val="0"/>
                        </a:spcAft>
                        <a:buNone/>
                      </a:pPr>
                      <a:r>
                        <a:rPr lang="en"/>
                        <a:t>3</a:t>
                      </a:r>
                      <a:endParaRPr/>
                    </a:p>
                  </a:txBody>
                  <a:tcPr marT="91425" marB="91425" marR="91425" marL="91425"/>
                </a:tc>
              </a:tr>
            </a:tbl>
          </a:graphicData>
        </a:graphic>
      </p:graphicFrame>
      <p:graphicFrame>
        <p:nvGraphicFramePr>
          <p:cNvPr id="662" name="Google Shape;662;p85"/>
          <p:cNvGraphicFramePr/>
          <p:nvPr/>
        </p:nvGraphicFramePr>
        <p:xfrm>
          <a:off x="606525" y="409733"/>
          <a:ext cx="3000000" cy="3000000"/>
        </p:xfrm>
        <a:graphic>
          <a:graphicData uri="http://schemas.openxmlformats.org/drawingml/2006/table">
            <a:tbl>
              <a:tblPr>
                <a:noFill/>
                <a:tableStyleId>{D242228F-8E5F-427D-A51F-C4B3B28217BF}</a:tableStyleId>
              </a:tblPr>
              <a:tblGrid>
                <a:gridCol w="750850"/>
                <a:gridCol w="750850"/>
              </a:tblGrid>
              <a:tr h="257000">
                <a:tc>
                  <a:txBody>
                    <a:bodyPr/>
                    <a:lstStyle/>
                    <a:p>
                      <a:pPr indent="0" lvl="0" marL="0" rtl="0" algn="ctr">
                        <a:spcBef>
                          <a:spcPts val="0"/>
                        </a:spcBef>
                        <a:spcAft>
                          <a:spcPts val="0"/>
                        </a:spcAft>
                        <a:buNone/>
                      </a:pPr>
                      <a:r>
                        <a:rPr lang="en"/>
                        <a:t>Key</a:t>
                      </a:r>
                      <a:endParaRPr/>
                    </a:p>
                  </a:txBody>
                  <a:tcPr marT="91425" marB="91425" marR="91425" marL="91425">
                    <a:solidFill>
                      <a:srgbClr val="CCCCCC"/>
                    </a:solidFill>
                  </a:tcPr>
                </a:tc>
                <a:tc>
                  <a:txBody>
                    <a:bodyPr/>
                    <a:lstStyle/>
                    <a:p>
                      <a:pPr indent="0" lvl="0" marL="0" rtl="0" algn="ctr">
                        <a:spcBef>
                          <a:spcPts val="0"/>
                        </a:spcBef>
                        <a:spcAft>
                          <a:spcPts val="0"/>
                        </a:spcAft>
                        <a:buNone/>
                      </a:pPr>
                      <a:r>
                        <a:rPr lang="en"/>
                        <a:t>Val</a:t>
                      </a:r>
                      <a:endParaRPr/>
                    </a:p>
                  </a:txBody>
                  <a:tcPr marT="91425" marB="91425" marR="91425" marL="91425">
                    <a:solidFill>
                      <a:srgbClr val="CCCCCC"/>
                    </a:solidFill>
                  </a:tcPr>
                </a:tc>
              </a:tr>
              <a:tr h="348025">
                <a:tc>
                  <a:txBody>
                    <a:bodyPr/>
                    <a:lstStyle/>
                    <a:p>
                      <a:pPr indent="0" lvl="0" marL="0" rtl="0" algn="ctr">
                        <a:spcBef>
                          <a:spcPts val="0"/>
                        </a:spcBef>
                        <a:spcAft>
                          <a:spcPts val="0"/>
                        </a:spcAft>
                        <a:buNone/>
                      </a:pPr>
                      <a:r>
                        <a:rPr lang="en"/>
                        <a:t>2</a:t>
                      </a:r>
                      <a:endParaRPr/>
                    </a:p>
                  </a:txBody>
                  <a:tcPr marT="91425" marB="91425" marR="91425" marL="91425"/>
                </a:tc>
                <a:tc>
                  <a:txBody>
                    <a:bodyPr/>
                    <a:lstStyle/>
                    <a:p>
                      <a:pPr indent="0" lvl="0" marL="0" rtl="0" algn="ctr">
                        <a:spcBef>
                          <a:spcPts val="0"/>
                        </a:spcBef>
                        <a:spcAft>
                          <a:spcPts val="0"/>
                        </a:spcAft>
                        <a:buNone/>
                      </a:pPr>
                      <a:r>
                        <a:rPr lang="en"/>
                        <a:t>A</a:t>
                      </a:r>
                      <a:endParaRPr/>
                    </a:p>
                  </a:txBody>
                  <a:tcPr marT="91425" marB="91425" marR="91425" marL="91425"/>
                </a:tc>
              </a:tr>
              <a:tr h="348025">
                <a:tc>
                  <a:txBody>
                    <a:bodyPr/>
                    <a:lstStyle/>
                    <a:p>
                      <a:pPr indent="0" lvl="0" marL="0" rtl="0" algn="ctr">
                        <a:spcBef>
                          <a:spcPts val="0"/>
                        </a:spcBef>
                        <a:spcAft>
                          <a:spcPts val="0"/>
                        </a:spcAft>
                        <a:buNone/>
                      </a:pPr>
                      <a:r>
                        <a:rPr lang="en"/>
                        <a:t>3</a:t>
                      </a:r>
                      <a:endParaRPr/>
                    </a:p>
                  </a:txBody>
                  <a:tcPr marT="91425" marB="91425" marR="91425" marL="91425"/>
                </a:tc>
                <a:tc>
                  <a:txBody>
                    <a:bodyPr/>
                    <a:lstStyle/>
                    <a:p>
                      <a:pPr indent="0" lvl="0" marL="0" rtl="0" algn="ctr">
                        <a:spcBef>
                          <a:spcPts val="0"/>
                        </a:spcBef>
                        <a:spcAft>
                          <a:spcPts val="0"/>
                        </a:spcAft>
                        <a:buNone/>
                      </a:pPr>
                      <a:r>
                        <a:rPr lang="en"/>
                        <a:t>B</a:t>
                      </a:r>
                      <a:endParaRPr/>
                    </a:p>
                  </a:txBody>
                  <a:tcPr marT="91425" marB="91425" marR="91425" marL="91425"/>
                </a:tc>
              </a:tr>
              <a:tr h="348025">
                <a:tc>
                  <a:txBody>
                    <a:bodyPr/>
                    <a:lstStyle/>
                    <a:p>
                      <a:pPr indent="0" lvl="0" marL="0" rtl="0" algn="ctr">
                        <a:spcBef>
                          <a:spcPts val="0"/>
                        </a:spcBef>
                        <a:spcAft>
                          <a:spcPts val="0"/>
                        </a:spcAft>
                        <a:buNone/>
                      </a:pPr>
                      <a:r>
                        <a:rPr lang="en"/>
                        <a:t>1</a:t>
                      </a:r>
                      <a:endParaRPr/>
                    </a:p>
                  </a:txBody>
                  <a:tcPr marT="91425" marB="91425" marR="91425" marL="91425"/>
                </a:tc>
                <a:tc>
                  <a:txBody>
                    <a:bodyPr/>
                    <a:lstStyle/>
                    <a:p>
                      <a:pPr indent="0" lvl="0" marL="0" rtl="0" algn="ctr">
                        <a:spcBef>
                          <a:spcPts val="0"/>
                        </a:spcBef>
                        <a:spcAft>
                          <a:spcPts val="0"/>
                        </a:spcAft>
                        <a:buNone/>
                      </a:pPr>
                      <a:r>
                        <a:rPr lang="en"/>
                        <a:t>C</a:t>
                      </a:r>
                      <a:endParaRPr/>
                    </a:p>
                  </a:txBody>
                  <a:tcPr marT="91425" marB="91425" marR="91425" marL="91425"/>
                </a:tc>
              </a:tr>
              <a:tr h="348025">
                <a:tc>
                  <a:txBody>
                    <a:bodyPr/>
                    <a:lstStyle/>
                    <a:p>
                      <a:pPr indent="0" lvl="0" marL="0" rtl="0" algn="ctr">
                        <a:spcBef>
                          <a:spcPts val="0"/>
                        </a:spcBef>
                        <a:spcAft>
                          <a:spcPts val="0"/>
                        </a:spcAft>
                        <a:buNone/>
                      </a:pPr>
                      <a:r>
                        <a:rPr lang="en"/>
                        <a:t>3</a:t>
                      </a:r>
                      <a:endParaRPr/>
                    </a:p>
                  </a:txBody>
                  <a:tcPr marT="91425" marB="91425" marR="91425" marL="91425"/>
                </a:tc>
                <a:tc>
                  <a:txBody>
                    <a:bodyPr/>
                    <a:lstStyle/>
                    <a:p>
                      <a:pPr indent="0" lvl="0" marL="0" rtl="0" algn="ctr">
                        <a:spcBef>
                          <a:spcPts val="0"/>
                        </a:spcBef>
                        <a:spcAft>
                          <a:spcPts val="0"/>
                        </a:spcAft>
                        <a:buNone/>
                      </a:pPr>
                      <a:r>
                        <a:rPr lang="en"/>
                        <a:t>D</a:t>
                      </a:r>
                      <a:endParaRPr/>
                    </a:p>
                  </a:txBody>
                  <a:tcPr marT="91425" marB="91425" marR="91425" marL="91425"/>
                </a:tc>
              </a:tr>
              <a:tr h="348025">
                <a:tc>
                  <a:txBody>
                    <a:bodyPr/>
                    <a:lstStyle/>
                    <a:p>
                      <a:pPr indent="0" lvl="0" marL="0" rtl="0" algn="ctr">
                        <a:spcBef>
                          <a:spcPts val="0"/>
                        </a:spcBef>
                        <a:spcAft>
                          <a:spcPts val="0"/>
                        </a:spcAft>
                        <a:buNone/>
                      </a:pPr>
                      <a:r>
                        <a:rPr lang="en"/>
                        <a:t>1</a:t>
                      </a:r>
                      <a:endParaRPr/>
                    </a:p>
                  </a:txBody>
                  <a:tcPr marT="91425" marB="91425" marR="91425" marL="91425"/>
                </a:tc>
                <a:tc>
                  <a:txBody>
                    <a:bodyPr/>
                    <a:lstStyle/>
                    <a:p>
                      <a:pPr indent="0" lvl="0" marL="0" rtl="0" algn="ctr">
                        <a:spcBef>
                          <a:spcPts val="0"/>
                        </a:spcBef>
                        <a:spcAft>
                          <a:spcPts val="0"/>
                        </a:spcAft>
                        <a:buNone/>
                      </a:pPr>
                      <a:r>
                        <a:rPr lang="en"/>
                        <a:t>E</a:t>
                      </a:r>
                      <a:endParaRPr/>
                    </a:p>
                  </a:txBody>
                  <a:tcPr marT="91425" marB="91425" marR="91425" marL="91425"/>
                </a:tc>
              </a:tr>
            </a:tbl>
          </a:graphicData>
        </a:graphic>
      </p:graphicFrame>
      <p:sp>
        <p:nvSpPr>
          <p:cNvPr id="663" name="Google Shape;663;p85"/>
          <p:cNvSpPr txBox="1"/>
          <p:nvPr/>
        </p:nvSpPr>
        <p:spPr>
          <a:xfrm>
            <a:off x="2926200" y="2169000"/>
            <a:ext cx="1282500" cy="454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0B5394"/>
                </a:solidFill>
                <a:latin typeface="Roboto"/>
                <a:ea typeface="Roboto"/>
                <a:cs typeface="Roboto"/>
                <a:sym typeface="Roboto"/>
              </a:rPr>
              <a:t>Tally Counts</a:t>
            </a:r>
            <a:endParaRPr>
              <a:solidFill>
                <a:srgbClr val="0B5394"/>
              </a:solidFill>
              <a:latin typeface="Roboto"/>
              <a:ea typeface="Roboto"/>
              <a:cs typeface="Roboto"/>
              <a:sym typeface="Roboto"/>
            </a:endParaRPr>
          </a:p>
        </p:txBody>
      </p:sp>
      <p:sp>
        <p:nvSpPr>
          <p:cNvPr id="664" name="Google Shape;664;p85"/>
          <p:cNvSpPr txBox="1"/>
          <p:nvPr/>
        </p:nvSpPr>
        <p:spPr>
          <a:xfrm>
            <a:off x="5192225" y="2180550"/>
            <a:ext cx="1170600" cy="43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B5394"/>
                </a:solidFill>
                <a:latin typeface="Roboto"/>
                <a:ea typeface="Roboto"/>
                <a:cs typeface="Roboto"/>
                <a:sym typeface="Roboto"/>
              </a:rPr>
              <a:t>Start Index</a:t>
            </a:r>
            <a:endParaRPr>
              <a:solidFill>
                <a:srgbClr val="0B5394"/>
              </a:solidFill>
              <a:latin typeface="Roboto"/>
              <a:ea typeface="Roboto"/>
              <a:cs typeface="Roboto"/>
              <a:sym typeface="Roboto"/>
            </a:endParaRPr>
          </a:p>
        </p:txBody>
      </p:sp>
      <p:sp>
        <p:nvSpPr>
          <p:cNvPr id="665" name="Google Shape;665;p85"/>
          <p:cNvSpPr txBox="1"/>
          <p:nvPr/>
        </p:nvSpPr>
        <p:spPr>
          <a:xfrm>
            <a:off x="716125" y="2997500"/>
            <a:ext cx="1282500" cy="454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0B5394"/>
                </a:solidFill>
                <a:latin typeface="Roboto"/>
                <a:ea typeface="Roboto"/>
                <a:cs typeface="Roboto"/>
                <a:sym typeface="Roboto"/>
              </a:rPr>
              <a:t>Unsorted</a:t>
            </a:r>
            <a:endParaRPr>
              <a:solidFill>
                <a:srgbClr val="0B5394"/>
              </a:solidFill>
              <a:latin typeface="Roboto"/>
              <a:ea typeface="Roboto"/>
              <a:cs typeface="Roboto"/>
              <a:sym typeface="Roboto"/>
            </a:endParaRPr>
          </a:p>
        </p:txBody>
      </p:sp>
      <p:graphicFrame>
        <p:nvGraphicFramePr>
          <p:cNvPr id="666" name="Google Shape;666;p85"/>
          <p:cNvGraphicFramePr/>
          <p:nvPr/>
        </p:nvGraphicFramePr>
        <p:xfrm>
          <a:off x="7236750" y="409733"/>
          <a:ext cx="3000000" cy="3000000"/>
        </p:xfrm>
        <a:graphic>
          <a:graphicData uri="http://schemas.openxmlformats.org/drawingml/2006/table">
            <a:tbl>
              <a:tblPr>
                <a:noFill/>
                <a:tableStyleId>{D242228F-8E5F-427D-A51F-C4B3B28217BF}</a:tableStyleId>
              </a:tblPr>
              <a:tblGrid>
                <a:gridCol w="500575"/>
                <a:gridCol w="500575"/>
                <a:gridCol w="500575"/>
              </a:tblGrid>
              <a:tr h="257000">
                <a:tc>
                  <a:txBody>
                    <a:bodyPr/>
                    <a:lstStyle/>
                    <a:p>
                      <a:pPr indent="0" lvl="0" marL="0" rtl="0" algn="ctr">
                        <a:spcBef>
                          <a:spcPts val="0"/>
                        </a:spcBef>
                        <a:spcAft>
                          <a:spcPts val="0"/>
                        </a:spcAft>
                        <a:buNone/>
                      </a:pPr>
                      <a:r>
                        <a:rPr lang="en" sz="1000"/>
                        <a:t>Ind</a:t>
                      </a:r>
                      <a:r>
                        <a:rPr lang="en" sz="1000"/>
                        <a:t>ex</a:t>
                      </a:r>
                      <a:endParaRPr sz="1000"/>
                    </a:p>
                  </a:txBody>
                  <a:tcPr marT="91425" marB="91425" marR="91425" marL="91425" anchor="b">
                    <a:solidFill>
                      <a:srgbClr val="CCCCCC"/>
                    </a:solidFill>
                  </a:tcPr>
                </a:tc>
                <a:tc>
                  <a:txBody>
                    <a:bodyPr/>
                    <a:lstStyle/>
                    <a:p>
                      <a:pPr indent="0" lvl="0" marL="0" rtl="0" algn="ctr">
                        <a:spcBef>
                          <a:spcPts val="0"/>
                        </a:spcBef>
                        <a:spcAft>
                          <a:spcPts val="0"/>
                        </a:spcAft>
                        <a:buNone/>
                      </a:pPr>
                      <a:r>
                        <a:rPr lang="en"/>
                        <a:t>Key</a:t>
                      </a:r>
                      <a:endParaRPr/>
                    </a:p>
                  </a:txBody>
                  <a:tcPr marT="91425" marB="91425" marR="91425" marL="91425">
                    <a:solidFill>
                      <a:srgbClr val="CCCCCC"/>
                    </a:solidFill>
                  </a:tcPr>
                </a:tc>
                <a:tc>
                  <a:txBody>
                    <a:bodyPr/>
                    <a:lstStyle/>
                    <a:p>
                      <a:pPr indent="0" lvl="0" marL="0" rtl="0" algn="ctr">
                        <a:spcBef>
                          <a:spcPts val="0"/>
                        </a:spcBef>
                        <a:spcAft>
                          <a:spcPts val="0"/>
                        </a:spcAft>
                        <a:buNone/>
                      </a:pPr>
                      <a:r>
                        <a:rPr lang="en"/>
                        <a:t>Val</a:t>
                      </a:r>
                      <a:endParaRPr/>
                    </a:p>
                  </a:txBody>
                  <a:tcPr marT="91425" marB="91425" marR="91425" marL="91425">
                    <a:solidFill>
                      <a:srgbClr val="CCCCCC"/>
                    </a:solidFill>
                  </a:tcPr>
                </a:tc>
              </a:tr>
              <a:tr h="348025">
                <a:tc>
                  <a:txBody>
                    <a:bodyPr/>
                    <a:lstStyle/>
                    <a:p>
                      <a:pPr indent="0" lvl="0" marL="0" rtl="0" algn="ctr">
                        <a:spcBef>
                          <a:spcPts val="0"/>
                        </a:spcBef>
                        <a:spcAft>
                          <a:spcPts val="0"/>
                        </a:spcAft>
                        <a:buNone/>
                      </a:pPr>
                      <a:r>
                        <a:rPr lang="en"/>
                        <a:t>0</a:t>
                      </a:r>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348025">
                <a:tc>
                  <a:txBody>
                    <a:bodyPr/>
                    <a:lstStyle/>
                    <a:p>
                      <a:pPr indent="0" lvl="0" marL="0" rtl="0" algn="ctr">
                        <a:spcBef>
                          <a:spcPts val="0"/>
                        </a:spcBef>
                        <a:spcAft>
                          <a:spcPts val="0"/>
                        </a:spcAft>
                        <a:buNone/>
                      </a:pPr>
                      <a:r>
                        <a:rPr lang="en"/>
                        <a:t>1</a:t>
                      </a:r>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348025">
                <a:tc>
                  <a:txBody>
                    <a:bodyPr/>
                    <a:lstStyle/>
                    <a:p>
                      <a:pPr indent="0" lvl="0" marL="0" rtl="0" algn="ctr">
                        <a:spcBef>
                          <a:spcPts val="0"/>
                        </a:spcBef>
                        <a:spcAft>
                          <a:spcPts val="0"/>
                        </a:spcAft>
                        <a:buNone/>
                      </a:pPr>
                      <a:r>
                        <a:rPr lang="en"/>
                        <a:t>2</a:t>
                      </a:r>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348025">
                <a:tc>
                  <a:txBody>
                    <a:bodyPr/>
                    <a:lstStyle/>
                    <a:p>
                      <a:pPr indent="0" lvl="0" marL="0" rtl="0" algn="ctr">
                        <a:spcBef>
                          <a:spcPts val="0"/>
                        </a:spcBef>
                        <a:spcAft>
                          <a:spcPts val="0"/>
                        </a:spcAft>
                        <a:buNone/>
                      </a:pPr>
                      <a:r>
                        <a:rPr lang="en"/>
                        <a:t>3</a:t>
                      </a:r>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348025">
                <a:tc>
                  <a:txBody>
                    <a:bodyPr/>
                    <a:lstStyle/>
                    <a:p>
                      <a:pPr indent="0" lvl="0" marL="0" rtl="0" algn="ctr">
                        <a:spcBef>
                          <a:spcPts val="0"/>
                        </a:spcBef>
                        <a:spcAft>
                          <a:spcPts val="0"/>
                        </a:spcAft>
                        <a:buNone/>
                      </a:pPr>
                      <a:r>
                        <a:rPr lang="en"/>
                        <a:t>4</a:t>
                      </a:r>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bl>
          </a:graphicData>
        </a:graphic>
      </p:graphicFrame>
      <p:sp>
        <p:nvSpPr>
          <p:cNvPr id="667" name="Google Shape;667;p85"/>
          <p:cNvSpPr txBox="1"/>
          <p:nvPr/>
        </p:nvSpPr>
        <p:spPr>
          <a:xfrm>
            <a:off x="981900" y="4246675"/>
            <a:ext cx="7180200" cy="454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chemeClr val="accent3"/>
                </a:solidFill>
                <a:latin typeface="Roboto"/>
                <a:ea typeface="Roboto"/>
                <a:cs typeface="Roboto"/>
                <a:sym typeface="Roboto"/>
              </a:rPr>
              <a:t>(4)	</a:t>
            </a:r>
            <a:r>
              <a:rPr b="1" lang="en">
                <a:solidFill>
                  <a:schemeClr val="accent3"/>
                </a:solidFill>
                <a:latin typeface="Roboto"/>
                <a:ea typeface="Roboto"/>
                <a:cs typeface="Roboto"/>
                <a:sym typeface="Roboto"/>
              </a:rPr>
              <a:t>Create an array to store ordered version</a:t>
            </a:r>
            <a:endParaRPr b="1">
              <a:solidFill>
                <a:schemeClr val="accent3"/>
              </a:solidFill>
            </a:endParaRPr>
          </a:p>
          <a:p>
            <a:pPr indent="0" lvl="0" marL="457200" rtl="0" algn="ctr">
              <a:spcBef>
                <a:spcPts val="0"/>
              </a:spcBef>
              <a:spcAft>
                <a:spcPts val="0"/>
              </a:spcAft>
              <a:buNone/>
            </a:pPr>
            <a:r>
              <a:t/>
            </a:r>
            <a:endParaRPr b="1">
              <a:solidFill>
                <a:schemeClr val="accent3"/>
              </a:solidFill>
              <a:latin typeface="Roboto"/>
              <a:ea typeface="Roboto"/>
              <a:cs typeface="Roboto"/>
              <a:sym typeface="Roboto"/>
            </a:endParaRPr>
          </a:p>
          <a:p>
            <a:pPr indent="0" lvl="0" marL="0" rtl="0" algn="ctr">
              <a:spcBef>
                <a:spcPts val="0"/>
              </a:spcBef>
              <a:spcAft>
                <a:spcPts val="0"/>
              </a:spcAft>
              <a:buNone/>
            </a:pPr>
            <a:r>
              <a:t/>
            </a:r>
            <a:endParaRPr b="1">
              <a:solidFill>
                <a:schemeClr val="accent3"/>
              </a:solidFill>
              <a:latin typeface="Roboto"/>
              <a:ea typeface="Roboto"/>
              <a:cs typeface="Roboto"/>
              <a:sym typeface="Roboto"/>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1" name="Shape 671"/>
        <p:cNvGrpSpPr/>
        <p:nvPr/>
      </p:nvGrpSpPr>
      <p:grpSpPr>
        <a:xfrm>
          <a:off x="0" y="0"/>
          <a:ext cx="0" cy="0"/>
          <a:chOff x="0" y="0"/>
          <a:chExt cx="0" cy="0"/>
        </a:xfrm>
      </p:grpSpPr>
      <p:graphicFrame>
        <p:nvGraphicFramePr>
          <p:cNvPr id="672" name="Google Shape;672;p86"/>
          <p:cNvGraphicFramePr/>
          <p:nvPr/>
        </p:nvGraphicFramePr>
        <p:xfrm>
          <a:off x="2816600" y="409725"/>
          <a:ext cx="3000000" cy="3000000"/>
        </p:xfrm>
        <a:graphic>
          <a:graphicData uri="http://schemas.openxmlformats.org/drawingml/2006/table">
            <a:tbl>
              <a:tblPr>
                <a:noFill/>
                <a:tableStyleId>{D242228F-8E5F-427D-A51F-C4B3B28217BF}</a:tableStyleId>
              </a:tblPr>
              <a:tblGrid>
                <a:gridCol w="750850"/>
                <a:gridCol w="750850"/>
              </a:tblGrid>
              <a:tr h="396200">
                <a:tc>
                  <a:txBody>
                    <a:bodyPr/>
                    <a:lstStyle/>
                    <a:p>
                      <a:pPr indent="0" lvl="0" marL="0" rtl="0" algn="ctr">
                        <a:spcBef>
                          <a:spcPts val="0"/>
                        </a:spcBef>
                        <a:spcAft>
                          <a:spcPts val="0"/>
                        </a:spcAft>
                        <a:buNone/>
                      </a:pPr>
                      <a:r>
                        <a:rPr lang="en"/>
                        <a:t>Key</a:t>
                      </a:r>
                      <a:endParaRPr/>
                    </a:p>
                  </a:txBody>
                  <a:tcPr marT="91425" marB="91425" marR="91425" marL="91425">
                    <a:solidFill>
                      <a:srgbClr val="B7B7B7"/>
                    </a:solidFill>
                  </a:tcPr>
                </a:tc>
                <a:tc>
                  <a:txBody>
                    <a:bodyPr/>
                    <a:lstStyle/>
                    <a:p>
                      <a:pPr indent="0" lvl="0" marL="0" rtl="0" algn="ctr">
                        <a:spcBef>
                          <a:spcPts val="0"/>
                        </a:spcBef>
                        <a:spcAft>
                          <a:spcPts val="0"/>
                        </a:spcAft>
                        <a:buNone/>
                      </a:pPr>
                      <a:r>
                        <a:rPr lang="en"/>
                        <a:t>Count</a:t>
                      </a:r>
                      <a:endParaRPr/>
                    </a:p>
                  </a:txBody>
                  <a:tcPr marT="91425" marB="91425" marR="91425" marL="91425">
                    <a:solidFill>
                      <a:srgbClr val="B7B7B7"/>
                    </a:solidFill>
                  </a:tcPr>
                </a:tc>
              </a:tr>
              <a:tr h="381000">
                <a:tc>
                  <a:txBody>
                    <a:bodyPr/>
                    <a:lstStyle/>
                    <a:p>
                      <a:pPr indent="0" lvl="0" marL="0" rtl="0" algn="ctr">
                        <a:spcBef>
                          <a:spcPts val="0"/>
                        </a:spcBef>
                        <a:spcAft>
                          <a:spcPts val="0"/>
                        </a:spcAft>
                        <a:buNone/>
                      </a:pPr>
                      <a:r>
                        <a:rPr lang="en"/>
                        <a:t>1</a:t>
                      </a:r>
                      <a:endParaRPr/>
                    </a:p>
                  </a:txBody>
                  <a:tcPr marT="91425" marB="91425" marR="91425" marL="91425"/>
                </a:tc>
                <a:tc>
                  <a:txBody>
                    <a:bodyPr/>
                    <a:lstStyle/>
                    <a:p>
                      <a:pPr indent="0" lvl="0" marL="0" rtl="0" algn="ctr">
                        <a:spcBef>
                          <a:spcPts val="0"/>
                        </a:spcBef>
                        <a:spcAft>
                          <a:spcPts val="0"/>
                        </a:spcAft>
                        <a:buNone/>
                      </a:pPr>
                      <a:r>
                        <a:rPr lang="en">
                          <a:solidFill>
                            <a:schemeClr val="accent3"/>
                          </a:solidFill>
                        </a:rPr>
                        <a:t>1</a:t>
                      </a:r>
                      <a:endParaRPr>
                        <a:solidFill>
                          <a:schemeClr val="accent3"/>
                        </a:solidFill>
                      </a:endParaRPr>
                    </a:p>
                  </a:txBody>
                  <a:tcPr marT="91425" marB="91425" marR="91425" marL="91425"/>
                </a:tc>
              </a:tr>
              <a:tr h="381000">
                <a:tc>
                  <a:txBody>
                    <a:bodyPr/>
                    <a:lstStyle/>
                    <a:p>
                      <a:pPr indent="0" lvl="0" marL="0" rtl="0" algn="ctr">
                        <a:spcBef>
                          <a:spcPts val="0"/>
                        </a:spcBef>
                        <a:spcAft>
                          <a:spcPts val="0"/>
                        </a:spcAft>
                        <a:buNone/>
                      </a:pPr>
                      <a:r>
                        <a:rPr lang="en"/>
                        <a:t>2</a:t>
                      </a:r>
                      <a:endParaRPr/>
                    </a:p>
                  </a:txBody>
                  <a:tcPr marT="91425" marB="91425" marR="91425" marL="91425"/>
                </a:tc>
                <a:tc>
                  <a:txBody>
                    <a:bodyPr/>
                    <a:lstStyle/>
                    <a:p>
                      <a:pPr indent="0" lvl="0" marL="0" rtl="0" algn="ctr">
                        <a:spcBef>
                          <a:spcPts val="0"/>
                        </a:spcBef>
                        <a:spcAft>
                          <a:spcPts val="0"/>
                        </a:spcAft>
                        <a:buNone/>
                      </a:pPr>
                      <a:r>
                        <a:rPr lang="en">
                          <a:solidFill>
                            <a:schemeClr val="accent1"/>
                          </a:solidFill>
                        </a:rPr>
                        <a:t>2</a:t>
                      </a:r>
                      <a:endParaRPr>
                        <a:solidFill>
                          <a:schemeClr val="accent1"/>
                        </a:solidFill>
                      </a:endParaRPr>
                    </a:p>
                  </a:txBody>
                  <a:tcPr marT="91425" marB="91425" marR="91425" marL="91425"/>
                </a:tc>
              </a:tr>
              <a:tr h="381000">
                <a:tc>
                  <a:txBody>
                    <a:bodyPr/>
                    <a:lstStyle/>
                    <a:p>
                      <a:pPr indent="0" lvl="0" marL="0" rtl="0" algn="ctr">
                        <a:spcBef>
                          <a:spcPts val="0"/>
                        </a:spcBef>
                        <a:spcAft>
                          <a:spcPts val="0"/>
                        </a:spcAft>
                        <a:buNone/>
                      </a:pPr>
                      <a:r>
                        <a:rPr lang="en"/>
                        <a:t>3</a:t>
                      </a:r>
                      <a:endParaRPr/>
                    </a:p>
                  </a:txBody>
                  <a:tcPr marT="91425" marB="91425" marR="91425" marL="91425"/>
                </a:tc>
                <a:tc>
                  <a:txBody>
                    <a:bodyPr/>
                    <a:lstStyle/>
                    <a:p>
                      <a:pPr indent="0" lvl="0" marL="0" rtl="0" algn="ctr">
                        <a:spcBef>
                          <a:spcPts val="0"/>
                        </a:spcBef>
                        <a:spcAft>
                          <a:spcPts val="0"/>
                        </a:spcAft>
                        <a:buNone/>
                      </a:pPr>
                      <a:r>
                        <a:rPr lang="en">
                          <a:solidFill>
                            <a:schemeClr val="accent2"/>
                          </a:solidFill>
                        </a:rPr>
                        <a:t>3</a:t>
                      </a:r>
                      <a:endParaRPr>
                        <a:solidFill>
                          <a:schemeClr val="accent2"/>
                        </a:solidFill>
                      </a:endParaRPr>
                    </a:p>
                  </a:txBody>
                  <a:tcPr marT="91425" marB="91425" marR="91425" marL="91425"/>
                </a:tc>
              </a:tr>
            </a:tbl>
          </a:graphicData>
        </a:graphic>
      </p:graphicFrame>
      <p:graphicFrame>
        <p:nvGraphicFramePr>
          <p:cNvPr id="673" name="Google Shape;673;p86"/>
          <p:cNvGraphicFramePr/>
          <p:nvPr/>
        </p:nvGraphicFramePr>
        <p:xfrm>
          <a:off x="5026675" y="409725"/>
          <a:ext cx="3000000" cy="3000000"/>
        </p:xfrm>
        <a:graphic>
          <a:graphicData uri="http://schemas.openxmlformats.org/drawingml/2006/table">
            <a:tbl>
              <a:tblPr>
                <a:noFill/>
                <a:tableStyleId>{D242228F-8E5F-427D-A51F-C4B3B28217BF}</a:tableStyleId>
              </a:tblPr>
              <a:tblGrid>
                <a:gridCol w="690275"/>
                <a:gridCol w="811425"/>
              </a:tblGrid>
              <a:tr h="396200">
                <a:tc>
                  <a:txBody>
                    <a:bodyPr/>
                    <a:lstStyle/>
                    <a:p>
                      <a:pPr indent="0" lvl="0" marL="0" rtl="0" algn="ctr">
                        <a:spcBef>
                          <a:spcPts val="0"/>
                        </a:spcBef>
                        <a:spcAft>
                          <a:spcPts val="0"/>
                        </a:spcAft>
                        <a:buNone/>
                      </a:pPr>
                      <a:r>
                        <a:rPr lang="en"/>
                        <a:t>Key</a:t>
                      </a:r>
                      <a:endParaRPr/>
                    </a:p>
                  </a:txBody>
                  <a:tcPr marT="91425" marB="91425" marR="91425" marL="91425">
                    <a:solidFill>
                      <a:srgbClr val="B7B7B7"/>
                    </a:solidFill>
                  </a:tcPr>
                </a:tc>
                <a:tc>
                  <a:txBody>
                    <a:bodyPr/>
                    <a:lstStyle/>
                    <a:p>
                      <a:pPr indent="0" lvl="0" marL="0" rtl="0" algn="ctr">
                        <a:spcBef>
                          <a:spcPts val="0"/>
                        </a:spcBef>
                        <a:spcAft>
                          <a:spcPts val="0"/>
                        </a:spcAft>
                        <a:buNone/>
                      </a:pPr>
                      <a:r>
                        <a:rPr lang="en"/>
                        <a:t>Start</a:t>
                      </a:r>
                      <a:endParaRPr/>
                    </a:p>
                  </a:txBody>
                  <a:tcPr marT="91425" marB="91425" marR="91425" marL="91425">
                    <a:solidFill>
                      <a:srgbClr val="B7B7B7"/>
                    </a:solidFill>
                  </a:tcPr>
                </a:tc>
              </a:tr>
              <a:tr h="381000">
                <a:tc>
                  <a:txBody>
                    <a:bodyPr/>
                    <a:lstStyle/>
                    <a:p>
                      <a:pPr indent="0" lvl="0" marL="0" rtl="0" algn="ctr">
                        <a:spcBef>
                          <a:spcPts val="0"/>
                        </a:spcBef>
                        <a:spcAft>
                          <a:spcPts val="0"/>
                        </a:spcAft>
                        <a:buNone/>
                      </a:pPr>
                      <a:r>
                        <a:rPr lang="en"/>
                        <a:t>1</a:t>
                      </a:r>
                      <a:endParaRPr/>
                    </a:p>
                  </a:txBody>
                  <a:tcPr marT="91425" marB="91425" marR="91425" marL="91425"/>
                </a:tc>
                <a:tc>
                  <a:txBody>
                    <a:bodyPr/>
                    <a:lstStyle/>
                    <a:p>
                      <a:pPr indent="0" lvl="0" marL="0" rtl="0" algn="ctr">
                        <a:spcBef>
                          <a:spcPts val="0"/>
                        </a:spcBef>
                        <a:spcAft>
                          <a:spcPts val="0"/>
                        </a:spcAft>
                        <a:buNone/>
                      </a:pPr>
                      <a:r>
                        <a:rPr lang="en"/>
                        <a:t>0</a:t>
                      </a:r>
                      <a:endParaRPr/>
                    </a:p>
                  </a:txBody>
                  <a:tcPr marT="91425" marB="91425" marR="91425" marL="91425"/>
                </a:tc>
              </a:tr>
              <a:tr h="381000">
                <a:tc>
                  <a:txBody>
                    <a:bodyPr/>
                    <a:lstStyle/>
                    <a:p>
                      <a:pPr indent="0" lvl="0" marL="0" rtl="0" algn="ctr">
                        <a:spcBef>
                          <a:spcPts val="0"/>
                        </a:spcBef>
                        <a:spcAft>
                          <a:spcPts val="0"/>
                        </a:spcAft>
                        <a:buNone/>
                      </a:pPr>
                      <a:r>
                        <a:rPr lang="en"/>
                        <a:t>2</a:t>
                      </a:r>
                      <a:endParaRPr/>
                    </a:p>
                  </a:txBody>
                  <a:tcPr marT="91425" marB="91425" marR="91425" marL="91425"/>
                </a:tc>
                <a:tc>
                  <a:txBody>
                    <a:bodyPr/>
                    <a:lstStyle/>
                    <a:p>
                      <a:pPr indent="0" lvl="0" marL="0" rtl="0" algn="ctr">
                        <a:spcBef>
                          <a:spcPts val="0"/>
                        </a:spcBef>
                        <a:spcAft>
                          <a:spcPts val="0"/>
                        </a:spcAft>
                        <a:buNone/>
                      </a:pPr>
                      <a:r>
                        <a:rPr lang="en"/>
                        <a:t>2</a:t>
                      </a:r>
                      <a:endParaRPr u="sng"/>
                    </a:p>
                  </a:txBody>
                  <a:tcPr marT="91425" marB="91425" marR="91425" marL="91425">
                    <a:solidFill>
                      <a:srgbClr val="D9EAD3"/>
                    </a:solidFill>
                  </a:tcPr>
                </a:tc>
              </a:tr>
              <a:tr h="381000">
                <a:tc>
                  <a:txBody>
                    <a:bodyPr/>
                    <a:lstStyle/>
                    <a:p>
                      <a:pPr indent="0" lvl="0" marL="0" rtl="0" algn="ctr">
                        <a:spcBef>
                          <a:spcPts val="0"/>
                        </a:spcBef>
                        <a:spcAft>
                          <a:spcPts val="0"/>
                        </a:spcAft>
                        <a:buNone/>
                      </a:pPr>
                      <a:r>
                        <a:rPr lang="en"/>
                        <a:t>3</a:t>
                      </a:r>
                      <a:endParaRPr/>
                    </a:p>
                  </a:txBody>
                  <a:tcPr marT="91425" marB="91425" marR="91425" marL="91425"/>
                </a:tc>
                <a:tc>
                  <a:txBody>
                    <a:bodyPr/>
                    <a:lstStyle/>
                    <a:p>
                      <a:pPr indent="0" lvl="0" marL="0" rtl="0" algn="ctr">
                        <a:spcBef>
                          <a:spcPts val="0"/>
                        </a:spcBef>
                        <a:spcAft>
                          <a:spcPts val="0"/>
                        </a:spcAft>
                        <a:buNone/>
                      </a:pPr>
                      <a:r>
                        <a:rPr lang="en"/>
                        <a:t>3</a:t>
                      </a:r>
                      <a:endParaRPr/>
                    </a:p>
                  </a:txBody>
                  <a:tcPr marT="91425" marB="91425" marR="91425" marL="91425"/>
                </a:tc>
              </a:tr>
            </a:tbl>
          </a:graphicData>
        </a:graphic>
      </p:graphicFrame>
      <p:graphicFrame>
        <p:nvGraphicFramePr>
          <p:cNvPr id="674" name="Google Shape;674;p86"/>
          <p:cNvGraphicFramePr/>
          <p:nvPr/>
        </p:nvGraphicFramePr>
        <p:xfrm>
          <a:off x="606525" y="409733"/>
          <a:ext cx="3000000" cy="3000000"/>
        </p:xfrm>
        <a:graphic>
          <a:graphicData uri="http://schemas.openxmlformats.org/drawingml/2006/table">
            <a:tbl>
              <a:tblPr>
                <a:noFill/>
                <a:tableStyleId>{D242228F-8E5F-427D-A51F-C4B3B28217BF}</a:tableStyleId>
              </a:tblPr>
              <a:tblGrid>
                <a:gridCol w="750850"/>
                <a:gridCol w="750850"/>
              </a:tblGrid>
              <a:tr h="257000">
                <a:tc>
                  <a:txBody>
                    <a:bodyPr/>
                    <a:lstStyle/>
                    <a:p>
                      <a:pPr indent="0" lvl="0" marL="0" rtl="0" algn="ctr">
                        <a:spcBef>
                          <a:spcPts val="0"/>
                        </a:spcBef>
                        <a:spcAft>
                          <a:spcPts val="0"/>
                        </a:spcAft>
                        <a:buNone/>
                      </a:pPr>
                      <a:r>
                        <a:rPr lang="en"/>
                        <a:t>Key</a:t>
                      </a:r>
                      <a:endParaRPr/>
                    </a:p>
                  </a:txBody>
                  <a:tcPr marT="91425" marB="91425" marR="91425" marL="91425">
                    <a:solidFill>
                      <a:srgbClr val="CCCCCC"/>
                    </a:solidFill>
                  </a:tcPr>
                </a:tc>
                <a:tc>
                  <a:txBody>
                    <a:bodyPr/>
                    <a:lstStyle/>
                    <a:p>
                      <a:pPr indent="0" lvl="0" marL="0" rtl="0" algn="ctr">
                        <a:spcBef>
                          <a:spcPts val="0"/>
                        </a:spcBef>
                        <a:spcAft>
                          <a:spcPts val="0"/>
                        </a:spcAft>
                        <a:buNone/>
                      </a:pPr>
                      <a:r>
                        <a:rPr lang="en"/>
                        <a:t>Val</a:t>
                      </a:r>
                      <a:endParaRPr/>
                    </a:p>
                  </a:txBody>
                  <a:tcPr marT="91425" marB="91425" marR="91425" marL="91425">
                    <a:solidFill>
                      <a:srgbClr val="CCCCCC"/>
                    </a:solidFill>
                  </a:tcPr>
                </a:tc>
              </a:tr>
              <a:tr h="348025">
                <a:tc>
                  <a:txBody>
                    <a:bodyPr/>
                    <a:lstStyle/>
                    <a:p>
                      <a:pPr indent="0" lvl="0" marL="0" rtl="0" algn="ctr">
                        <a:spcBef>
                          <a:spcPts val="0"/>
                        </a:spcBef>
                        <a:spcAft>
                          <a:spcPts val="0"/>
                        </a:spcAft>
                        <a:buNone/>
                      </a:pPr>
                      <a:r>
                        <a:rPr lang="en"/>
                        <a:t>2</a:t>
                      </a:r>
                      <a:endParaRPr/>
                    </a:p>
                  </a:txBody>
                  <a:tcPr marT="91425" marB="91425" marR="91425" marL="91425">
                    <a:solidFill>
                      <a:srgbClr val="FFF2CC"/>
                    </a:solidFill>
                  </a:tcPr>
                </a:tc>
                <a:tc>
                  <a:txBody>
                    <a:bodyPr/>
                    <a:lstStyle/>
                    <a:p>
                      <a:pPr indent="0" lvl="0" marL="0" rtl="0" algn="ctr">
                        <a:spcBef>
                          <a:spcPts val="0"/>
                        </a:spcBef>
                        <a:spcAft>
                          <a:spcPts val="0"/>
                        </a:spcAft>
                        <a:buNone/>
                      </a:pPr>
                      <a:r>
                        <a:rPr lang="en"/>
                        <a:t>A</a:t>
                      </a:r>
                      <a:endParaRPr/>
                    </a:p>
                  </a:txBody>
                  <a:tcPr marT="91425" marB="91425" marR="91425" marL="91425">
                    <a:solidFill>
                      <a:srgbClr val="FFF2CC"/>
                    </a:solidFill>
                  </a:tcPr>
                </a:tc>
              </a:tr>
              <a:tr h="348025">
                <a:tc>
                  <a:txBody>
                    <a:bodyPr/>
                    <a:lstStyle/>
                    <a:p>
                      <a:pPr indent="0" lvl="0" marL="0" rtl="0" algn="ctr">
                        <a:spcBef>
                          <a:spcPts val="0"/>
                        </a:spcBef>
                        <a:spcAft>
                          <a:spcPts val="0"/>
                        </a:spcAft>
                        <a:buNone/>
                      </a:pPr>
                      <a:r>
                        <a:rPr lang="en"/>
                        <a:t>3</a:t>
                      </a:r>
                      <a:endParaRPr/>
                    </a:p>
                  </a:txBody>
                  <a:tcPr marT="91425" marB="91425" marR="91425" marL="91425"/>
                </a:tc>
                <a:tc>
                  <a:txBody>
                    <a:bodyPr/>
                    <a:lstStyle/>
                    <a:p>
                      <a:pPr indent="0" lvl="0" marL="0" rtl="0" algn="ctr">
                        <a:spcBef>
                          <a:spcPts val="0"/>
                        </a:spcBef>
                        <a:spcAft>
                          <a:spcPts val="0"/>
                        </a:spcAft>
                        <a:buNone/>
                      </a:pPr>
                      <a:r>
                        <a:rPr lang="en"/>
                        <a:t>B</a:t>
                      </a:r>
                      <a:endParaRPr/>
                    </a:p>
                  </a:txBody>
                  <a:tcPr marT="91425" marB="91425" marR="91425" marL="91425"/>
                </a:tc>
              </a:tr>
              <a:tr h="348025">
                <a:tc>
                  <a:txBody>
                    <a:bodyPr/>
                    <a:lstStyle/>
                    <a:p>
                      <a:pPr indent="0" lvl="0" marL="0" rtl="0" algn="ctr">
                        <a:spcBef>
                          <a:spcPts val="0"/>
                        </a:spcBef>
                        <a:spcAft>
                          <a:spcPts val="0"/>
                        </a:spcAft>
                        <a:buNone/>
                      </a:pPr>
                      <a:r>
                        <a:rPr lang="en"/>
                        <a:t>1</a:t>
                      </a:r>
                      <a:endParaRPr/>
                    </a:p>
                  </a:txBody>
                  <a:tcPr marT="91425" marB="91425" marR="91425" marL="91425"/>
                </a:tc>
                <a:tc>
                  <a:txBody>
                    <a:bodyPr/>
                    <a:lstStyle/>
                    <a:p>
                      <a:pPr indent="0" lvl="0" marL="0" rtl="0" algn="ctr">
                        <a:spcBef>
                          <a:spcPts val="0"/>
                        </a:spcBef>
                        <a:spcAft>
                          <a:spcPts val="0"/>
                        </a:spcAft>
                        <a:buNone/>
                      </a:pPr>
                      <a:r>
                        <a:rPr lang="en"/>
                        <a:t>C</a:t>
                      </a:r>
                      <a:endParaRPr/>
                    </a:p>
                  </a:txBody>
                  <a:tcPr marT="91425" marB="91425" marR="91425" marL="91425"/>
                </a:tc>
              </a:tr>
              <a:tr h="348025">
                <a:tc>
                  <a:txBody>
                    <a:bodyPr/>
                    <a:lstStyle/>
                    <a:p>
                      <a:pPr indent="0" lvl="0" marL="0" rtl="0" algn="ctr">
                        <a:spcBef>
                          <a:spcPts val="0"/>
                        </a:spcBef>
                        <a:spcAft>
                          <a:spcPts val="0"/>
                        </a:spcAft>
                        <a:buNone/>
                      </a:pPr>
                      <a:r>
                        <a:rPr lang="en"/>
                        <a:t>3</a:t>
                      </a:r>
                      <a:endParaRPr/>
                    </a:p>
                  </a:txBody>
                  <a:tcPr marT="91425" marB="91425" marR="91425" marL="91425"/>
                </a:tc>
                <a:tc>
                  <a:txBody>
                    <a:bodyPr/>
                    <a:lstStyle/>
                    <a:p>
                      <a:pPr indent="0" lvl="0" marL="0" rtl="0" algn="ctr">
                        <a:spcBef>
                          <a:spcPts val="0"/>
                        </a:spcBef>
                        <a:spcAft>
                          <a:spcPts val="0"/>
                        </a:spcAft>
                        <a:buNone/>
                      </a:pPr>
                      <a:r>
                        <a:rPr lang="en"/>
                        <a:t>D</a:t>
                      </a:r>
                      <a:endParaRPr/>
                    </a:p>
                  </a:txBody>
                  <a:tcPr marT="91425" marB="91425" marR="91425" marL="91425"/>
                </a:tc>
              </a:tr>
              <a:tr h="348025">
                <a:tc>
                  <a:txBody>
                    <a:bodyPr/>
                    <a:lstStyle/>
                    <a:p>
                      <a:pPr indent="0" lvl="0" marL="0" rtl="0" algn="ctr">
                        <a:spcBef>
                          <a:spcPts val="0"/>
                        </a:spcBef>
                        <a:spcAft>
                          <a:spcPts val="0"/>
                        </a:spcAft>
                        <a:buNone/>
                      </a:pPr>
                      <a:r>
                        <a:rPr lang="en"/>
                        <a:t>1</a:t>
                      </a:r>
                      <a:endParaRPr/>
                    </a:p>
                  </a:txBody>
                  <a:tcPr marT="91425" marB="91425" marR="91425" marL="91425"/>
                </a:tc>
                <a:tc>
                  <a:txBody>
                    <a:bodyPr/>
                    <a:lstStyle/>
                    <a:p>
                      <a:pPr indent="0" lvl="0" marL="0" rtl="0" algn="ctr">
                        <a:spcBef>
                          <a:spcPts val="0"/>
                        </a:spcBef>
                        <a:spcAft>
                          <a:spcPts val="0"/>
                        </a:spcAft>
                        <a:buNone/>
                      </a:pPr>
                      <a:r>
                        <a:rPr lang="en"/>
                        <a:t>E</a:t>
                      </a:r>
                      <a:endParaRPr/>
                    </a:p>
                  </a:txBody>
                  <a:tcPr marT="91425" marB="91425" marR="91425" marL="91425"/>
                </a:tc>
              </a:tr>
            </a:tbl>
          </a:graphicData>
        </a:graphic>
      </p:graphicFrame>
      <p:sp>
        <p:nvSpPr>
          <p:cNvPr id="675" name="Google Shape;675;p86"/>
          <p:cNvSpPr txBox="1"/>
          <p:nvPr/>
        </p:nvSpPr>
        <p:spPr>
          <a:xfrm>
            <a:off x="2926200" y="2169000"/>
            <a:ext cx="1282500" cy="454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0B5394"/>
                </a:solidFill>
                <a:latin typeface="Roboto"/>
                <a:ea typeface="Roboto"/>
                <a:cs typeface="Roboto"/>
                <a:sym typeface="Roboto"/>
              </a:rPr>
              <a:t>Tally Counts</a:t>
            </a:r>
            <a:endParaRPr>
              <a:solidFill>
                <a:srgbClr val="0B5394"/>
              </a:solidFill>
              <a:latin typeface="Roboto"/>
              <a:ea typeface="Roboto"/>
              <a:cs typeface="Roboto"/>
              <a:sym typeface="Roboto"/>
            </a:endParaRPr>
          </a:p>
        </p:txBody>
      </p:sp>
      <p:sp>
        <p:nvSpPr>
          <p:cNvPr id="676" name="Google Shape;676;p86"/>
          <p:cNvSpPr txBox="1"/>
          <p:nvPr/>
        </p:nvSpPr>
        <p:spPr>
          <a:xfrm>
            <a:off x="5192225" y="2180550"/>
            <a:ext cx="1170600" cy="43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B5394"/>
                </a:solidFill>
                <a:latin typeface="Roboto"/>
                <a:ea typeface="Roboto"/>
                <a:cs typeface="Roboto"/>
                <a:sym typeface="Roboto"/>
              </a:rPr>
              <a:t>Start Index</a:t>
            </a:r>
            <a:endParaRPr>
              <a:solidFill>
                <a:srgbClr val="0B5394"/>
              </a:solidFill>
              <a:latin typeface="Roboto"/>
              <a:ea typeface="Roboto"/>
              <a:cs typeface="Roboto"/>
              <a:sym typeface="Roboto"/>
            </a:endParaRPr>
          </a:p>
        </p:txBody>
      </p:sp>
      <p:sp>
        <p:nvSpPr>
          <p:cNvPr id="677" name="Google Shape;677;p86"/>
          <p:cNvSpPr txBox="1"/>
          <p:nvPr/>
        </p:nvSpPr>
        <p:spPr>
          <a:xfrm>
            <a:off x="716125" y="2997500"/>
            <a:ext cx="1282500" cy="454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0B5394"/>
                </a:solidFill>
                <a:latin typeface="Roboto"/>
                <a:ea typeface="Roboto"/>
                <a:cs typeface="Roboto"/>
                <a:sym typeface="Roboto"/>
              </a:rPr>
              <a:t>Unsorted</a:t>
            </a:r>
            <a:endParaRPr>
              <a:solidFill>
                <a:srgbClr val="0B5394"/>
              </a:solidFill>
              <a:latin typeface="Roboto"/>
              <a:ea typeface="Roboto"/>
              <a:cs typeface="Roboto"/>
              <a:sym typeface="Roboto"/>
            </a:endParaRPr>
          </a:p>
        </p:txBody>
      </p:sp>
      <p:graphicFrame>
        <p:nvGraphicFramePr>
          <p:cNvPr id="678" name="Google Shape;678;p86"/>
          <p:cNvGraphicFramePr/>
          <p:nvPr/>
        </p:nvGraphicFramePr>
        <p:xfrm>
          <a:off x="7236750" y="409733"/>
          <a:ext cx="3000000" cy="3000000"/>
        </p:xfrm>
        <a:graphic>
          <a:graphicData uri="http://schemas.openxmlformats.org/drawingml/2006/table">
            <a:tbl>
              <a:tblPr>
                <a:noFill/>
                <a:tableStyleId>{D242228F-8E5F-427D-A51F-C4B3B28217BF}</a:tableStyleId>
              </a:tblPr>
              <a:tblGrid>
                <a:gridCol w="500575"/>
                <a:gridCol w="500575"/>
                <a:gridCol w="500575"/>
              </a:tblGrid>
              <a:tr h="257000">
                <a:tc>
                  <a:txBody>
                    <a:bodyPr/>
                    <a:lstStyle/>
                    <a:p>
                      <a:pPr indent="0" lvl="0" marL="0" rtl="0" algn="ctr">
                        <a:spcBef>
                          <a:spcPts val="0"/>
                        </a:spcBef>
                        <a:spcAft>
                          <a:spcPts val="0"/>
                        </a:spcAft>
                        <a:buNone/>
                      </a:pPr>
                      <a:r>
                        <a:rPr lang="en" sz="1000"/>
                        <a:t>Index</a:t>
                      </a:r>
                      <a:endParaRPr sz="1000"/>
                    </a:p>
                  </a:txBody>
                  <a:tcPr marT="91425" marB="91425" marR="91425" marL="91425" anchor="b">
                    <a:solidFill>
                      <a:srgbClr val="CCCCCC"/>
                    </a:solidFill>
                  </a:tcPr>
                </a:tc>
                <a:tc>
                  <a:txBody>
                    <a:bodyPr/>
                    <a:lstStyle/>
                    <a:p>
                      <a:pPr indent="0" lvl="0" marL="0" rtl="0" algn="ctr">
                        <a:spcBef>
                          <a:spcPts val="0"/>
                        </a:spcBef>
                        <a:spcAft>
                          <a:spcPts val="0"/>
                        </a:spcAft>
                        <a:buNone/>
                      </a:pPr>
                      <a:r>
                        <a:rPr lang="en"/>
                        <a:t>Key</a:t>
                      </a:r>
                      <a:endParaRPr/>
                    </a:p>
                  </a:txBody>
                  <a:tcPr marT="91425" marB="91425" marR="91425" marL="91425">
                    <a:solidFill>
                      <a:srgbClr val="CCCCCC"/>
                    </a:solidFill>
                  </a:tcPr>
                </a:tc>
                <a:tc>
                  <a:txBody>
                    <a:bodyPr/>
                    <a:lstStyle/>
                    <a:p>
                      <a:pPr indent="0" lvl="0" marL="0" rtl="0" algn="ctr">
                        <a:spcBef>
                          <a:spcPts val="0"/>
                        </a:spcBef>
                        <a:spcAft>
                          <a:spcPts val="0"/>
                        </a:spcAft>
                        <a:buNone/>
                      </a:pPr>
                      <a:r>
                        <a:rPr lang="en"/>
                        <a:t>Val</a:t>
                      </a:r>
                      <a:endParaRPr/>
                    </a:p>
                  </a:txBody>
                  <a:tcPr marT="91425" marB="91425" marR="91425" marL="91425">
                    <a:solidFill>
                      <a:srgbClr val="CCCCCC"/>
                    </a:solidFill>
                  </a:tcPr>
                </a:tc>
              </a:tr>
              <a:tr h="348025">
                <a:tc>
                  <a:txBody>
                    <a:bodyPr/>
                    <a:lstStyle/>
                    <a:p>
                      <a:pPr indent="0" lvl="0" marL="0" rtl="0" algn="ctr">
                        <a:spcBef>
                          <a:spcPts val="0"/>
                        </a:spcBef>
                        <a:spcAft>
                          <a:spcPts val="0"/>
                        </a:spcAft>
                        <a:buNone/>
                      </a:pPr>
                      <a:r>
                        <a:rPr lang="en"/>
                        <a:t>0</a:t>
                      </a:r>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348025">
                <a:tc>
                  <a:txBody>
                    <a:bodyPr/>
                    <a:lstStyle/>
                    <a:p>
                      <a:pPr indent="0" lvl="0" marL="0" rtl="0" algn="ctr">
                        <a:spcBef>
                          <a:spcPts val="0"/>
                        </a:spcBef>
                        <a:spcAft>
                          <a:spcPts val="0"/>
                        </a:spcAft>
                        <a:buNone/>
                      </a:pPr>
                      <a:r>
                        <a:rPr lang="en"/>
                        <a:t>1</a:t>
                      </a:r>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348025">
                <a:tc>
                  <a:txBody>
                    <a:bodyPr/>
                    <a:lstStyle/>
                    <a:p>
                      <a:pPr indent="0" lvl="0" marL="0" rtl="0" algn="ctr">
                        <a:spcBef>
                          <a:spcPts val="0"/>
                        </a:spcBef>
                        <a:spcAft>
                          <a:spcPts val="0"/>
                        </a:spcAft>
                        <a:buNone/>
                      </a:pPr>
                      <a:r>
                        <a:rPr lang="en"/>
                        <a:t>2</a:t>
                      </a:r>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348025">
                <a:tc>
                  <a:txBody>
                    <a:bodyPr/>
                    <a:lstStyle/>
                    <a:p>
                      <a:pPr indent="0" lvl="0" marL="0" rtl="0" algn="ctr">
                        <a:spcBef>
                          <a:spcPts val="0"/>
                        </a:spcBef>
                        <a:spcAft>
                          <a:spcPts val="0"/>
                        </a:spcAft>
                        <a:buNone/>
                      </a:pPr>
                      <a:r>
                        <a:rPr lang="en"/>
                        <a:t>3</a:t>
                      </a:r>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348025">
                <a:tc>
                  <a:txBody>
                    <a:bodyPr/>
                    <a:lstStyle/>
                    <a:p>
                      <a:pPr indent="0" lvl="0" marL="0" rtl="0" algn="ctr">
                        <a:spcBef>
                          <a:spcPts val="0"/>
                        </a:spcBef>
                        <a:spcAft>
                          <a:spcPts val="0"/>
                        </a:spcAft>
                        <a:buNone/>
                      </a:pPr>
                      <a:r>
                        <a:rPr lang="en"/>
                        <a:t>4</a:t>
                      </a:r>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bl>
          </a:graphicData>
        </a:graphic>
      </p:graphicFrame>
      <p:sp>
        <p:nvSpPr>
          <p:cNvPr id="679" name="Google Shape;679;p86"/>
          <p:cNvSpPr txBox="1"/>
          <p:nvPr/>
        </p:nvSpPr>
        <p:spPr>
          <a:xfrm>
            <a:off x="981900" y="4246675"/>
            <a:ext cx="7180200" cy="45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accent3"/>
                </a:solidFill>
                <a:latin typeface="Roboto"/>
                <a:ea typeface="Roboto"/>
                <a:cs typeface="Roboto"/>
                <a:sym typeface="Roboto"/>
              </a:rPr>
              <a:t>(5)	</a:t>
            </a:r>
            <a:r>
              <a:rPr b="1" lang="en">
                <a:solidFill>
                  <a:schemeClr val="accent3"/>
                </a:solidFill>
                <a:latin typeface="Roboto"/>
                <a:ea typeface="Roboto"/>
                <a:cs typeface="Roboto"/>
                <a:sym typeface="Roboto"/>
              </a:rPr>
              <a:t>Copy items from original array to sorted array. Follow the target positions </a:t>
            </a:r>
            <a:endParaRPr b="1">
              <a:solidFill>
                <a:schemeClr val="accent3"/>
              </a:solidFill>
              <a:latin typeface="Roboto"/>
              <a:ea typeface="Roboto"/>
              <a:cs typeface="Roboto"/>
              <a:sym typeface="Roboto"/>
            </a:endParaRPr>
          </a:p>
          <a:p>
            <a:pPr indent="457200" lvl="0" marL="0" rtl="0" algn="l">
              <a:spcBef>
                <a:spcPts val="0"/>
              </a:spcBef>
              <a:spcAft>
                <a:spcPts val="0"/>
              </a:spcAft>
              <a:buNone/>
            </a:pPr>
            <a:r>
              <a:rPr b="1" lang="en">
                <a:solidFill>
                  <a:schemeClr val="accent3"/>
                </a:solidFill>
                <a:latin typeface="Roboto"/>
                <a:ea typeface="Roboto"/>
                <a:cs typeface="Roboto"/>
                <a:sym typeface="Roboto"/>
              </a:rPr>
              <a:t>calculated and update accordingly.</a:t>
            </a:r>
            <a:r>
              <a:rPr b="1" lang="en">
                <a:solidFill>
                  <a:schemeClr val="accent3"/>
                </a:solidFill>
                <a:latin typeface="Roboto"/>
                <a:ea typeface="Roboto"/>
                <a:cs typeface="Roboto"/>
                <a:sym typeface="Roboto"/>
              </a:rPr>
              <a:t> </a:t>
            </a:r>
            <a:endParaRPr b="1">
              <a:solidFill>
                <a:schemeClr val="accent3"/>
              </a:solidFill>
            </a:endParaRPr>
          </a:p>
          <a:p>
            <a:pPr indent="0" lvl="0" marL="457200" rtl="0" algn="l">
              <a:spcBef>
                <a:spcPts val="0"/>
              </a:spcBef>
              <a:spcAft>
                <a:spcPts val="0"/>
              </a:spcAft>
              <a:buNone/>
            </a:pPr>
            <a:r>
              <a:t/>
            </a:r>
            <a:endParaRPr b="1">
              <a:solidFill>
                <a:schemeClr val="accent3"/>
              </a:solidFill>
              <a:latin typeface="Roboto"/>
              <a:ea typeface="Roboto"/>
              <a:cs typeface="Roboto"/>
              <a:sym typeface="Roboto"/>
            </a:endParaRPr>
          </a:p>
          <a:p>
            <a:pPr indent="0" lvl="0" marL="0" rtl="0" algn="l">
              <a:spcBef>
                <a:spcPts val="0"/>
              </a:spcBef>
              <a:spcAft>
                <a:spcPts val="0"/>
              </a:spcAft>
              <a:buNone/>
            </a:pPr>
            <a:r>
              <a:t/>
            </a:r>
            <a:endParaRPr b="1">
              <a:solidFill>
                <a:schemeClr val="accent3"/>
              </a:solidFill>
              <a:latin typeface="Roboto"/>
              <a:ea typeface="Roboto"/>
              <a:cs typeface="Roboto"/>
              <a:sym typeface="Roboto"/>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3" name="Shape 683"/>
        <p:cNvGrpSpPr/>
        <p:nvPr/>
      </p:nvGrpSpPr>
      <p:grpSpPr>
        <a:xfrm>
          <a:off x="0" y="0"/>
          <a:ext cx="0" cy="0"/>
          <a:chOff x="0" y="0"/>
          <a:chExt cx="0" cy="0"/>
        </a:xfrm>
      </p:grpSpPr>
      <p:graphicFrame>
        <p:nvGraphicFramePr>
          <p:cNvPr id="684" name="Google Shape;684;p87"/>
          <p:cNvGraphicFramePr/>
          <p:nvPr/>
        </p:nvGraphicFramePr>
        <p:xfrm>
          <a:off x="2816600" y="409725"/>
          <a:ext cx="3000000" cy="3000000"/>
        </p:xfrm>
        <a:graphic>
          <a:graphicData uri="http://schemas.openxmlformats.org/drawingml/2006/table">
            <a:tbl>
              <a:tblPr>
                <a:noFill/>
                <a:tableStyleId>{D242228F-8E5F-427D-A51F-C4B3B28217BF}</a:tableStyleId>
              </a:tblPr>
              <a:tblGrid>
                <a:gridCol w="750850"/>
                <a:gridCol w="750850"/>
              </a:tblGrid>
              <a:tr h="396200">
                <a:tc>
                  <a:txBody>
                    <a:bodyPr/>
                    <a:lstStyle/>
                    <a:p>
                      <a:pPr indent="0" lvl="0" marL="0" rtl="0" algn="ctr">
                        <a:spcBef>
                          <a:spcPts val="0"/>
                        </a:spcBef>
                        <a:spcAft>
                          <a:spcPts val="0"/>
                        </a:spcAft>
                        <a:buNone/>
                      </a:pPr>
                      <a:r>
                        <a:rPr lang="en"/>
                        <a:t>Key</a:t>
                      </a:r>
                      <a:endParaRPr/>
                    </a:p>
                  </a:txBody>
                  <a:tcPr marT="91425" marB="91425" marR="91425" marL="91425">
                    <a:solidFill>
                      <a:srgbClr val="B7B7B7"/>
                    </a:solidFill>
                  </a:tcPr>
                </a:tc>
                <a:tc>
                  <a:txBody>
                    <a:bodyPr/>
                    <a:lstStyle/>
                    <a:p>
                      <a:pPr indent="0" lvl="0" marL="0" rtl="0" algn="ctr">
                        <a:spcBef>
                          <a:spcPts val="0"/>
                        </a:spcBef>
                        <a:spcAft>
                          <a:spcPts val="0"/>
                        </a:spcAft>
                        <a:buNone/>
                      </a:pPr>
                      <a:r>
                        <a:rPr lang="en"/>
                        <a:t>Count</a:t>
                      </a:r>
                      <a:endParaRPr/>
                    </a:p>
                  </a:txBody>
                  <a:tcPr marT="91425" marB="91425" marR="91425" marL="91425">
                    <a:solidFill>
                      <a:srgbClr val="B7B7B7"/>
                    </a:solidFill>
                  </a:tcPr>
                </a:tc>
              </a:tr>
              <a:tr h="381000">
                <a:tc>
                  <a:txBody>
                    <a:bodyPr/>
                    <a:lstStyle/>
                    <a:p>
                      <a:pPr indent="0" lvl="0" marL="0" rtl="0" algn="ctr">
                        <a:spcBef>
                          <a:spcPts val="0"/>
                        </a:spcBef>
                        <a:spcAft>
                          <a:spcPts val="0"/>
                        </a:spcAft>
                        <a:buNone/>
                      </a:pPr>
                      <a:r>
                        <a:rPr lang="en"/>
                        <a:t>1</a:t>
                      </a:r>
                      <a:endParaRPr/>
                    </a:p>
                  </a:txBody>
                  <a:tcPr marT="91425" marB="91425" marR="91425" marL="91425"/>
                </a:tc>
                <a:tc>
                  <a:txBody>
                    <a:bodyPr/>
                    <a:lstStyle/>
                    <a:p>
                      <a:pPr indent="0" lvl="0" marL="0" rtl="0" algn="ctr">
                        <a:spcBef>
                          <a:spcPts val="0"/>
                        </a:spcBef>
                        <a:spcAft>
                          <a:spcPts val="0"/>
                        </a:spcAft>
                        <a:buNone/>
                      </a:pPr>
                      <a:r>
                        <a:rPr lang="en">
                          <a:solidFill>
                            <a:schemeClr val="accent3"/>
                          </a:solidFill>
                        </a:rPr>
                        <a:t>1</a:t>
                      </a:r>
                      <a:endParaRPr>
                        <a:solidFill>
                          <a:schemeClr val="accent3"/>
                        </a:solidFill>
                      </a:endParaRPr>
                    </a:p>
                  </a:txBody>
                  <a:tcPr marT="91425" marB="91425" marR="91425" marL="91425"/>
                </a:tc>
              </a:tr>
              <a:tr h="381000">
                <a:tc>
                  <a:txBody>
                    <a:bodyPr/>
                    <a:lstStyle/>
                    <a:p>
                      <a:pPr indent="0" lvl="0" marL="0" rtl="0" algn="ctr">
                        <a:spcBef>
                          <a:spcPts val="0"/>
                        </a:spcBef>
                        <a:spcAft>
                          <a:spcPts val="0"/>
                        </a:spcAft>
                        <a:buNone/>
                      </a:pPr>
                      <a:r>
                        <a:rPr lang="en"/>
                        <a:t>2</a:t>
                      </a:r>
                      <a:endParaRPr/>
                    </a:p>
                  </a:txBody>
                  <a:tcPr marT="91425" marB="91425" marR="91425" marL="91425"/>
                </a:tc>
                <a:tc>
                  <a:txBody>
                    <a:bodyPr/>
                    <a:lstStyle/>
                    <a:p>
                      <a:pPr indent="0" lvl="0" marL="0" rtl="0" algn="ctr">
                        <a:spcBef>
                          <a:spcPts val="0"/>
                        </a:spcBef>
                        <a:spcAft>
                          <a:spcPts val="0"/>
                        </a:spcAft>
                        <a:buNone/>
                      </a:pPr>
                      <a:r>
                        <a:rPr lang="en">
                          <a:solidFill>
                            <a:schemeClr val="accent1"/>
                          </a:solidFill>
                        </a:rPr>
                        <a:t>2</a:t>
                      </a:r>
                      <a:endParaRPr>
                        <a:solidFill>
                          <a:schemeClr val="accent1"/>
                        </a:solidFill>
                      </a:endParaRPr>
                    </a:p>
                  </a:txBody>
                  <a:tcPr marT="91425" marB="91425" marR="91425" marL="91425"/>
                </a:tc>
              </a:tr>
              <a:tr h="381000">
                <a:tc>
                  <a:txBody>
                    <a:bodyPr/>
                    <a:lstStyle/>
                    <a:p>
                      <a:pPr indent="0" lvl="0" marL="0" rtl="0" algn="ctr">
                        <a:spcBef>
                          <a:spcPts val="0"/>
                        </a:spcBef>
                        <a:spcAft>
                          <a:spcPts val="0"/>
                        </a:spcAft>
                        <a:buNone/>
                      </a:pPr>
                      <a:r>
                        <a:rPr lang="en"/>
                        <a:t>3</a:t>
                      </a:r>
                      <a:endParaRPr/>
                    </a:p>
                  </a:txBody>
                  <a:tcPr marT="91425" marB="91425" marR="91425" marL="91425"/>
                </a:tc>
                <a:tc>
                  <a:txBody>
                    <a:bodyPr/>
                    <a:lstStyle/>
                    <a:p>
                      <a:pPr indent="0" lvl="0" marL="0" rtl="0" algn="ctr">
                        <a:spcBef>
                          <a:spcPts val="0"/>
                        </a:spcBef>
                        <a:spcAft>
                          <a:spcPts val="0"/>
                        </a:spcAft>
                        <a:buNone/>
                      </a:pPr>
                      <a:r>
                        <a:rPr lang="en">
                          <a:solidFill>
                            <a:schemeClr val="accent2"/>
                          </a:solidFill>
                        </a:rPr>
                        <a:t>3</a:t>
                      </a:r>
                      <a:endParaRPr>
                        <a:solidFill>
                          <a:schemeClr val="accent2"/>
                        </a:solidFill>
                      </a:endParaRPr>
                    </a:p>
                  </a:txBody>
                  <a:tcPr marT="91425" marB="91425" marR="91425" marL="91425"/>
                </a:tc>
              </a:tr>
            </a:tbl>
          </a:graphicData>
        </a:graphic>
      </p:graphicFrame>
      <p:graphicFrame>
        <p:nvGraphicFramePr>
          <p:cNvPr id="685" name="Google Shape;685;p87"/>
          <p:cNvGraphicFramePr/>
          <p:nvPr/>
        </p:nvGraphicFramePr>
        <p:xfrm>
          <a:off x="5026675" y="409725"/>
          <a:ext cx="3000000" cy="3000000"/>
        </p:xfrm>
        <a:graphic>
          <a:graphicData uri="http://schemas.openxmlformats.org/drawingml/2006/table">
            <a:tbl>
              <a:tblPr>
                <a:noFill/>
                <a:tableStyleId>{D242228F-8E5F-427D-A51F-C4B3B28217BF}</a:tableStyleId>
              </a:tblPr>
              <a:tblGrid>
                <a:gridCol w="690275"/>
                <a:gridCol w="811425"/>
              </a:tblGrid>
              <a:tr h="396200">
                <a:tc>
                  <a:txBody>
                    <a:bodyPr/>
                    <a:lstStyle/>
                    <a:p>
                      <a:pPr indent="0" lvl="0" marL="0" rtl="0" algn="ctr">
                        <a:spcBef>
                          <a:spcPts val="0"/>
                        </a:spcBef>
                        <a:spcAft>
                          <a:spcPts val="0"/>
                        </a:spcAft>
                        <a:buNone/>
                      </a:pPr>
                      <a:r>
                        <a:rPr lang="en"/>
                        <a:t>Key</a:t>
                      </a:r>
                      <a:endParaRPr/>
                    </a:p>
                  </a:txBody>
                  <a:tcPr marT="91425" marB="91425" marR="91425" marL="91425">
                    <a:solidFill>
                      <a:srgbClr val="B7B7B7"/>
                    </a:solidFill>
                  </a:tcPr>
                </a:tc>
                <a:tc>
                  <a:txBody>
                    <a:bodyPr/>
                    <a:lstStyle/>
                    <a:p>
                      <a:pPr indent="0" lvl="0" marL="0" rtl="0" algn="ctr">
                        <a:spcBef>
                          <a:spcPts val="0"/>
                        </a:spcBef>
                        <a:spcAft>
                          <a:spcPts val="0"/>
                        </a:spcAft>
                        <a:buNone/>
                      </a:pPr>
                      <a:r>
                        <a:rPr lang="en"/>
                        <a:t>Start</a:t>
                      </a:r>
                      <a:endParaRPr/>
                    </a:p>
                  </a:txBody>
                  <a:tcPr marT="91425" marB="91425" marR="91425" marL="91425">
                    <a:solidFill>
                      <a:srgbClr val="B7B7B7"/>
                    </a:solidFill>
                  </a:tcPr>
                </a:tc>
              </a:tr>
              <a:tr h="381000">
                <a:tc>
                  <a:txBody>
                    <a:bodyPr/>
                    <a:lstStyle/>
                    <a:p>
                      <a:pPr indent="0" lvl="0" marL="0" rtl="0" algn="ctr">
                        <a:spcBef>
                          <a:spcPts val="0"/>
                        </a:spcBef>
                        <a:spcAft>
                          <a:spcPts val="0"/>
                        </a:spcAft>
                        <a:buNone/>
                      </a:pPr>
                      <a:r>
                        <a:rPr lang="en"/>
                        <a:t>1</a:t>
                      </a:r>
                      <a:endParaRPr/>
                    </a:p>
                  </a:txBody>
                  <a:tcPr marT="91425" marB="91425" marR="91425" marL="91425"/>
                </a:tc>
                <a:tc>
                  <a:txBody>
                    <a:bodyPr/>
                    <a:lstStyle/>
                    <a:p>
                      <a:pPr indent="0" lvl="0" marL="0" rtl="0" algn="ctr">
                        <a:spcBef>
                          <a:spcPts val="0"/>
                        </a:spcBef>
                        <a:spcAft>
                          <a:spcPts val="0"/>
                        </a:spcAft>
                        <a:buNone/>
                      </a:pPr>
                      <a:r>
                        <a:rPr lang="en"/>
                        <a:t>0</a:t>
                      </a:r>
                      <a:endParaRPr/>
                    </a:p>
                  </a:txBody>
                  <a:tcPr marT="91425" marB="91425" marR="91425" marL="91425"/>
                </a:tc>
              </a:tr>
              <a:tr h="381000">
                <a:tc>
                  <a:txBody>
                    <a:bodyPr/>
                    <a:lstStyle/>
                    <a:p>
                      <a:pPr indent="0" lvl="0" marL="0" rtl="0" algn="ctr">
                        <a:spcBef>
                          <a:spcPts val="0"/>
                        </a:spcBef>
                        <a:spcAft>
                          <a:spcPts val="0"/>
                        </a:spcAft>
                        <a:buNone/>
                      </a:pPr>
                      <a:r>
                        <a:rPr lang="en"/>
                        <a:t>2</a:t>
                      </a:r>
                      <a:endParaRPr/>
                    </a:p>
                  </a:txBody>
                  <a:tcPr marT="91425" marB="91425" marR="91425" marL="91425"/>
                </a:tc>
                <a:tc>
                  <a:txBody>
                    <a:bodyPr/>
                    <a:lstStyle/>
                    <a:p>
                      <a:pPr indent="0" lvl="0" marL="0" rtl="0" algn="ctr">
                        <a:spcBef>
                          <a:spcPts val="0"/>
                        </a:spcBef>
                        <a:spcAft>
                          <a:spcPts val="0"/>
                        </a:spcAft>
                        <a:buNone/>
                      </a:pPr>
                      <a:r>
                        <a:rPr lang="en"/>
                        <a:t>3</a:t>
                      </a:r>
                      <a:endParaRPr u="sng"/>
                    </a:p>
                  </a:txBody>
                  <a:tcPr marT="91425" marB="91425" marR="91425" marL="91425">
                    <a:solidFill>
                      <a:srgbClr val="B6D7A8"/>
                    </a:solidFill>
                  </a:tcPr>
                </a:tc>
              </a:tr>
              <a:tr h="381000">
                <a:tc>
                  <a:txBody>
                    <a:bodyPr/>
                    <a:lstStyle/>
                    <a:p>
                      <a:pPr indent="0" lvl="0" marL="0" rtl="0" algn="ctr">
                        <a:spcBef>
                          <a:spcPts val="0"/>
                        </a:spcBef>
                        <a:spcAft>
                          <a:spcPts val="0"/>
                        </a:spcAft>
                        <a:buNone/>
                      </a:pPr>
                      <a:r>
                        <a:rPr lang="en"/>
                        <a:t>3</a:t>
                      </a:r>
                      <a:endParaRPr/>
                    </a:p>
                  </a:txBody>
                  <a:tcPr marT="91425" marB="91425" marR="91425" marL="91425"/>
                </a:tc>
                <a:tc>
                  <a:txBody>
                    <a:bodyPr/>
                    <a:lstStyle/>
                    <a:p>
                      <a:pPr indent="0" lvl="0" marL="0" rtl="0" algn="ctr">
                        <a:spcBef>
                          <a:spcPts val="0"/>
                        </a:spcBef>
                        <a:spcAft>
                          <a:spcPts val="0"/>
                        </a:spcAft>
                        <a:buNone/>
                      </a:pPr>
                      <a:r>
                        <a:rPr lang="en"/>
                        <a:t>3</a:t>
                      </a:r>
                      <a:endParaRPr/>
                    </a:p>
                  </a:txBody>
                  <a:tcPr marT="91425" marB="91425" marR="91425" marL="91425"/>
                </a:tc>
              </a:tr>
            </a:tbl>
          </a:graphicData>
        </a:graphic>
      </p:graphicFrame>
      <p:graphicFrame>
        <p:nvGraphicFramePr>
          <p:cNvPr id="686" name="Google Shape;686;p87"/>
          <p:cNvGraphicFramePr/>
          <p:nvPr/>
        </p:nvGraphicFramePr>
        <p:xfrm>
          <a:off x="606525" y="409733"/>
          <a:ext cx="3000000" cy="3000000"/>
        </p:xfrm>
        <a:graphic>
          <a:graphicData uri="http://schemas.openxmlformats.org/drawingml/2006/table">
            <a:tbl>
              <a:tblPr>
                <a:noFill/>
                <a:tableStyleId>{D242228F-8E5F-427D-A51F-C4B3B28217BF}</a:tableStyleId>
              </a:tblPr>
              <a:tblGrid>
                <a:gridCol w="750850"/>
                <a:gridCol w="750850"/>
              </a:tblGrid>
              <a:tr h="257000">
                <a:tc>
                  <a:txBody>
                    <a:bodyPr/>
                    <a:lstStyle/>
                    <a:p>
                      <a:pPr indent="0" lvl="0" marL="0" rtl="0" algn="ctr">
                        <a:spcBef>
                          <a:spcPts val="0"/>
                        </a:spcBef>
                        <a:spcAft>
                          <a:spcPts val="0"/>
                        </a:spcAft>
                        <a:buNone/>
                      </a:pPr>
                      <a:r>
                        <a:rPr lang="en"/>
                        <a:t>Key</a:t>
                      </a:r>
                      <a:endParaRPr/>
                    </a:p>
                  </a:txBody>
                  <a:tcPr marT="91425" marB="91425" marR="91425" marL="91425">
                    <a:solidFill>
                      <a:srgbClr val="CCCCCC"/>
                    </a:solidFill>
                  </a:tcPr>
                </a:tc>
                <a:tc>
                  <a:txBody>
                    <a:bodyPr/>
                    <a:lstStyle/>
                    <a:p>
                      <a:pPr indent="0" lvl="0" marL="0" rtl="0" algn="ctr">
                        <a:spcBef>
                          <a:spcPts val="0"/>
                        </a:spcBef>
                        <a:spcAft>
                          <a:spcPts val="0"/>
                        </a:spcAft>
                        <a:buNone/>
                      </a:pPr>
                      <a:r>
                        <a:rPr lang="en"/>
                        <a:t>Val</a:t>
                      </a:r>
                      <a:endParaRPr/>
                    </a:p>
                  </a:txBody>
                  <a:tcPr marT="91425" marB="91425" marR="91425" marL="91425">
                    <a:solidFill>
                      <a:srgbClr val="CCCCCC"/>
                    </a:solidFill>
                  </a:tcPr>
                </a:tc>
              </a:tr>
              <a:tr h="348025">
                <a:tc>
                  <a:txBody>
                    <a:bodyPr/>
                    <a:lstStyle/>
                    <a:p>
                      <a:pPr indent="0" lvl="0" marL="0" rtl="0" algn="ctr">
                        <a:spcBef>
                          <a:spcPts val="0"/>
                        </a:spcBef>
                        <a:spcAft>
                          <a:spcPts val="0"/>
                        </a:spcAft>
                        <a:buNone/>
                      </a:pPr>
                      <a:r>
                        <a:rPr lang="en"/>
                        <a:t>2</a:t>
                      </a:r>
                      <a:endParaRPr/>
                    </a:p>
                  </a:txBody>
                  <a:tcPr marT="91425" marB="91425" marR="91425" marL="91425">
                    <a:solidFill>
                      <a:srgbClr val="FFF2CC"/>
                    </a:solidFill>
                  </a:tcPr>
                </a:tc>
                <a:tc>
                  <a:txBody>
                    <a:bodyPr/>
                    <a:lstStyle/>
                    <a:p>
                      <a:pPr indent="0" lvl="0" marL="0" rtl="0" algn="ctr">
                        <a:spcBef>
                          <a:spcPts val="0"/>
                        </a:spcBef>
                        <a:spcAft>
                          <a:spcPts val="0"/>
                        </a:spcAft>
                        <a:buNone/>
                      </a:pPr>
                      <a:r>
                        <a:rPr lang="en"/>
                        <a:t>A</a:t>
                      </a:r>
                      <a:endParaRPr/>
                    </a:p>
                  </a:txBody>
                  <a:tcPr marT="91425" marB="91425" marR="91425" marL="91425">
                    <a:solidFill>
                      <a:srgbClr val="FFF2CC"/>
                    </a:solidFill>
                  </a:tcPr>
                </a:tc>
              </a:tr>
              <a:tr h="348025">
                <a:tc>
                  <a:txBody>
                    <a:bodyPr/>
                    <a:lstStyle/>
                    <a:p>
                      <a:pPr indent="0" lvl="0" marL="0" rtl="0" algn="ctr">
                        <a:spcBef>
                          <a:spcPts val="0"/>
                        </a:spcBef>
                        <a:spcAft>
                          <a:spcPts val="0"/>
                        </a:spcAft>
                        <a:buNone/>
                      </a:pPr>
                      <a:r>
                        <a:rPr lang="en"/>
                        <a:t>3</a:t>
                      </a:r>
                      <a:endParaRPr/>
                    </a:p>
                  </a:txBody>
                  <a:tcPr marT="91425" marB="91425" marR="91425" marL="91425"/>
                </a:tc>
                <a:tc>
                  <a:txBody>
                    <a:bodyPr/>
                    <a:lstStyle/>
                    <a:p>
                      <a:pPr indent="0" lvl="0" marL="0" rtl="0" algn="ctr">
                        <a:spcBef>
                          <a:spcPts val="0"/>
                        </a:spcBef>
                        <a:spcAft>
                          <a:spcPts val="0"/>
                        </a:spcAft>
                        <a:buNone/>
                      </a:pPr>
                      <a:r>
                        <a:rPr lang="en"/>
                        <a:t>B</a:t>
                      </a:r>
                      <a:endParaRPr/>
                    </a:p>
                  </a:txBody>
                  <a:tcPr marT="91425" marB="91425" marR="91425" marL="91425"/>
                </a:tc>
              </a:tr>
              <a:tr h="348025">
                <a:tc>
                  <a:txBody>
                    <a:bodyPr/>
                    <a:lstStyle/>
                    <a:p>
                      <a:pPr indent="0" lvl="0" marL="0" rtl="0" algn="ctr">
                        <a:spcBef>
                          <a:spcPts val="0"/>
                        </a:spcBef>
                        <a:spcAft>
                          <a:spcPts val="0"/>
                        </a:spcAft>
                        <a:buNone/>
                      </a:pPr>
                      <a:r>
                        <a:rPr lang="en"/>
                        <a:t>1</a:t>
                      </a:r>
                      <a:endParaRPr/>
                    </a:p>
                  </a:txBody>
                  <a:tcPr marT="91425" marB="91425" marR="91425" marL="91425"/>
                </a:tc>
                <a:tc>
                  <a:txBody>
                    <a:bodyPr/>
                    <a:lstStyle/>
                    <a:p>
                      <a:pPr indent="0" lvl="0" marL="0" rtl="0" algn="ctr">
                        <a:spcBef>
                          <a:spcPts val="0"/>
                        </a:spcBef>
                        <a:spcAft>
                          <a:spcPts val="0"/>
                        </a:spcAft>
                        <a:buNone/>
                      </a:pPr>
                      <a:r>
                        <a:rPr lang="en"/>
                        <a:t>C</a:t>
                      </a:r>
                      <a:endParaRPr/>
                    </a:p>
                  </a:txBody>
                  <a:tcPr marT="91425" marB="91425" marR="91425" marL="91425"/>
                </a:tc>
              </a:tr>
              <a:tr h="348025">
                <a:tc>
                  <a:txBody>
                    <a:bodyPr/>
                    <a:lstStyle/>
                    <a:p>
                      <a:pPr indent="0" lvl="0" marL="0" rtl="0" algn="ctr">
                        <a:spcBef>
                          <a:spcPts val="0"/>
                        </a:spcBef>
                        <a:spcAft>
                          <a:spcPts val="0"/>
                        </a:spcAft>
                        <a:buNone/>
                      </a:pPr>
                      <a:r>
                        <a:rPr lang="en"/>
                        <a:t>3</a:t>
                      </a:r>
                      <a:endParaRPr/>
                    </a:p>
                  </a:txBody>
                  <a:tcPr marT="91425" marB="91425" marR="91425" marL="91425"/>
                </a:tc>
                <a:tc>
                  <a:txBody>
                    <a:bodyPr/>
                    <a:lstStyle/>
                    <a:p>
                      <a:pPr indent="0" lvl="0" marL="0" rtl="0" algn="ctr">
                        <a:spcBef>
                          <a:spcPts val="0"/>
                        </a:spcBef>
                        <a:spcAft>
                          <a:spcPts val="0"/>
                        </a:spcAft>
                        <a:buNone/>
                      </a:pPr>
                      <a:r>
                        <a:rPr lang="en"/>
                        <a:t>D</a:t>
                      </a:r>
                      <a:endParaRPr/>
                    </a:p>
                  </a:txBody>
                  <a:tcPr marT="91425" marB="91425" marR="91425" marL="91425"/>
                </a:tc>
              </a:tr>
              <a:tr h="348025">
                <a:tc>
                  <a:txBody>
                    <a:bodyPr/>
                    <a:lstStyle/>
                    <a:p>
                      <a:pPr indent="0" lvl="0" marL="0" rtl="0" algn="ctr">
                        <a:spcBef>
                          <a:spcPts val="0"/>
                        </a:spcBef>
                        <a:spcAft>
                          <a:spcPts val="0"/>
                        </a:spcAft>
                        <a:buNone/>
                      </a:pPr>
                      <a:r>
                        <a:rPr lang="en"/>
                        <a:t>1</a:t>
                      </a:r>
                      <a:endParaRPr/>
                    </a:p>
                  </a:txBody>
                  <a:tcPr marT="91425" marB="91425" marR="91425" marL="91425"/>
                </a:tc>
                <a:tc>
                  <a:txBody>
                    <a:bodyPr/>
                    <a:lstStyle/>
                    <a:p>
                      <a:pPr indent="0" lvl="0" marL="0" rtl="0" algn="ctr">
                        <a:spcBef>
                          <a:spcPts val="0"/>
                        </a:spcBef>
                        <a:spcAft>
                          <a:spcPts val="0"/>
                        </a:spcAft>
                        <a:buNone/>
                      </a:pPr>
                      <a:r>
                        <a:rPr lang="en"/>
                        <a:t>E</a:t>
                      </a:r>
                      <a:endParaRPr/>
                    </a:p>
                  </a:txBody>
                  <a:tcPr marT="91425" marB="91425" marR="91425" marL="91425"/>
                </a:tc>
              </a:tr>
            </a:tbl>
          </a:graphicData>
        </a:graphic>
      </p:graphicFrame>
      <p:sp>
        <p:nvSpPr>
          <p:cNvPr id="687" name="Google Shape;687;p87"/>
          <p:cNvSpPr txBox="1"/>
          <p:nvPr/>
        </p:nvSpPr>
        <p:spPr>
          <a:xfrm>
            <a:off x="2926200" y="2169000"/>
            <a:ext cx="1282500" cy="454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0B5394"/>
                </a:solidFill>
                <a:latin typeface="Roboto"/>
                <a:ea typeface="Roboto"/>
                <a:cs typeface="Roboto"/>
                <a:sym typeface="Roboto"/>
              </a:rPr>
              <a:t>Tally Counts</a:t>
            </a:r>
            <a:endParaRPr>
              <a:solidFill>
                <a:srgbClr val="0B5394"/>
              </a:solidFill>
              <a:latin typeface="Roboto"/>
              <a:ea typeface="Roboto"/>
              <a:cs typeface="Roboto"/>
              <a:sym typeface="Roboto"/>
            </a:endParaRPr>
          </a:p>
        </p:txBody>
      </p:sp>
      <p:sp>
        <p:nvSpPr>
          <p:cNvPr id="688" name="Google Shape;688;p87"/>
          <p:cNvSpPr txBox="1"/>
          <p:nvPr/>
        </p:nvSpPr>
        <p:spPr>
          <a:xfrm>
            <a:off x="5192225" y="2180550"/>
            <a:ext cx="1170600" cy="43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B5394"/>
                </a:solidFill>
                <a:latin typeface="Roboto"/>
                <a:ea typeface="Roboto"/>
                <a:cs typeface="Roboto"/>
                <a:sym typeface="Roboto"/>
              </a:rPr>
              <a:t>Start Index</a:t>
            </a:r>
            <a:endParaRPr>
              <a:solidFill>
                <a:srgbClr val="0B5394"/>
              </a:solidFill>
              <a:latin typeface="Roboto"/>
              <a:ea typeface="Roboto"/>
              <a:cs typeface="Roboto"/>
              <a:sym typeface="Roboto"/>
            </a:endParaRPr>
          </a:p>
        </p:txBody>
      </p:sp>
      <p:sp>
        <p:nvSpPr>
          <p:cNvPr id="689" name="Google Shape;689;p87"/>
          <p:cNvSpPr txBox="1"/>
          <p:nvPr/>
        </p:nvSpPr>
        <p:spPr>
          <a:xfrm>
            <a:off x="716125" y="2997500"/>
            <a:ext cx="1282500" cy="454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0B5394"/>
                </a:solidFill>
                <a:latin typeface="Roboto"/>
                <a:ea typeface="Roboto"/>
                <a:cs typeface="Roboto"/>
                <a:sym typeface="Roboto"/>
              </a:rPr>
              <a:t>Unsorted</a:t>
            </a:r>
            <a:endParaRPr>
              <a:solidFill>
                <a:srgbClr val="0B5394"/>
              </a:solidFill>
              <a:latin typeface="Roboto"/>
              <a:ea typeface="Roboto"/>
              <a:cs typeface="Roboto"/>
              <a:sym typeface="Roboto"/>
            </a:endParaRPr>
          </a:p>
        </p:txBody>
      </p:sp>
      <p:graphicFrame>
        <p:nvGraphicFramePr>
          <p:cNvPr id="690" name="Google Shape;690;p87"/>
          <p:cNvGraphicFramePr/>
          <p:nvPr/>
        </p:nvGraphicFramePr>
        <p:xfrm>
          <a:off x="7236750" y="409733"/>
          <a:ext cx="3000000" cy="3000000"/>
        </p:xfrm>
        <a:graphic>
          <a:graphicData uri="http://schemas.openxmlformats.org/drawingml/2006/table">
            <a:tbl>
              <a:tblPr>
                <a:noFill/>
                <a:tableStyleId>{D242228F-8E5F-427D-A51F-C4B3B28217BF}</a:tableStyleId>
              </a:tblPr>
              <a:tblGrid>
                <a:gridCol w="500575"/>
                <a:gridCol w="500575"/>
                <a:gridCol w="500575"/>
              </a:tblGrid>
              <a:tr h="257000">
                <a:tc>
                  <a:txBody>
                    <a:bodyPr/>
                    <a:lstStyle/>
                    <a:p>
                      <a:pPr indent="0" lvl="0" marL="0" rtl="0" algn="ctr">
                        <a:spcBef>
                          <a:spcPts val="0"/>
                        </a:spcBef>
                        <a:spcAft>
                          <a:spcPts val="0"/>
                        </a:spcAft>
                        <a:buNone/>
                      </a:pPr>
                      <a:r>
                        <a:rPr lang="en" sz="1000"/>
                        <a:t>Index</a:t>
                      </a:r>
                      <a:endParaRPr sz="1000"/>
                    </a:p>
                  </a:txBody>
                  <a:tcPr marT="91425" marB="91425" marR="91425" marL="91425" anchor="b">
                    <a:solidFill>
                      <a:srgbClr val="CCCCCC"/>
                    </a:solidFill>
                  </a:tcPr>
                </a:tc>
                <a:tc>
                  <a:txBody>
                    <a:bodyPr/>
                    <a:lstStyle/>
                    <a:p>
                      <a:pPr indent="0" lvl="0" marL="0" rtl="0" algn="ctr">
                        <a:spcBef>
                          <a:spcPts val="0"/>
                        </a:spcBef>
                        <a:spcAft>
                          <a:spcPts val="0"/>
                        </a:spcAft>
                        <a:buNone/>
                      </a:pPr>
                      <a:r>
                        <a:rPr lang="en"/>
                        <a:t>Key</a:t>
                      </a:r>
                      <a:endParaRPr/>
                    </a:p>
                  </a:txBody>
                  <a:tcPr marT="91425" marB="91425" marR="91425" marL="91425">
                    <a:solidFill>
                      <a:srgbClr val="CCCCCC"/>
                    </a:solidFill>
                  </a:tcPr>
                </a:tc>
                <a:tc>
                  <a:txBody>
                    <a:bodyPr/>
                    <a:lstStyle/>
                    <a:p>
                      <a:pPr indent="0" lvl="0" marL="0" rtl="0" algn="ctr">
                        <a:spcBef>
                          <a:spcPts val="0"/>
                        </a:spcBef>
                        <a:spcAft>
                          <a:spcPts val="0"/>
                        </a:spcAft>
                        <a:buNone/>
                      </a:pPr>
                      <a:r>
                        <a:rPr lang="en"/>
                        <a:t>Val</a:t>
                      </a:r>
                      <a:endParaRPr/>
                    </a:p>
                  </a:txBody>
                  <a:tcPr marT="91425" marB="91425" marR="91425" marL="91425">
                    <a:solidFill>
                      <a:srgbClr val="CCCCCC"/>
                    </a:solidFill>
                  </a:tcPr>
                </a:tc>
              </a:tr>
              <a:tr h="348025">
                <a:tc>
                  <a:txBody>
                    <a:bodyPr/>
                    <a:lstStyle/>
                    <a:p>
                      <a:pPr indent="0" lvl="0" marL="0" rtl="0" algn="ctr">
                        <a:spcBef>
                          <a:spcPts val="0"/>
                        </a:spcBef>
                        <a:spcAft>
                          <a:spcPts val="0"/>
                        </a:spcAft>
                        <a:buNone/>
                      </a:pPr>
                      <a:r>
                        <a:rPr lang="en"/>
                        <a:t>0</a:t>
                      </a:r>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348025">
                <a:tc>
                  <a:txBody>
                    <a:bodyPr/>
                    <a:lstStyle/>
                    <a:p>
                      <a:pPr indent="0" lvl="0" marL="0" rtl="0" algn="ctr">
                        <a:spcBef>
                          <a:spcPts val="0"/>
                        </a:spcBef>
                        <a:spcAft>
                          <a:spcPts val="0"/>
                        </a:spcAft>
                        <a:buNone/>
                      </a:pPr>
                      <a:r>
                        <a:rPr lang="en"/>
                        <a:t>1</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B cap="flat" cmpd="sng" w="9525">
                      <a:solidFill>
                        <a:srgbClr val="9E9E9E"/>
                      </a:solidFill>
                      <a:prstDash val="solid"/>
                      <a:round/>
                      <a:headEnd len="sm" w="sm" type="none"/>
                      <a:tailEnd len="sm" w="sm" type="none"/>
                    </a:lnB>
                  </a:tcPr>
                </a:tc>
              </a:tr>
              <a:tr h="348025">
                <a:tc>
                  <a:txBody>
                    <a:bodyPr/>
                    <a:lstStyle/>
                    <a:p>
                      <a:pPr indent="0" lvl="0" marL="0" rtl="0" algn="ctr">
                        <a:spcBef>
                          <a:spcPts val="0"/>
                        </a:spcBef>
                        <a:spcAft>
                          <a:spcPts val="0"/>
                        </a:spcAft>
                        <a:buNone/>
                      </a:pPr>
                      <a:r>
                        <a:rPr lang="en"/>
                        <a:t>2</a:t>
                      </a:r>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lang="en"/>
                        <a:t>2</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t>A</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48025">
                <a:tc>
                  <a:txBody>
                    <a:bodyPr/>
                    <a:lstStyle/>
                    <a:p>
                      <a:pPr indent="0" lvl="0" marL="0" rtl="0" algn="ctr">
                        <a:spcBef>
                          <a:spcPts val="0"/>
                        </a:spcBef>
                        <a:spcAft>
                          <a:spcPts val="0"/>
                        </a:spcAft>
                        <a:buNone/>
                      </a:pPr>
                      <a:r>
                        <a:rPr lang="en"/>
                        <a:t>3</a:t>
                      </a:r>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t/>
                      </a:r>
                      <a:endParaRPr/>
                    </a:p>
                  </a:txBody>
                  <a:tcPr marT="91425" marB="91425" marR="91425" marL="91425">
                    <a:lnT cap="flat" cmpd="sng" w="9525">
                      <a:solidFill>
                        <a:srgbClr val="9E9E9E"/>
                      </a:solidFill>
                      <a:prstDash val="solid"/>
                      <a:round/>
                      <a:headEnd len="sm" w="sm" type="none"/>
                      <a:tailEnd len="sm" w="sm" type="none"/>
                    </a:lnT>
                  </a:tcPr>
                </a:tc>
              </a:tr>
              <a:tr h="348025">
                <a:tc>
                  <a:txBody>
                    <a:bodyPr/>
                    <a:lstStyle/>
                    <a:p>
                      <a:pPr indent="0" lvl="0" marL="0" rtl="0" algn="ctr">
                        <a:spcBef>
                          <a:spcPts val="0"/>
                        </a:spcBef>
                        <a:spcAft>
                          <a:spcPts val="0"/>
                        </a:spcAft>
                        <a:buNone/>
                      </a:pPr>
                      <a:r>
                        <a:rPr lang="en"/>
                        <a:t>4</a:t>
                      </a:r>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bl>
          </a:graphicData>
        </a:graphic>
      </p:graphicFrame>
      <p:sp>
        <p:nvSpPr>
          <p:cNvPr id="691" name="Google Shape;691;p87"/>
          <p:cNvSpPr txBox="1"/>
          <p:nvPr/>
        </p:nvSpPr>
        <p:spPr>
          <a:xfrm>
            <a:off x="981900" y="4246675"/>
            <a:ext cx="7180200" cy="45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accent3"/>
                </a:solidFill>
                <a:latin typeface="Roboto"/>
                <a:ea typeface="Roboto"/>
                <a:cs typeface="Roboto"/>
                <a:sym typeface="Roboto"/>
              </a:rPr>
              <a:t>(5)	Copy items from original array to sorted array. Follow the target positions </a:t>
            </a:r>
            <a:endParaRPr b="1">
              <a:solidFill>
                <a:schemeClr val="accent3"/>
              </a:solidFill>
              <a:latin typeface="Roboto"/>
              <a:ea typeface="Roboto"/>
              <a:cs typeface="Roboto"/>
              <a:sym typeface="Roboto"/>
            </a:endParaRPr>
          </a:p>
          <a:p>
            <a:pPr indent="457200" lvl="0" marL="0" rtl="0" algn="l">
              <a:spcBef>
                <a:spcPts val="0"/>
              </a:spcBef>
              <a:spcAft>
                <a:spcPts val="0"/>
              </a:spcAft>
              <a:buNone/>
            </a:pPr>
            <a:r>
              <a:rPr b="1" lang="en">
                <a:solidFill>
                  <a:schemeClr val="accent3"/>
                </a:solidFill>
                <a:latin typeface="Roboto"/>
                <a:ea typeface="Roboto"/>
                <a:cs typeface="Roboto"/>
                <a:sym typeface="Roboto"/>
              </a:rPr>
              <a:t>calculated and update accordingly. </a:t>
            </a:r>
            <a:endParaRPr b="1">
              <a:solidFill>
                <a:schemeClr val="accent3"/>
              </a:solidFill>
            </a:endParaRPr>
          </a:p>
          <a:p>
            <a:pPr indent="0" lvl="0" marL="457200" rtl="0" algn="l">
              <a:spcBef>
                <a:spcPts val="0"/>
              </a:spcBef>
              <a:spcAft>
                <a:spcPts val="0"/>
              </a:spcAft>
              <a:buNone/>
            </a:pPr>
            <a:r>
              <a:t/>
            </a:r>
            <a:endParaRPr b="1">
              <a:solidFill>
                <a:schemeClr val="accent3"/>
              </a:solidFill>
              <a:latin typeface="Roboto"/>
              <a:ea typeface="Roboto"/>
              <a:cs typeface="Roboto"/>
              <a:sym typeface="Roboto"/>
            </a:endParaRPr>
          </a:p>
          <a:p>
            <a:pPr indent="0" lvl="0" marL="0" rtl="0" algn="l">
              <a:spcBef>
                <a:spcPts val="0"/>
              </a:spcBef>
              <a:spcAft>
                <a:spcPts val="0"/>
              </a:spcAft>
              <a:buNone/>
            </a:pPr>
            <a:r>
              <a:t/>
            </a:r>
            <a:endParaRPr b="1">
              <a:solidFill>
                <a:schemeClr val="accent3"/>
              </a:solidFill>
              <a:latin typeface="Roboto"/>
              <a:ea typeface="Roboto"/>
              <a:cs typeface="Roboto"/>
              <a:sym typeface="Roboto"/>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5" name="Shape 695"/>
        <p:cNvGrpSpPr/>
        <p:nvPr/>
      </p:nvGrpSpPr>
      <p:grpSpPr>
        <a:xfrm>
          <a:off x="0" y="0"/>
          <a:ext cx="0" cy="0"/>
          <a:chOff x="0" y="0"/>
          <a:chExt cx="0" cy="0"/>
        </a:xfrm>
      </p:grpSpPr>
      <p:graphicFrame>
        <p:nvGraphicFramePr>
          <p:cNvPr id="696" name="Google Shape;696;p88"/>
          <p:cNvGraphicFramePr/>
          <p:nvPr/>
        </p:nvGraphicFramePr>
        <p:xfrm>
          <a:off x="2816600" y="409725"/>
          <a:ext cx="3000000" cy="3000000"/>
        </p:xfrm>
        <a:graphic>
          <a:graphicData uri="http://schemas.openxmlformats.org/drawingml/2006/table">
            <a:tbl>
              <a:tblPr>
                <a:noFill/>
                <a:tableStyleId>{D242228F-8E5F-427D-A51F-C4B3B28217BF}</a:tableStyleId>
              </a:tblPr>
              <a:tblGrid>
                <a:gridCol w="750850"/>
                <a:gridCol w="750850"/>
              </a:tblGrid>
              <a:tr h="396200">
                <a:tc>
                  <a:txBody>
                    <a:bodyPr/>
                    <a:lstStyle/>
                    <a:p>
                      <a:pPr indent="0" lvl="0" marL="0" rtl="0" algn="ctr">
                        <a:spcBef>
                          <a:spcPts val="0"/>
                        </a:spcBef>
                        <a:spcAft>
                          <a:spcPts val="0"/>
                        </a:spcAft>
                        <a:buNone/>
                      </a:pPr>
                      <a:r>
                        <a:rPr lang="en"/>
                        <a:t>Key</a:t>
                      </a:r>
                      <a:endParaRPr/>
                    </a:p>
                  </a:txBody>
                  <a:tcPr marT="91425" marB="91425" marR="91425" marL="91425">
                    <a:solidFill>
                      <a:srgbClr val="B7B7B7"/>
                    </a:solidFill>
                  </a:tcPr>
                </a:tc>
                <a:tc>
                  <a:txBody>
                    <a:bodyPr/>
                    <a:lstStyle/>
                    <a:p>
                      <a:pPr indent="0" lvl="0" marL="0" rtl="0" algn="ctr">
                        <a:spcBef>
                          <a:spcPts val="0"/>
                        </a:spcBef>
                        <a:spcAft>
                          <a:spcPts val="0"/>
                        </a:spcAft>
                        <a:buNone/>
                      </a:pPr>
                      <a:r>
                        <a:rPr lang="en"/>
                        <a:t>Count</a:t>
                      </a:r>
                      <a:endParaRPr/>
                    </a:p>
                  </a:txBody>
                  <a:tcPr marT="91425" marB="91425" marR="91425" marL="91425">
                    <a:solidFill>
                      <a:srgbClr val="B7B7B7"/>
                    </a:solidFill>
                  </a:tcPr>
                </a:tc>
              </a:tr>
              <a:tr h="381000">
                <a:tc>
                  <a:txBody>
                    <a:bodyPr/>
                    <a:lstStyle/>
                    <a:p>
                      <a:pPr indent="0" lvl="0" marL="0" rtl="0" algn="ctr">
                        <a:spcBef>
                          <a:spcPts val="0"/>
                        </a:spcBef>
                        <a:spcAft>
                          <a:spcPts val="0"/>
                        </a:spcAft>
                        <a:buNone/>
                      </a:pPr>
                      <a:r>
                        <a:rPr lang="en"/>
                        <a:t>1</a:t>
                      </a:r>
                      <a:endParaRPr/>
                    </a:p>
                  </a:txBody>
                  <a:tcPr marT="91425" marB="91425" marR="91425" marL="91425"/>
                </a:tc>
                <a:tc>
                  <a:txBody>
                    <a:bodyPr/>
                    <a:lstStyle/>
                    <a:p>
                      <a:pPr indent="0" lvl="0" marL="0" rtl="0" algn="ctr">
                        <a:spcBef>
                          <a:spcPts val="0"/>
                        </a:spcBef>
                        <a:spcAft>
                          <a:spcPts val="0"/>
                        </a:spcAft>
                        <a:buNone/>
                      </a:pPr>
                      <a:r>
                        <a:rPr lang="en">
                          <a:solidFill>
                            <a:schemeClr val="accent3"/>
                          </a:solidFill>
                        </a:rPr>
                        <a:t>1</a:t>
                      </a:r>
                      <a:endParaRPr>
                        <a:solidFill>
                          <a:schemeClr val="accent3"/>
                        </a:solidFill>
                      </a:endParaRPr>
                    </a:p>
                  </a:txBody>
                  <a:tcPr marT="91425" marB="91425" marR="91425" marL="91425"/>
                </a:tc>
              </a:tr>
              <a:tr h="381000">
                <a:tc>
                  <a:txBody>
                    <a:bodyPr/>
                    <a:lstStyle/>
                    <a:p>
                      <a:pPr indent="0" lvl="0" marL="0" rtl="0" algn="ctr">
                        <a:spcBef>
                          <a:spcPts val="0"/>
                        </a:spcBef>
                        <a:spcAft>
                          <a:spcPts val="0"/>
                        </a:spcAft>
                        <a:buNone/>
                      </a:pPr>
                      <a:r>
                        <a:rPr lang="en"/>
                        <a:t>2</a:t>
                      </a:r>
                      <a:endParaRPr/>
                    </a:p>
                  </a:txBody>
                  <a:tcPr marT="91425" marB="91425" marR="91425" marL="91425"/>
                </a:tc>
                <a:tc>
                  <a:txBody>
                    <a:bodyPr/>
                    <a:lstStyle/>
                    <a:p>
                      <a:pPr indent="0" lvl="0" marL="0" rtl="0" algn="ctr">
                        <a:spcBef>
                          <a:spcPts val="0"/>
                        </a:spcBef>
                        <a:spcAft>
                          <a:spcPts val="0"/>
                        </a:spcAft>
                        <a:buNone/>
                      </a:pPr>
                      <a:r>
                        <a:rPr lang="en">
                          <a:solidFill>
                            <a:schemeClr val="accent1"/>
                          </a:solidFill>
                        </a:rPr>
                        <a:t>2</a:t>
                      </a:r>
                      <a:endParaRPr>
                        <a:solidFill>
                          <a:schemeClr val="accent1"/>
                        </a:solidFill>
                      </a:endParaRPr>
                    </a:p>
                  </a:txBody>
                  <a:tcPr marT="91425" marB="91425" marR="91425" marL="91425"/>
                </a:tc>
              </a:tr>
              <a:tr h="381000">
                <a:tc>
                  <a:txBody>
                    <a:bodyPr/>
                    <a:lstStyle/>
                    <a:p>
                      <a:pPr indent="0" lvl="0" marL="0" rtl="0" algn="ctr">
                        <a:spcBef>
                          <a:spcPts val="0"/>
                        </a:spcBef>
                        <a:spcAft>
                          <a:spcPts val="0"/>
                        </a:spcAft>
                        <a:buNone/>
                      </a:pPr>
                      <a:r>
                        <a:rPr lang="en"/>
                        <a:t>3</a:t>
                      </a:r>
                      <a:endParaRPr/>
                    </a:p>
                  </a:txBody>
                  <a:tcPr marT="91425" marB="91425" marR="91425" marL="91425"/>
                </a:tc>
                <a:tc>
                  <a:txBody>
                    <a:bodyPr/>
                    <a:lstStyle/>
                    <a:p>
                      <a:pPr indent="0" lvl="0" marL="0" rtl="0" algn="ctr">
                        <a:spcBef>
                          <a:spcPts val="0"/>
                        </a:spcBef>
                        <a:spcAft>
                          <a:spcPts val="0"/>
                        </a:spcAft>
                        <a:buNone/>
                      </a:pPr>
                      <a:r>
                        <a:rPr lang="en">
                          <a:solidFill>
                            <a:schemeClr val="accent2"/>
                          </a:solidFill>
                        </a:rPr>
                        <a:t>3</a:t>
                      </a:r>
                      <a:endParaRPr>
                        <a:solidFill>
                          <a:schemeClr val="accent2"/>
                        </a:solidFill>
                      </a:endParaRPr>
                    </a:p>
                  </a:txBody>
                  <a:tcPr marT="91425" marB="91425" marR="91425" marL="91425"/>
                </a:tc>
              </a:tr>
            </a:tbl>
          </a:graphicData>
        </a:graphic>
      </p:graphicFrame>
      <p:graphicFrame>
        <p:nvGraphicFramePr>
          <p:cNvPr id="697" name="Google Shape;697;p88"/>
          <p:cNvGraphicFramePr/>
          <p:nvPr/>
        </p:nvGraphicFramePr>
        <p:xfrm>
          <a:off x="5026675" y="409725"/>
          <a:ext cx="3000000" cy="3000000"/>
        </p:xfrm>
        <a:graphic>
          <a:graphicData uri="http://schemas.openxmlformats.org/drawingml/2006/table">
            <a:tbl>
              <a:tblPr>
                <a:noFill/>
                <a:tableStyleId>{D242228F-8E5F-427D-A51F-C4B3B28217BF}</a:tableStyleId>
              </a:tblPr>
              <a:tblGrid>
                <a:gridCol w="690275"/>
                <a:gridCol w="811425"/>
              </a:tblGrid>
              <a:tr h="396200">
                <a:tc>
                  <a:txBody>
                    <a:bodyPr/>
                    <a:lstStyle/>
                    <a:p>
                      <a:pPr indent="0" lvl="0" marL="0" rtl="0" algn="ctr">
                        <a:spcBef>
                          <a:spcPts val="0"/>
                        </a:spcBef>
                        <a:spcAft>
                          <a:spcPts val="0"/>
                        </a:spcAft>
                        <a:buNone/>
                      </a:pPr>
                      <a:r>
                        <a:rPr lang="en"/>
                        <a:t>Key</a:t>
                      </a:r>
                      <a:endParaRPr/>
                    </a:p>
                  </a:txBody>
                  <a:tcPr marT="91425" marB="91425" marR="91425" marL="91425">
                    <a:solidFill>
                      <a:srgbClr val="B7B7B7"/>
                    </a:solidFill>
                  </a:tcPr>
                </a:tc>
                <a:tc>
                  <a:txBody>
                    <a:bodyPr/>
                    <a:lstStyle/>
                    <a:p>
                      <a:pPr indent="0" lvl="0" marL="0" rtl="0" algn="ctr">
                        <a:spcBef>
                          <a:spcPts val="0"/>
                        </a:spcBef>
                        <a:spcAft>
                          <a:spcPts val="0"/>
                        </a:spcAft>
                        <a:buNone/>
                      </a:pPr>
                      <a:r>
                        <a:rPr lang="en"/>
                        <a:t>Start</a:t>
                      </a:r>
                      <a:endParaRPr/>
                    </a:p>
                  </a:txBody>
                  <a:tcPr marT="91425" marB="91425" marR="91425" marL="91425">
                    <a:solidFill>
                      <a:srgbClr val="B7B7B7"/>
                    </a:solidFill>
                  </a:tcPr>
                </a:tc>
              </a:tr>
              <a:tr h="381000">
                <a:tc>
                  <a:txBody>
                    <a:bodyPr/>
                    <a:lstStyle/>
                    <a:p>
                      <a:pPr indent="0" lvl="0" marL="0" rtl="0" algn="ctr">
                        <a:spcBef>
                          <a:spcPts val="0"/>
                        </a:spcBef>
                        <a:spcAft>
                          <a:spcPts val="0"/>
                        </a:spcAft>
                        <a:buNone/>
                      </a:pPr>
                      <a:r>
                        <a:rPr lang="en"/>
                        <a:t>1</a:t>
                      </a:r>
                      <a:endParaRPr/>
                    </a:p>
                  </a:txBody>
                  <a:tcPr marT="91425" marB="91425" marR="91425" marL="91425"/>
                </a:tc>
                <a:tc>
                  <a:txBody>
                    <a:bodyPr/>
                    <a:lstStyle/>
                    <a:p>
                      <a:pPr indent="0" lvl="0" marL="0" rtl="0" algn="ctr">
                        <a:spcBef>
                          <a:spcPts val="0"/>
                        </a:spcBef>
                        <a:spcAft>
                          <a:spcPts val="0"/>
                        </a:spcAft>
                        <a:buNone/>
                      </a:pPr>
                      <a:r>
                        <a:rPr lang="en"/>
                        <a:t>0</a:t>
                      </a:r>
                      <a:endParaRPr/>
                    </a:p>
                  </a:txBody>
                  <a:tcPr marT="91425" marB="91425" marR="91425" marL="91425"/>
                </a:tc>
              </a:tr>
              <a:tr h="381000">
                <a:tc>
                  <a:txBody>
                    <a:bodyPr/>
                    <a:lstStyle/>
                    <a:p>
                      <a:pPr indent="0" lvl="0" marL="0" rtl="0" algn="ctr">
                        <a:spcBef>
                          <a:spcPts val="0"/>
                        </a:spcBef>
                        <a:spcAft>
                          <a:spcPts val="0"/>
                        </a:spcAft>
                        <a:buNone/>
                      </a:pPr>
                      <a:r>
                        <a:rPr lang="en"/>
                        <a:t>2</a:t>
                      </a:r>
                      <a:endParaRPr/>
                    </a:p>
                  </a:txBody>
                  <a:tcPr marT="91425" marB="91425" marR="91425" marL="91425"/>
                </a:tc>
                <a:tc>
                  <a:txBody>
                    <a:bodyPr/>
                    <a:lstStyle/>
                    <a:p>
                      <a:pPr indent="0" lvl="0" marL="0" rtl="0" algn="ctr">
                        <a:spcBef>
                          <a:spcPts val="0"/>
                        </a:spcBef>
                        <a:spcAft>
                          <a:spcPts val="0"/>
                        </a:spcAft>
                        <a:buNone/>
                      </a:pPr>
                      <a:r>
                        <a:rPr lang="en"/>
                        <a:t>3</a:t>
                      </a:r>
                      <a:endParaRPr u="sng"/>
                    </a:p>
                  </a:txBody>
                  <a:tcPr marT="91425" marB="91425" marR="91425" marL="91425"/>
                </a:tc>
              </a:tr>
              <a:tr h="381000">
                <a:tc>
                  <a:txBody>
                    <a:bodyPr/>
                    <a:lstStyle/>
                    <a:p>
                      <a:pPr indent="0" lvl="0" marL="0" rtl="0" algn="ctr">
                        <a:spcBef>
                          <a:spcPts val="0"/>
                        </a:spcBef>
                        <a:spcAft>
                          <a:spcPts val="0"/>
                        </a:spcAft>
                        <a:buNone/>
                      </a:pPr>
                      <a:r>
                        <a:rPr lang="en"/>
                        <a:t>3</a:t>
                      </a:r>
                      <a:endParaRPr/>
                    </a:p>
                  </a:txBody>
                  <a:tcPr marT="91425" marB="91425" marR="91425" marL="91425"/>
                </a:tc>
                <a:tc>
                  <a:txBody>
                    <a:bodyPr/>
                    <a:lstStyle/>
                    <a:p>
                      <a:pPr indent="0" lvl="0" marL="0" rtl="0" algn="ctr">
                        <a:spcBef>
                          <a:spcPts val="0"/>
                        </a:spcBef>
                        <a:spcAft>
                          <a:spcPts val="0"/>
                        </a:spcAft>
                        <a:buNone/>
                      </a:pPr>
                      <a:r>
                        <a:rPr lang="en"/>
                        <a:t>3</a:t>
                      </a:r>
                      <a:endParaRPr/>
                    </a:p>
                  </a:txBody>
                  <a:tcPr marT="91425" marB="91425" marR="91425" marL="91425">
                    <a:solidFill>
                      <a:srgbClr val="D9EAD3"/>
                    </a:solidFill>
                  </a:tcPr>
                </a:tc>
              </a:tr>
            </a:tbl>
          </a:graphicData>
        </a:graphic>
      </p:graphicFrame>
      <p:graphicFrame>
        <p:nvGraphicFramePr>
          <p:cNvPr id="698" name="Google Shape;698;p88"/>
          <p:cNvGraphicFramePr/>
          <p:nvPr/>
        </p:nvGraphicFramePr>
        <p:xfrm>
          <a:off x="606525" y="409733"/>
          <a:ext cx="3000000" cy="3000000"/>
        </p:xfrm>
        <a:graphic>
          <a:graphicData uri="http://schemas.openxmlformats.org/drawingml/2006/table">
            <a:tbl>
              <a:tblPr>
                <a:noFill/>
                <a:tableStyleId>{D242228F-8E5F-427D-A51F-C4B3B28217BF}</a:tableStyleId>
              </a:tblPr>
              <a:tblGrid>
                <a:gridCol w="750850"/>
                <a:gridCol w="750850"/>
              </a:tblGrid>
              <a:tr h="257000">
                <a:tc>
                  <a:txBody>
                    <a:bodyPr/>
                    <a:lstStyle/>
                    <a:p>
                      <a:pPr indent="0" lvl="0" marL="0" rtl="0" algn="ctr">
                        <a:spcBef>
                          <a:spcPts val="0"/>
                        </a:spcBef>
                        <a:spcAft>
                          <a:spcPts val="0"/>
                        </a:spcAft>
                        <a:buNone/>
                      </a:pPr>
                      <a:r>
                        <a:rPr lang="en"/>
                        <a:t>Key</a:t>
                      </a:r>
                      <a:endParaRPr/>
                    </a:p>
                  </a:txBody>
                  <a:tcPr marT="91425" marB="91425" marR="91425" marL="91425">
                    <a:solidFill>
                      <a:srgbClr val="CCCCCC"/>
                    </a:solidFill>
                  </a:tcPr>
                </a:tc>
                <a:tc>
                  <a:txBody>
                    <a:bodyPr/>
                    <a:lstStyle/>
                    <a:p>
                      <a:pPr indent="0" lvl="0" marL="0" rtl="0" algn="ctr">
                        <a:spcBef>
                          <a:spcPts val="0"/>
                        </a:spcBef>
                        <a:spcAft>
                          <a:spcPts val="0"/>
                        </a:spcAft>
                        <a:buNone/>
                      </a:pPr>
                      <a:r>
                        <a:rPr lang="en"/>
                        <a:t>Val</a:t>
                      </a:r>
                      <a:endParaRPr/>
                    </a:p>
                  </a:txBody>
                  <a:tcPr marT="91425" marB="91425" marR="91425" marL="91425">
                    <a:solidFill>
                      <a:srgbClr val="CCCCCC"/>
                    </a:solidFill>
                  </a:tcPr>
                </a:tc>
              </a:tr>
              <a:tr h="348025">
                <a:tc>
                  <a:txBody>
                    <a:bodyPr/>
                    <a:lstStyle/>
                    <a:p>
                      <a:pPr indent="0" lvl="0" marL="0" rtl="0" algn="ctr">
                        <a:spcBef>
                          <a:spcPts val="0"/>
                        </a:spcBef>
                        <a:spcAft>
                          <a:spcPts val="0"/>
                        </a:spcAft>
                        <a:buNone/>
                      </a:pPr>
                      <a:r>
                        <a:rPr lang="en"/>
                        <a:t>2</a:t>
                      </a:r>
                      <a:endParaRPr/>
                    </a:p>
                  </a:txBody>
                  <a:tcPr marT="91425" marB="91425" marR="91425" marL="91425"/>
                </a:tc>
                <a:tc>
                  <a:txBody>
                    <a:bodyPr/>
                    <a:lstStyle/>
                    <a:p>
                      <a:pPr indent="0" lvl="0" marL="0" rtl="0" algn="ctr">
                        <a:spcBef>
                          <a:spcPts val="0"/>
                        </a:spcBef>
                        <a:spcAft>
                          <a:spcPts val="0"/>
                        </a:spcAft>
                        <a:buNone/>
                      </a:pPr>
                      <a:r>
                        <a:rPr lang="en"/>
                        <a:t>A</a:t>
                      </a:r>
                      <a:endParaRPr/>
                    </a:p>
                  </a:txBody>
                  <a:tcPr marT="91425" marB="91425" marR="91425" marL="91425"/>
                </a:tc>
              </a:tr>
              <a:tr h="348025">
                <a:tc>
                  <a:txBody>
                    <a:bodyPr/>
                    <a:lstStyle/>
                    <a:p>
                      <a:pPr indent="0" lvl="0" marL="0" rtl="0" algn="ctr">
                        <a:spcBef>
                          <a:spcPts val="0"/>
                        </a:spcBef>
                        <a:spcAft>
                          <a:spcPts val="0"/>
                        </a:spcAft>
                        <a:buNone/>
                      </a:pPr>
                      <a:r>
                        <a:rPr lang="en"/>
                        <a:t>3</a:t>
                      </a:r>
                      <a:endParaRPr/>
                    </a:p>
                  </a:txBody>
                  <a:tcPr marT="91425" marB="91425" marR="91425" marL="91425">
                    <a:solidFill>
                      <a:srgbClr val="FFF2CC"/>
                    </a:solidFill>
                  </a:tcPr>
                </a:tc>
                <a:tc>
                  <a:txBody>
                    <a:bodyPr/>
                    <a:lstStyle/>
                    <a:p>
                      <a:pPr indent="0" lvl="0" marL="0" rtl="0" algn="ctr">
                        <a:spcBef>
                          <a:spcPts val="0"/>
                        </a:spcBef>
                        <a:spcAft>
                          <a:spcPts val="0"/>
                        </a:spcAft>
                        <a:buNone/>
                      </a:pPr>
                      <a:r>
                        <a:rPr lang="en"/>
                        <a:t>B</a:t>
                      </a:r>
                      <a:endParaRPr/>
                    </a:p>
                  </a:txBody>
                  <a:tcPr marT="91425" marB="91425" marR="91425" marL="91425">
                    <a:solidFill>
                      <a:srgbClr val="FFF2CC"/>
                    </a:solidFill>
                  </a:tcPr>
                </a:tc>
              </a:tr>
              <a:tr h="348025">
                <a:tc>
                  <a:txBody>
                    <a:bodyPr/>
                    <a:lstStyle/>
                    <a:p>
                      <a:pPr indent="0" lvl="0" marL="0" rtl="0" algn="ctr">
                        <a:spcBef>
                          <a:spcPts val="0"/>
                        </a:spcBef>
                        <a:spcAft>
                          <a:spcPts val="0"/>
                        </a:spcAft>
                        <a:buNone/>
                      </a:pPr>
                      <a:r>
                        <a:rPr lang="en"/>
                        <a:t>1</a:t>
                      </a:r>
                      <a:endParaRPr/>
                    </a:p>
                  </a:txBody>
                  <a:tcPr marT="91425" marB="91425" marR="91425" marL="91425"/>
                </a:tc>
                <a:tc>
                  <a:txBody>
                    <a:bodyPr/>
                    <a:lstStyle/>
                    <a:p>
                      <a:pPr indent="0" lvl="0" marL="0" rtl="0" algn="ctr">
                        <a:spcBef>
                          <a:spcPts val="0"/>
                        </a:spcBef>
                        <a:spcAft>
                          <a:spcPts val="0"/>
                        </a:spcAft>
                        <a:buNone/>
                      </a:pPr>
                      <a:r>
                        <a:rPr lang="en"/>
                        <a:t>C</a:t>
                      </a:r>
                      <a:endParaRPr/>
                    </a:p>
                  </a:txBody>
                  <a:tcPr marT="91425" marB="91425" marR="91425" marL="91425"/>
                </a:tc>
              </a:tr>
              <a:tr h="348025">
                <a:tc>
                  <a:txBody>
                    <a:bodyPr/>
                    <a:lstStyle/>
                    <a:p>
                      <a:pPr indent="0" lvl="0" marL="0" rtl="0" algn="ctr">
                        <a:spcBef>
                          <a:spcPts val="0"/>
                        </a:spcBef>
                        <a:spcAft>
                          <a:spcPts val="0"/>
                        </a:spcAft>
                        <a:buNone/>
                      </a:pPr>
                      <a:r>
                        <a:rPr lang="en"/>
                        <a:t>3</a:t>
                      </a:r>
                      <a:endParaRPr/>
                    </a:p>
                  </a:txBody>
                  <a:tcPr marT="91425" marB="91425" marR="91425" marL="91425"/>
                </a:tc>
                <a:tc>
                  <a:txBody>
                    <a:bodyPr/>
                    <a:lstStyle/>
                    <a:p>
                      <a:pPr indent="0" lvl="0" marL="0" rtl="0" algn="ctr">
                        <a:spcBef>
                          <a:spcPts val="0"/>
                        </a:spcBef>
                        <a:spcAft>
                          <a:spcPts val="0"/>
                        </a:spcAft>
                        <a:buNone/>
                      </a:pPr>
                      <a:r>
                        <a:rPr lang="en"/>
                        <a:t>D</a:t>
                      </a:r>
                      <a:endParaRPr/>
                    </a:p>
                  </a:txBody>
                  <a:tcPr marT="91425" marB="91425" marR="91425" marL="91425"/>
                </a:tc>
              </a:tr>
              <a:tr h="348025">
                <a:tc>
                  <a:txBody>
                    <a:bodyPr/>
                    <a:lstStyle/>
                    <a:p>
                      <a:pPr indent="0" lvl="0" marL="0" rtl="0" algn="ctr">
                        <a:spcBef>
                          <a:spcPts val="0"/>
                        </a:spcBef>
                        <a:spcAft>
                          <a:spcPts val="0"/>
                        </a:spcAft>
                        <a:buNone/>
                      </a:pPr>
                      <a:r>
                        <a:rPr lang="en"/>
                        <a:t>1</a:t>
                      </a:r>
                      <a:endParaRPr/>
                    </a:p>
                  </a:txBody>
                  <a:tcPr marT="91425" marB="91425" marR="91425" marL="91425"/>
                </a:tc>
                <a:tc>
                  <a:txBody>
                    <a:bodyPr/>
                    <a:lstStyle/>
                    <a:p>
                      <a:pPr indent="0" lvl="0" marL="0" rtl="0" algn="ctr">
                        <a:spcBef>
                          <a:spcPts val="0"/>
                        </a:spcBef>
                        <a:spcAft>
                          <a:spcPts val="0"/>
                        </a:spcAft>
                        <a:buNone/>
                      </a:pPr>
                      <a:r>
                        <a:rPr lang="en"/>
                        <a:t>E</a:t>
                      </a:r>
                      <a:endParaRPr/>
                    </a:p>
                  </a:txBody>
                  <a:tcPr marT="91425" marB="91425" marR="91425" marL="91425"/>
                </a:tc>
              </a:tr>
            </a:tbl>
          </a:graphicData>
        </a:graphic>
      </p:graphicFrame>
      <p:sp>
        <p:nvSpPr>
          <p:cNvPr id="699" name="Google Shape;699;p88"/>
          <p:cNvSpPr txBox="1"/>
          <p:nvPr/>
        </p:nvSpPr>
        <p:spPr>
          <a:xfrm>
            <a:off x="2926200" y="2169000"/>
            <a:ext cx="1282500" cy="454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0B5394"/>
                </a:solidFill>
                <a:latin typeface="Roboto"/>
                <a:ea typeface="Roboto"/>
                <a:cs typeface="Roboto"/>
                <a:sym typeface="Roboto"/>
              </a:rPr>
              <a:t>Tally Counts</a:t>
            </a:r>
            <a:endParaRPr>
              <a:solidFill>
                <a:srgbClr val="0B5394"/>
              </a:solidFill>
              <a:latin typeface="Roboto"/>
              <a:ea typeface="Roboto"/>
              <a:cs typeface="Roboto"/>
              <a:sym typeface="Roboto"/>
            </a:endParaRPr>
          </a:p>
        </p:txBody>
      </p:sp>
      <p:sp>
        <p:nvSpPr>
          <p:cNvPr id="700" name="Google Shape;700;p88"/>
          <p:cNvSpPr txBox="1"/>
          <p:nvPr/>
        </p:nvSpPr>
        <p:spPr>
          <a:xfrm>
            <a:off x="5192225" y="2180550"/>
            <a:ext cx="1170600" cy="43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B5394"/>
                </a:solidFill>
                <a:latin typeface="Roboto"/>
                <a:ea typeface="Roboto"/>
                <a:cs typeface="Roboto"/>
                <a:sym typeface="Roboto"/>
              </a:rPr>
              <a:t>Start Index</a:t>
            </a:r>
            <a:endParaRPr>
              <a:solidFill>
                <a:srgbClr val="0B5394"/>
              </a:solidFill>
              <a:latin typeface="Roboto"/>
              <a:ea typeface="Roboto"/>
              <a:cs typeface="Roboto"/>
              <a:sym typeface="Roboto"/>
            </a:endParaRPr>
          </a:p>
        </p:txBody>
      </p:sp>
      <p:sp>
        <p:nvSpPr>
          <p:cNvPr id="701" name="Google Shape;701;p88"/>
          <p:cNvSpPr txBox="1"/>
          <p:nvPr/>
        </p:nvSpPr>
        <p:spPr>
          <a:xfrm>
            <a:off x="716125" y="2997500"/>
            <a:ext cx="1282500" cy="454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0B5394"/>
                </a:solidFill>
                <a:latin typeface="Roboto"/>
                <a:ea typeface="Roboto"/>
                <a:cs typeface="Roboto"/>
                <a:sym typeface="Roboto"/>
              </a:rPr>
              <a:t>Unsorted</a:t>
            </a:r>
            <a:endParaRPr>
              <a:solidFill>
                <a:srgbClr val="0B5394"/>
              </a:solidFill>
              <a:latin typeface="Roboto"/>
              <a:ea typeface="Roboto"/>
              <a:cs typeface="Roboto"/>
              <a:sym typeface="Roboto"/>
            </a:endParaRPr>
          </a:p>
        </p:txBody>
      </p:sp>
      <p:graphicFrame>
        <p:nvGraphicFramePr>
          <p:cNvPr id="702" name="Google Shape;702;p88"/>
          <p:cNvGraphicFramePr/>
          <p:nvPr/>
        </p:nvGraphicFramePr>
        <p:xfrm>
          <a:off x="7236750" y="409733"/>
          <a:ext cx="3000000" cy="3000000"/>
        </p:xfrm>
        <a:graphic>
          <a:graphicData uri="http://schemas.openxmlformats.org/drawingml/2006/table">
            <a:tbl>
              <a:tblPr>
                <a:noFill/>
                <a:tableStyleId>{D242228F-8E5F-427D-A51F-C4B3B28217BF}</a:tableStyleId>
              </a:tblPr>
              <a:tblGrid>
                <a:gridCol w="500575"/>
                <a:gridCol w="500575"/>
                <a:gridCol w="500575"/>
              </a:tblGrid>
              <a:tr h="257000">
                <a:tc>
                  <a:txBody>
                    <a:bodyPr/>
                    <a:lstStyle/>
                    <a:p>
                      <a:pPr indent="0" lvl="0" marL="0" rtl="0" algn="ctr">
                        <a:spcBef>
                          <a:spcPts val="0"/>
                        </a:spcBef>
                        <a:spcAft>
                          <a:spcPts val="0"/>
                        </a:spcAft>
                        <a:buNone/>
                      </a:pPr>
                      <a:r>
                        <a:rPr lang="en" sz="1000"/>
                        <a:t>Index</a:t>
                      </a:r>
                      <a:endParaRPr sz="1000"/>
                    </a:p>
                  </a:txBody>
                  <a:tcPr marT="91425" marB="91425" marR="91425" marL="91425" anchor="b">
                    <a:solidFill>
                      <a:srgbClr val="CCCCCC"/>
                    </a:solidFill>
                  </a:tcPr>
                </a:tc>
                <a:tc>
                  <a:txBody>
                    <a:bodyPr/>
                    <a:lstStyle/>
                    <a:p>
                      <a:pPr indent="0" lvl="0" marL="0" rtl="0" algn="ctr">
                        <a:spcBef>
                          <a:spcPts val="0"/>
                        </a:spcBef>
                        <a:spcAft>
                          <a:spcPts val="0"/>
                        </a:spcAft>
                        <a:buNone/>
                      </a:pPr>
                      <a:r>
                        <a:rPr lang="en"/>
                        <a:t>Key</a:t>
                      </a:r>
                      <a:endParaRPr/>
                    </a:p>
                  </a:txBody>
                  <a:tcPr marT="91425" marB="91425" marR="91425" marL="91425">
                    <a:solidFill>
                      <a:srgbClr val="CCCCCC"/>
                    </a:solidFill>
                  </a:tcPr>
                </a:tc>
                <a:tc>
                  <a:txBody>
                    <a:bodyPr/>
                    <a:lstStyle/>
                    <a:p>
                      <a:pPr indent="0" lvl="0" marL="0" rtl="0" algn="ctr">
                        <a:spcBef>
                          <a:spcPts val="0"/>
                        </a:spcBef>
                        <a:spcAft>
                          <a:spcPts val="0"/>
                        </a:spcAft>
                        <a:buNone/>
                      </a:pPr>
                      <a:r>
                        <a:rPr lang="en"/>
                        <a:t>Val</a:t>
                      </a:r>
                      <a:endParaRPr/>
                    </a:p>
                  </a:txBody>
                  <a:tcPr marT="91425" marB="91425" marR="91425" marL="91425">
                    <a:solidFill>
                      <a:srgbClr val="CCCCCC"/>
                    </a:solidFill>
                  </a:tcPr>
                </a:tc>
              </a:tr>
              <a:tr h="348025">
                <a:tc>
                  <a:txBody>
                    <a:bodyPr/>
                    <a:lstStyle/>
                    <a:p>
                      <a:pPr indent="0" lvl="0" marL="0" rtl="0" algn="ctr">
                        <a:spcBef>
                          <a:spcPts val="0"/>
                        </a:spcBef>
                        <a:spcAft>
                          <a:spcPts val="0"/>
                        </a:spcAft>
                        <a:buNone/>
                      </a:pPr>
                      <a:r>
                        <a:rPr lang="en"/>
                        <a:t>0</a:t>
                      </a:r>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348025">
                <a:tc>
                  <a:txBody>
                    <a:bodyPr/>
                    <a:lstStyle/>
                    <a:p>
                      <a:pPr indent="0" lvl="0" marL="0" rtl="0" algn="ctr">
                        <a:spcBef>
                          <a:spcPts val="0"/>
                        </a:spcBef>
                        <a:spcAft>
                          <a:spcPts val="0"/>
                        </a:spcAft>
                        <a:buNone/>
                      </a:pPr>
                      <a:r>
                        <a:rPr lang="en"/>
                        <a:t>1</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B cap="flat" cmpd="sng" w="9525">
                      <a:solidFill>
                        <a:srgbClr val="9E9E9E"/>
                      </a:solidFill>
                      <a:prstDash val="solid"/>
                      <a:round/>
                      <a:headEnd len="sm" w="sm" type="none"/>
                      <a:tailEnd len="sm" w="sm" type="none"/>
                    </a:lnB>
                  </a:tcPr>
                </a:tc>
              </a:tr>
              <a:tr h="348025">
                <a:tc>
                  <a:txBody>
                    <a:bodyPr/>
                    <a:lstStyle/>
                    <a:p>
                      <a:pPr indent="0" lvl="0" marL="0" rtl="0" algn="ctr">
                        <a:spcBef>
                          <a:spcPts val="0"/>
                        </a:spcBef>
                        <a:spcAft>
                          <a:spcPts val="0"/>
                        </a:spcAft>
                        <a:buNone/>
                      </a:pPr>
                      <a:r>
                        <a:rPr lang="en"/>
                        <a:t>2</a:t>
                      </a:r>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lang="en"/>
                        <a:t>2</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t>A</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48025">
                <a:tc>
                  <a:txBody>
                    <a:bodyPr/>
                    <a:lstStyle/>
                    <a:p>
                      <a:pPr indent="0" lvl="0" marL="0" rtl="0" algn="ctr">
                        <a:spcBef>
                          <a:spcPts val="0"/>
                        </a:spcBef>
                        <a:spcAft>
                          <a:spcPts val="0"/>
                        </a:spcAft>
                        <a:buNone/>
                      </a:pPr>
                      <a:r>
                        <a:rPr lang="en"/>
                        <a:t>3</a:t>
                      </a:r>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t/>
                      </a:r>
                      <a:endParaRPr/>
                    </a:p>
                  </a:txBody>
                  <a:tcPr marT="91425" marB="91425" marR="91425" marL="91425">
                    <a:lnT cap="flat" cmpd="sng" w="9525">
                      <a:solidFill>
                        <a:srgbClr val="9E9E9E"/>
                      </a:solidFill>
                      <a:prstDash val="solid"/>
                      <a:round/>
                      <a:headEnd len="sm" w="sm" type="none"/>
                      <a:tailEnd len="sm" w="sm" type="none"/>
                    </a:lnT>
                  </a:tcPr>
                </a:tc>
              </a:tr>
              <a:tr h="348025">
                <a:tc>
                  <a:txBody>
                    <a:bodyPr/>
                    <a:lstStyle/>
                    <a:p>
                      <a:pPr indent="0" lvl="0" marL="0" rtl="0" algn="ctr">
                        <a:spcBef>
                          <a:spcPts val="0"/>
                        </a:spcBef>
                        <a:spcAft>
                          <a:spcPts val="0"/>
                        </a:spcAft>
                        <a:buNone/>
                      </a:pPr>
                      <a:r>
                        <a:rPr lang="en"/>
                        <a:t>4</a:t>
                      </a:r>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bl>
          </a:graphicData>
        </a:graphic>
      </p:graphicFrame>
      <p:sp>
        <p:nvSpPr>
          <p:cNvPr id="703" name="Google Shape;703;p88"/>
          <p:cNvSpPr txBox="1"/>
          <p:nvPr/>
        </p:nvSpPr>
        <p:spPr>
          <a:xfrm>
            <a:off x="981900" y="4246675"/>
            <a:ext cx="7180200" cy="45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accent3"/>
                </a:solidFill>
                <a:latin typeface="Roboto"/>
                <a:ea typeface="Roboto"/>
                <a:cs typeface="Roboto"/>
                <a:sym typeface="Roboto"/>
              </a:rPr>
              <a:t>(5)	Copy items from original array to sorted array. Follow the target positions </a:t>
            </a:r>
            <a:endParaRPr b="1">
              <a:solidFill>
                <a:schemeClr val="accent3"/>
              </a:solidFill>
              <a:latin typeface="Roboto"/>
              <a:ea typeface="Roboto"/>
              <a:cs typeface="Roboto"/>
              <a:sym typeface="Roboto"/>
            </a:endParaRPr>
          </a:p>
          <a:p>
            <a:pPr indent="457200" lvl="0" marL="0" rtl="0" algn="l">
              <a:spcBef>
                <a:spcPts val="0"/>
              </a:spcBef>
              <a:spcAft>
                <a:spcPts val="0"/>
              </a:spcAft>
              <a:buNone/>
            </a:pPr>
            <a:r>
              <a:rPr b="1" lang="en">
                <a:solidFill>
                  <a:schemeClr val="accent3"/>
                </a:solidFill>
                <a:latin typeface="Roboto"/>
                <a:ea typeface="Roboto"/>
                <a:cs typeface="Roboto"/>
                <a:sym typeface="Roboto"/>
              </a:rPr>
              <a:t>calculated and update accordingly. </a:t>
            </a:r>
            <a:endParaRPr b="1">
              <a:solidFill>
                <a:schemeClr val="accent3"/>
              </a:solidFill>
            </a:endParaRPr>
          </a:p>
          <a:p>
            <a:pPr indent="0" lvl="0" marL="457200" rtl="0" algn="l">
              <a:spcBef>
                <a:spcPts val="0"/>
              </a:spcBef>
              <a:spcAft>
                <a:spcPts val="0"/>
              </a:spcAft>
              <a:buNone/>
            </a:pPr>
            <a:r>
              <a:t/>
            </a:r>
            <a:endParaRPr b="1">
              <a:solidFill>
                <a:schemeClr val="accent3"/>
              </a:solidFill>
              <a:latin typeface="Roboto"/>
              <a:ea typeface="Roboto"/>
              <a:cs typeface="Roboto"/>
              <a:sym typeface="Roboto"/>
            </a:endParaRPr>
          </a:p>
          <a:p>
            <a:pPr indent="0" lvl="0" marL="0" rtl="0" algn="l">
              <a:spcBef>
                <a:spcPts val="0"/>
              </a:spcBef>
              <a:spcAft>
                <a:spcPts val="0"/>
              </a:spcAft>
              <a:buNone/>
            </a:pPr>
            <a:r>
              <a:t/>
            </a:r>
            <a:endParaRPr b="1">
              <a:solidFill>
                <a:schemeClr val="accent3"/>
              </a:solidFill>
              <a:latin typeface="Roboto"/>
              <a:ea typeface="Roboto"/>
              <a:cs typeface="Roboto"/>
              <a:sym typeface="Roboto"/>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7" name="Shape 707"/>
        <p:cNvGrpSpPr/>
        <p:nvPr/>
      </p:nvGrpSpPr>
      <p:grpSpPr>
        <a:xfrm>
          <a:off x="0" y="0"/>
          <a:ext cx="0" cy="0"/>
          <a:chOff x="0" y="0"/>
          <a:chExt cx="0" cy="0"/>
        </a:xfrm>
      </p:grpSpPr>
      <p:graphicFrame>
        <p:nvGraphicFramePr>
          <p:cNvPr id="708" name="Google Shape;708;p89"/>
          <p:cNvGraphicFramePr/>
          <p:nvPr/>
        </p:nvGraphicFramePr>
        <p:xfrm>
          <a:off x="2816600" y="409725"/>
          <a:ext cx="3000000" cy="3000000"/>
        </p:xfrm>
        <a:graphic>
          <a:graphicData uri="http://schemas.openxmlformats.org/drawingml/2006/table">
            <a:tbl>
              <a:tblPr>
                <a:noFill/>
                <a:tableStyleId>{D242228F-8E5F-427D-A51F-C4B3B28217BF}</a:tableStyleId>
              </a:tblPr>
              <a:tblGrid>
                <a:gridCol w="750850"/>
                <a:gridCol w="750850"/>
              </a:tblGrid>
              <a:tr h="396200">
                <a:tc>
                  <a:txBody>
                    <a:bodyPr/>
                    <a:lstStyle/>
                    <a:p>
                      <a:pPr indent="0" lvl="0" marL="0" rtl="0" algn="ctr">
                        <a:spcBef>
                          <a:spcPts val="0"/>
                        </a:spcBef>
                        <a:spcAft>
                          <a:spcPts val="0"/>
                        </a:spcAft>
                        <a:buNone/>
                      </a:pPr>
                      <a:r>
                        <a:rPr lang="en"/>
                        <a:t>Key</a:t>
                      </a:r>
                      <a:endParaRPr/>
                    </a:p>
                  </a:txBody>
                  <a:tcPr marT="91425" marB="91425" marR="91425" marL="91425">
                    <a:solidFill>
                      <a:srgbClr val="B7B7B7"/>
                    </a:solidFill>
                  </a:tcPr>
                </a:tc>
                <a:tc>
                  <a:txBody>
                    <a:bodyPr/>
                    <a:lstStyle/>
                    <a:p>
                      <a:pPr indent="0" lvl="0" marL="0" rtl="0" algn="ctr">
                        <a:spcBef>
                          <a:spcPts val="0"/>
                        </a:spcBef>
                        <a:spcAft>
                          <a:spcPts val="0"/>
                        </a:spcAft>
                        <a:buNone/>
                      </a:pPr>
                      <a:r>
                        <a:rPr lang="en"/>
                        <a:t>Count</a:t>
                      </a:r>
                      <a:endParaRPr/>
                    </a:p>
                  </a:txBody>
                  <a:tcPr marT="91425" marB="91425" marR="91425" marL="91425">
                    <a:solidFill>
                      <a:srgbClr val="B7B7B7"/>
                    </a:solidFill>
                  </a:tcPr>
                </a:tc>
              </a:tr>
              <a:tr h="381000">
                <a:tc>
                  <a:txBody>
                    <a:bodyPr/>
                    <a:lstStyle/>
                    <a:p>
                      <a:pPr indent="0" lvl="0" marL="0" rtl="0" algn="ctr">
                        <a:spcBef>
                          <a:spcPts val="0"/>
                        </a:spcBef>
                        <a:spcAft>
                          <a:spcPts val="0"/>
                        </a:spcAft>
                        <a:buNone/>
                      </a:pPr>
                      <a:r>
                        <a:rPr lang="en"/>
                        <a:t>1</a:t>
                      </a:r>
                      <a:endParaRPr/>
                    </a:p>
                  </a:txBody>
                  <a:tcPr marT="91425" marB="91425" marR="91425" marL="91425"/>
                </a:tc>
                <a:tc>
                  <a:txBody>
                    <a:bodyPr/>
                    <a:lstStyle/>
                    <a:p>
                      <a:pPr indent="0" lvl="0" marL="0" rtl="0" algn="ctr">
                        <a:spcBef>
                          <a:spcPts val="0"/>
                        </a:spcBef>
                        <a:spcAft>
                          <a:spcPts val="0"/>
                        </a:spcAft>
                        <a:buNone/>
                      </a:pPr>
                      <a:r>
                        <a:rPr lang="en">
                          <a:solidFill>
                            <a:schemeClr val="accent3"/>
                          </a:solidFill>
                        </a:rPr>
                        <a:t>1</a:t>
                      </a:r>
                      <a:endParaRPr>
                        <a:solidFill>
                          <a:schemeClr val="accent3"/>
                        </a:solidFill>
                      </a:endParaRPr>
                    </a:p>
                  </a:txBody>
                  <a:tcPr marT="91425" marB="91425" marR="91425" marL="91425"/>
                </a:tc>
              </a:tr>
              <a:tr h="381000">
                <a:tc>
                  <a:txBody>
                    <a:bodyPr/>
                    <a:lstStyle/>
                    <a:p>
                      <a:pPr indent="0" lvl="0" marL="0" rtl="0" algn="ctr">
                        <a:spcBef>
                          <a:spcPts val="0"/>
                        </a:spcBef>
                        <a:spcAft>
                          <a:spcPts val="0"/>
                        </a:spcAft>
                        <a:buNone/>
                      </a:pPr>
                      <a:r>
                        <a:rPr lang="en"/>
                        <a:t>2</a:t>
                      </a:r>
                      <a:endParaRPr/>
                    </a:p>
                  </a:txBody>
                  <a:tcPr marT="91425" marB="91425" marR="91425" marL="91425"/>
                </a:tc>
                <a:tc>
                  <a:txBody>
                    <a:bodyPr/>
                    <a:lstStyle/>
                    <a:p>
                      <a:pPr indent="0" lvl="0" marL="0" rtl="0" algn="ctr">
                        <a:spcBef>
                          <a:spcPts val="0"/>
                        </a:spcBef>
                        <a:spcAft>
                          <a:spcPts val="0"/>
                        </a:spcAft>
                        <a:buNone/>
                      </a:pPr>
                      <a:r>
                        <a:rPr lang="en">
                          <a:solidFill>
                            <a:schemeClr val="accent1"/>
                          </a:solidFill>
                        </a:rPr>
                        <a:t>2</a:t>
                      </a:r>
                      <a:endParaRPr>
                        <a:solidFill>
                          <a:schemeClr val="accent1"/>
                        </a:solidFill>
                      </a:endParaRPr>
                    </a:p>
                  </a:txBody>
                  <a:tcPr marT="91425" marB="91425" marR="91425" marL="91425"/>
                </a:tc>
              </a:tr>
              <a:tr h="381000">
                <a:tc>
                  <a:txBody>
                    <a:bodyPr/>
                    <a:lstStyle/>
                    <a:p>
                      <a:pPr indent="0" lvl="0" marL="0" rtl="0" algn="ctr">
                        <a:spcBef>
                          <a:spcPts val="0"/>
                        </a:spcBef>
                        <a:spcAft>
                          <a:spcPts val="0"/>
                        </a:spcAft>
                        <a:buNone/>
                      </a:pPr>
                      <a:r>
                        <a:rPr lang="en"/>
                        <a:t>3</a:t>
                      </a:r>
                      <a:endParaRPr/>
                    </a:p>
                  </a:txBody>
                  <a:tcPr marT="91425" marB="91425" marR="91425" marL="91425"/>
                </a:tc>
                <a:tc>
                  <a:txBody>
                    <a:bodyPr/>
                    <a:lstStyle/>
                    <a:p>
                      <a:pPr indent="0" lvl="0" marL="0" rtl="0" algn="ctr">
                        <a:spcBef>
                          <a:spcPts val="0"/>
                        </a:spcBef>
                        <a:spcAft>
                          <a:spcPts val="0"/>
                        </a:spcAft>
                        <a:buNone/>
                      </a:pPr>
                      <a:r>
                        <a:rPr lang="en">
                          <a:solidFill>
                            <a:schemeClr val="accent2"/>
                          </a:solidFill>
                        </a:rPr>
                        <a:t>3</a:t>
                      </a:r>
                      <a:endParaRPr>
                        <a:solidFill>
                          <a:schemeClr val="accent2"/>
                        </a:solidFill>
                      </a:endParaRPr>
                    </a:p>
                  </a:txBody>
                  <a:tcPr marT="91425" marB="91425" marR="91425" marL="91425"/>
                </a:tc>
              </a:tr>
            </a:tbl>
          </a:graphicData>
        </a:graphic>
      </p:graphicFrame>
      <p:graphicFrame>
        <p:nvGraphicFramePr>
          <p:cNvPr id="709" name="Google Shape;709;p89"/>
          <p:cNvGraphicFramePr/>
          <p:nvPr/>
        </p:nvGraphicFramePr>
        <p:xfrm>
          <a:off x="5026675" y="409725"/>
          <a:ext cx="3000000" cy="3000000"/>
        </p:xfrm>
        <a:graphic>
          <a:graphicData uri="http://schemas.openxmlformats.org/drawingml/2006/table">
            <a:tbl>
              <a:tblPr>
                <a:noFill/>
                <a:tableStyleId>{D242228F-8E5F-427D-A51F-C4B3B28217BF}</a:tableStyleId>
              </a:tblPr>
              <a:tblGrid>
                <a:gridCol w="690275"/>
                <a:gridCol w="811425"/>
              </a:tblGrid>
              <a:tr h="396200">
                <a:tc>
                  <a:txBody>
                    <a:bodyPr/>
                    <a:lstStyle/>
                    <a:p>
                      <a:pPr indent="0" lvl="0" marL="0" rtl="0" algn="ctr">
                        <a:spcBef>
                          <a:spcPts val="0"/>
                        </a:spcBef>
                        <a:spcAft>
                          <a:spcPts val="0"/>
                        </a:spcAft>
                        <a:buNone/>
                      </a:pPr>
                      <a:r>
                        <a:rPr lang="en"/>
                        <a:t>Key</a:t>
                      </a:r>
                      <a:endParaRPr/>
                    </a:p>
                  </a:txBody>
                  <a:tcPr marT="91425" marB="91425" marR="91425" marL="91425">
                    <a:solidFill>
                      <a:srgbClr val="B7B7B7"/>
                    </a:solidFill>
                  </a:tcPr>
                </a:tc>
                <a:tc>
                  <a:txBody>
                    <a:bodyPr/>
                    <a:lstStyle/>
                    <a:p>
                      <a:pPr indent="0" lvl="0" marL="0" rtl="0" algn="ctr">
                        <a:spcBef>
                          <a:spcPts val="0"/>
                        </a:spcBef>
                        <a:spcAft>
                          <a:spcPts val="0"/>
                        </a:spcAft>
                        <a:buNone/>
                      </a:pPr>
                      <a:r>
                        <a:rPr lang="en"/>
                        <a:t>Start</a:t>
                      </a:r>
                      <a:endParaRPr/>
                    </a:p>
                  </a:txBody>
                  <a:tcPr marT="91425" marB="91425" marR="91425" marL="91425">
                    <a:solidFill>
                      <a:srgbClr val="B7B7B7"/>
                    </a:solidFill>
                  </a:tcPr>
                </a:tc>
              </a:tr>
              <a:tr h="381000">
                <a:tc>
                  <a:txBody>
                    <a:bodyPr/>
                    <a:lstStyle/>
                    <a:p>
                      <a:pPr indent="0" lvl="0" marL="0" rtl="0" algn="ctr">
                        <a:spcBef>
                          <a:spcPts val="0"/>
                        </a:spcBef>
                        <a:spcAft>
                          <a:spcPts val="0"/>
                        </a:spcAft>
                        <a:buNone/>
                      </a:pPr>
                      <a:r>
                        <a:rPr lang="en"/>
                        <a:t>1</a:t>
                      </a:r>
                      <a:endParaRPr/>
                    </a:p>
                  </a:txBody>
                  <a:tcPr marT="91425" marB="91425" marR="91425" marL="91425"/>
                </a:tc>
                <a:tc>
                  <a:txBody>
                    <a:bodyPr/>
                    <a:lstStyle/>
                    <a:p>
                      <a:pPr indent="0" lvl="0" marL="0" rtl="0" algn="ctr">
                        <a:spcBef>
                          <a:spcPts val="0"/>
                        </a:spcBef>
                        <a:spcAft>
                          <a:spcPts val="0"/>
                        </a:spcAft>
                        <a:buNone/>
                      </a:pPr>
                      <a:r>
                        <a:rPr lang="en"/>
                        <a:t>0</a:t>
                      </a:r>
                      <a:endParaRPr/>
                    </a:p>
                  </a:txBody>
                  <a:tcPr marT="91425" marB="91425" marR="91425" marL="91425"/>
                </a:tc>
              </a:tr>
              <a:tr h="381000">
                <a:tc>
                  <a:txBody>
                    <a:bodyPr/>
                    <a:lstStyle/>
                    <a:p>
                      <a:pPr indent="0" lvl="0" marL="0" rtl="0" algn="ctr">
                        <a:spcBef>
                          <a:spcPts val="0"/>
                        </a:spcBef>
                        <a:spcAft>
                          <a:spcPts val="0"/>
                        </a:spcAft>
                        <a:buNone/>
                      </a:pPr>
                      <a:r>
                        <a:rPr lang="en"/>
                        <a:t>2</a:t>
                      </a:r>
                      <a:endParaRPr/>
                    </a:p>
                  </a:txBody>
                  <a:tcPr marT="91425" marB="91425" marR="91425" marL="91425"/>
                </a:tc>
                <a:tc>
                  <a:txBody>
                    <a:bodyPr/>
                    <a:lstStyle/>
                    <a:p>
                      <a:pPr indent="0" lvl="0" marL="0" rtl="0" algn="ctr">
                        <a:spcBef>
                          <a:spcPts val="0"/>
                        </a:spcBef>
                        <a:spcAft>
                          <a:spcPts val="0"/>
                        </a:spcAft>
                        <a:buNone/>
                      </a:pPr>
                      <a:r>
                        <a:rPr lang="en"/>
                        <a:t>3</a:t>
                      </a:r>
                      <a:endParaRPr u="sng"/>
                    </a:p>
                  </a:txBody>
                  <a:tcPr marT="91425" marB="91425" marR="91425" marL="91425"/>
                </a:tc>
              </a:tr>
              <a:tr h="381000">
                <a:tc>
                  <a:txBody>
                    <a:bodyPr/>
                    <a:lstStyle/>
                    <a:p>
                      <a:pPr indent="0" lvl="0" marL="0" rtl="0" algn="ctr">
                        <a:spcBef>
                          <a:spcPts val="0"/>
                        </a:spcBef>
                        <a:spcAft>
                          <a:spcPts val="0"/>
                        </a:spcAft>
                        <a:buNone/>
                      </a:pPr>
                      <a:r>
                        <a:rPr lang="en"/>
                        <a:t>3</a:t>
                      </a:r>
                      <a:endParaRPr/>
                    </a:p>
                  </a:txBody>
                  <a:tcPr marT="91425" marB="91425" marR="91425" marL="91425"/>
                </a:tc>
                <a:tc>
                  <a:txBody>
                    <a:bodyPr/>
                    <a:lstStyle/>
                    <a:p>
                      <a:pPr indent="0" lvl="0" marL="0" rtl="0" algn="ctr">
                        <a:spcBef>
                          <a:spcPts val="0"/>
                        </a:spcBef>
                        <a:spcAft>
                          <a:spcPts val="0"/>
                        </a:spcAft>
                        <a:buNone/>
                      </a:pPr>
                      <a:r>
                        <a:rPr lang="en"/>
                        <a:t>4</a:t>
                      </a:r>
                      <a:endParaRPr/>
                    </a:p>
                  </a:txBody>
                  <a:tcPr marT="91425" marB="91425" marR="91425" marL="91425">
                    <a:solidFill>
                      <a:srgbClr val="B6D7A8"/>
                    </a:solidFill>
                  </a:tcPr>
                </a:tc>
              </a:tr>
            </a:tbl>
          </a:graphicData>
        </a:graphic>
      </p:graphicFrame>
      <p:graphicFrame>
        <p:nvGraphicFramePr>
          <p:cNvPr id="710" name="Google Shape;710;p89"/>
          <p:cNvGraphicFramePr/>
          <p:nvPr/>
        </p:nvGraphicFramePr>
        <p:xfrm>
          <a:off x="606525" y="409733"/>
          <a:ext cx="3000000" cy="3000000"/>
        </p:xfrm>
        <a:graphic>
          <a:graphicData uri="http://schemas.openxmlformats.org/drawingml/2006/table">
            <a:tbl>
              <a:tblPr>
                <a:noFill/>
                <a:tableStyleId>{D242228F-8E5F-427D-A51F-C4B3B28217BF}</a:tableStyleId>
              </a:tblPr>
              <a:tblGrid>
                <a:gridCol w="750850"/>
                <a:gridCol w="750850"/>
              </a:tblGrid>
              <a:tr h="257000">
                <a:tc>
                  <a:txBody>
                    <a:bodyPr/>
                    <a:lstStyle/>
                    <a:p>
                      <a:pPr indent="0" lvl="0" marL="0" rtl="0" algn="ctr">
                        <a:spcBef>
                          <a:spcPts val="0"/>
                        </a:spcBef>
                        <a:spcAft>
                          <a:spcPts val="0"/>
                        </a:spcAft>
                        <a:buNone/>
                      </a:pPr>
                      <a:r>
                        <a:rPr lang="en"/>
                        <a:t>Key</a:t>
                      </a:r>
                      <a:endParaRPr/>
                    </a:p>
                  </a:txBody>
                  <a:tcPr marT="91425" marB="91425" marR="91425" marL="91425">
                    <a:solidFill>
                      <a:srgbClr val="CCCCCC"/>
                    </a:solidFill>
                  </a:tcPr>
                </a:tc>
                <a:tc>
                  <a:txBody>
                    <a:bodyPr/>
                    <a:lstStyle/>
                    <a:p>
                      <a:pPr indent="0" lvl="0" marL="0" rtl="0" algn="ctr">
                        <a:spcBef>
                          <a:spcPts val="0"/>
                        </a:spcBef>
                        <a:spcAft>
                          <a:spcPts val="0"/>
                        </a:spcAft>
                        <a:buNone/>
                      </a:pPr>
                      <a:r>
                        <a:rPr lang="en"/>
                        <a:t>Val</a:t>
                      </a:r>
                      <a:endParaRPr/>
                    </a:p>
                  </a:txBody>
                  <a:tcPr marT="91425" marB="91425" marR="91425" marL="91425">
                    <a:solidFill>
                      <a:srgbClr val="CCCCCC"/>
                    </a:solidFill>
                  </a:tcPr>
                </a:tc>
              </a:tr>
              <a:tr h="348025">
                <a:tc>
                  <a:txBody>
                    <a:bodyPr/>
                    <a:lstStyle/>
                    <a:p>
                      <a:pPr indent="0" lvl="0" marL="0" rtl="0" algn="ctr">
                        <a:spcBef>
                          <a:spcPts val="0"/>
                        </a:spcBef>
                        <a:spcAft>
                          <a:spcPts val="0"/>
                        </a:spcAft>
                        <a:buNone/>
                      </a:pPr>
                      <a:r>
                        <a:rPr lang="en"/>
                        <a:t>2</a:t>
                      </a:r>
                      <a:endParaRPr/>
                    </a:p>
                  </a:txBody>
                  <a:tcPr marT="91425" marB="91425" marR="91425" marL="91425"/>
                </a:tc>
                <a:tc>
                  <a:txBody>
                    <a:bodyPr/>
                    <a:lstStyle/>
                    <a:p>
                      <a:pPr indent="0" lvl="0" marL="0" rtl="0" algn="ctr">
                        <a:spcBef>
                          <a:spcPts val="0"/>
                        </a:spcBef>
                        <a:spcAft>
                          <a:spcPts val="0"/>
                        </a:spcAft>
                        <a:buNone/>
                      </a:pPr>
                      <a:r>
                        <a:rPr lang="en"/>
                        <a:t>A</a:t>
                      </a:r>
                      <a:endParaRPr/>
                    </a:p>
                  </a:txBody>
                  <a:tcPr marT="91425" marB="91425" marR="91425" marL="91425"/>
                </a:tc>
              </a:tr>
              <a:tr h="348025">
                <a:tc>
                  <a:txBody>
                    <a:bodyPr/>
                    <a:lstStyle/>
                    <a:p>
                      <a:pPr indent="0" lvl="0" marL="0" rtl="0" algn="ctr">
                        <a:spcBef>
                          <a:spcPts val="0"/>
                        </a:spcBef>
                        <a:spcAft>
                          <a:spcPts val="0"/>
                        </a:spcAft>
                        <a:buNone/>
                      </a:pPr>
                      <a:r>
                        <a:rPr lang="en"/>
                        <a:t>3</a:t>
                      </a:r>
                      <a:endParaRPr/>
                    </a:p>
                  </a:txBody>
                  <a:tcPr marT="91425" marB="91425" marR="91425" marL="91425">
                    <a:solidFill>
                      <a:srgbClr val="FFF2CC"/>
                    </a:solidFill>
                  </a:tcPr>
                </a:tc>
                <a:tc>
                  <a:txBody>
                    <a:bodyPr/>
                    <a:lstStyle/>
                    <a:p>
                      <a:pPr indent="0" lvl="0" marL="0" rtl="0" algn="ctr">
                        <a:spcBef>
                          <a:spcPts val="0"/>
                        </a:spcBef>
                        <a:spcAft>
                          <a:spcPts val="0"/>
                        </a:spcAft>
                        <a:buNone/>
                      </a:pPr>
                      <a:r>
                        <a:rPr lang="en"/>
                        <a:t>B</a:t>
                      </a:r>
                      <a:endParaRPr/>
                    </a:p>
                  </a:txBody>
                  <a:tcPr marT="91425" marB="91425" marR="91425" marL="91425">
                    <a:solidFill>
                      <a:srgbClr val="FFF2CC"/>
                    </a:solidFill>
                  </a:tcPr>
                </a:tc>
              </a:tr>
              <a:tr h="348025">
                <a:tc>
                  <a:txBody>
                    <a:bodyPr/>
                    <a:lstStyle/>
                    <a:p>
                      <a:pPr indent="0" lvl="0" marL="0" rtl="0" algn="ctr">
                        <a:spcBef>
                          <a:spcPts val="0"/>
                        </a:spcBef>
                        <a:spcAft>
                          <a:spcPts val="0"/>
                        </a:spcAft>
                        <a:buNone/>
                      </a:pPr>
                      <a:r>
                        <a:rPr lang="en"/>
                        <a:t>1</a:t>
                      </a:r>
                      <a:endParaRPr/>
                    </a:p>
                  </a:txBody>
                  <a:tcPr marT="91425" marB="91425" marR="91425" marL="91425"/>
                </a:tc>
                <a:tc>
                  <a:txBody>
                    <a:bodyPr/>
                    <a:lstStyle/>
                    <a:p>
                      <a:pPr indent="0" lvl="0" marL="0" rtl="0" algn="ctr">
                        <a:spcBef>
                          <a:spcPts val="0"/>
                        </a:spcBef>
                        <a:spcAft>
                          <a:spcPts val="0"/>
                        </a:spcAft>
                        <a:buNone/>
                      </a:pPr>
                      <a:r>
                        <a:rPr lang="en"/>
                        <a:t>C</a:t>
                      </a:r>
                      <a:endParaRPr/>
                    </a:p>
                  </a:txBody>
                  <a:tcPr marT="91425" marB="91425" marR="91425" marL="91425"/>
                </a:tc>
              </a:tr>
              <a:tr h="348025">
                <a:tc>
                  <a:txBody>
                    <a:bodyPr/>
                    <a:lstStyle/>
                    <a:p>
                      <a:pPr indent="0" lvl="0" marL="0" rtl="0" algn="ctr">
                        <a:spcBef>
                          <a:spcPts val="0"/>
                        </a:spcBef>
                        <a:spcAft>
                          <a:spcPts val="0"/>
                        </a:spcAft>
                        <a:buNone/>
                      </a:pPr>
                      <a:r>
                        <a:rPr lang="en"/>
                        <a:t>3</a:t>
                      </a:r>
                      <a:endParaRPr/>
                    </a:p>
                  </a:txBody>
                  <a:tcPr marT="91425" marB="91425" marR="91425" marL="91425"/>
                </a:tc>
                <a:tc>
                  <a:txBody>
                    <a:bodyPr/>
                    <a:lstStyle/>
                    <a:p>
                      <a:pPr indent="0" lvl="0" marL="0" rtl="0" algn="ctr">
                        <a:spcBef>
                          <a:spcPts val="0"/>
                        </a:spcBef>
                        <a:spcAft>
                          <a:spcPts val="0"/>
                        </a:spcAft>
                        <a:buNone/>
                      </a:pPr>
                      <a:r>
                        <a:rPr lang="en"/>
                        <a:t>D</a:t>
                      </a:r>
                      <a:endParaRPr/>
                    </a:p>
                  </a:txBody>
                  <a:tcPr marT="91425" marB="91425" marR="91425" marL="91425"/>
                </a:tc>
              </a:tr>
              <a:tr h="348025">
                <a:tc>
                  <a:txBody>
                    <a:bodyPr/>
                    <a:lstStyle/>
                    <a:p>
                      <a:pPr indent="0" lvl="0" marL="0" rtl="0" algn="ctr">
                        <a:spcBef>
                          <a:spcPts val="0"/>
                        </a:spcBef>
                        <a:spcAft>
                          <a:spcPts val="0"/>
                        </a:spcAft>
                        <a:buNone/>
                      </a:pPr>
                      <a:r>
                        <a:rPr lang="en"/>
                        <a:t>1</a:t>
                      </a:r>
                      <a:endParaRPr/>
                    </a:p>
                  </a:txBody>
                  <a:tcPr marT="91425" marB="91425" marR="91425" marL="91425"/>
                </a:tc>
                <a:tc>
                  <a:txBody>
                    <a:bodyPr/>
                    <a:lstStyle/>
                    <a:p>
                      <a:pPr indent="0" lvl="0" marL="0" rtl="0" algn="ctr">
                        <a:spcBef>
                          <a:spcPts val="0"/>
                        </a:spcBef>
                        <a:spcAft>
                          <a:spcPts val="0"/>
                        </a:spcAft>
                        <a:buNone/>
                      </a:pPr>
                      <a:r>
                        <a:rPr lang="en"/>
                        <a:t>E</a:t>
                      </a:r>
                      <a:endParaRPr/>
                    </a:p>
                  </a:txBody>
                  <a:tcPr marT="91425" marB="91425" marR="91425" marL="91425"/>
                </a:tc>
              </a:tr>
            </a:tbl>
          </a:graphicData>
        </a:graphic>
      </p:graphicFrame>
      <p:sp>
        <p:nvSpPr>
          <p:cNvPr id="711" name="Google Shape;711;p89"/>
          <p:cNvSpPr txBox="1"/>
          <p:nvPr/>
        </p:nvSpPr>
        <p:spPr>
          <a:xfrm>
            <a:off x="2926200" y="2169000"/>
            <a:ext cx="1282500" cy="454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0B5394"/>
                </a:solidFill>
                <a:latin typeface="Roboto"/>
                <a:ea typeface="Roboto"/>
                <a:cs typeface="Roboto"/>
                <a:sym typeface="Roboto"/>
              </a:rPr>
              <a:t>Tally Counts</a:t>
            </a:r>
            <a:endParaRPr>
              <a:solidFill>
                <a:srgbClr val="0B5394"/>
              </a:solidFill>
              <a:latin typeface="Roboto"/>
              <a:ea typeface="Roboto"/>
              <a:cs typeface="Roboto"/>
              <a:sym typeface="Roboto"/>
            </a:endParaRPr>
          </a:p>
        </p:txBody>
      </p:sp>
      <p:sp>
        <p:nvSpPr>
          <p:cNvPr id="712" name="Google Shape;712;p89"/>
          <p:cNvSpPr txBox="1"/>
          <p:nvPr/>
        </p:nvSpPr>
        <p:spPr>
          <a:xfrm>
            <a:off x="5192225" y="2180550"/>
            <a:ext cx="1170600" cy="43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B5394"/>
                </a:solidFill>
                <a:latin typeface="Roboto"/>
                <a:ea typeface="Roboto"/>
                <a:cs typeface="Roboto"/>
                <a:sym typeface="Roboto"/>
              </a:rPr>
              <a:t>Start Index</a:t>
            </a:r>
            <a:endParaRPr>
              <a:solidFill>
                <a:srgbClr val="0B5394"/>
              </a:solidFill>
              <a:latin typeface="Roboto"/>
              <a:ea typeface="Roboto"/>
              <a:cs typeface="Roboto"/>
              <a:sym typeface="Roboto"/>
            </a:endParaRPr>
          </a:p>
        </p:txBody>
      </p:sp>
      <p:sp>
        <p:nvSpPr>
          <p:cNvPr id="713" name="Google Shape;713;p89"/>
          <p:cNvSpPr txBox="1"/>
          <p:nvPr/>
        </p:nvSpPr>
        <p:spPr>
          <a:xfrm>
            <a:off x="716125" y="2997500"/>
            <a:ext cx="1282500" cy="454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0B5394"/>
                </a:solidFill>
                <a:latin typeface="Roboto"/>
                <a:ea typeface="Roboto"/>
                <a:cs typeface="Roboto"/>
                <a:sym typeface="Roboto"/>
              </a:rPr>
              <a:t>Unsorted</a:t>
            </a:r>
            <a:endParaRPr>
              <a:solidFill>
                <a:srgbClr val="0B5394"/>
              </a:solidFill>
              <a:latin typeface="Roboto"/>
              <a:ea typeface="Roboto"/>
              <a:cs typeface="Roboto"/>
              <a:sym typeface="Roboto"/>
            </a:endParaRPr>
          </a:p>
        </p:txBody>
      </p:sp>
      <p:graphicFrame>
        <p:nvGraphicFramePr>
          <p:cNvPr id="714" name="Google Shape;714;p89"/>
          <p:cNvGraphicFramePr/>
          <p:nvPr/>
        </p:nvGraphicFramePr>
        <p:xfrm>
          <a:off x="7236750" y="409733"/>
          <a:ext cx="3000000" cy="3000000"/>
        </p:xfrm>
        <a:graphic>
          <a:graphicData uri="http://schemas.openxmlformats.org/drawingml/2006/table">
            <a:tbl>
              <a:tblPr>
                <a:noFill/>
                <a:tableStyleId>{D242228F-8E5F-427D-A51F-C4B3B28217BF}</a:tableStyleId>
              </a:tblPr>
              <a:tblGrid>
                <a:gridCol w="500575"/>
                <a:gridCol w="500575"/>
                <a:gridCol w="500575"/>
              </a:tblGrid>
              <a:tr h="257000">
                <a:tc>
                  <a:txBody>
                    <a:bodyPr/>
                    <a:lstStyle/>
                    <a:p>
                      <a:pPr indent="0" lvl="0" marL="0" rtl="0" algn="ctr">
                        <a:spcBef>
                          <a:spcPts val="0"/>
                        </a:spcBef>
                        <a:spcAft>
                          <a:spcPts val="0"/>
                        </a:spcAft>
                        <a:buNone/>
                      </a:pPr>
                      <a:r>
                        <a:rPr lang="en" sz="1000"/>
                        <a:t>Index</a:t>
                      </a:r>
                      <a:endParaRPr sz="1000"/>
                    </a:p>
                  </a:txBody>
                  <a:tcPr marT="91425" marB="91425" marR="91425" marL="91425" anchor="b">
                    <a:solidFill>
                      <a:srgbClr val="CCCCCC"/>
                    </a:solidFill>
                  </a:tcPr>
                </a:tc>
                <a:tc>
                  <a:txBody>
                    <a:bodyPr/>
                    <a:lstStyle/>
                    <a:p>
                      <a:pPr indent="0" lvl="0" marL="0" rtl="0" algn="ctr">
                        <a:spcBef>
                          <a:spcPts val="0"/>
                        </a:spcBef>
                        <a:spcAft>
                          <a:spcPts val="0"/>
                        </a:spcAft>
                        <a:buNone/>
                      </a:pPr>
                      <a:r>
                        <a:rPr lang="en"/>
                        <a:t>Key</a:t>
                      </a:r>
                      <a:endParaRPr/>
                    </a:p>
                  </a:txBody>
                  <a:tcPr marT="91425" marB="91425" marR="91425" marL="91425">
                    <a:solidFill>
                      <a:srgbClr val="CCCCCC"/>
                    </a:solidFill>
                  </a:tcPr>
                </a:tc>
                <a:tc>
                  <a:txBody>
                    <a:bodyPr/>
                    <a:lstStyle/>
                    <a:p>
                      <a:pPr indent="0" lvl="0" marL="0" rtl="0" algn="ctr">
                        <a:spcBef>
                          <a:spcPts val="0"/>
                        </a:spcBef>
                        <a:spcAft>
                          <a:spcPts val="0"/>
                        </a:spcAft>
                        <a:buNone/>
                      </a:pPr>
                      <a:r>
                        <a:rPr lang="en"/>
                        <a:t>Val</a:t>
                      </a:r>
                      <a:endParaRPr/>
                    </a:p>
                  </a:txBody>
                  <a:tcPr marT="91425" marB="91425" marR="91425" marL="91425">
                    <a:solidFill>
                      <a:srgbClr val="CCCCCC"/>
                    </a:solidFill>
                  </a:tcPr>
                </a:tc>
              </a:tr>
              <a:tr h="348025">
                <a:tc>
                  <a:txBody>
                    <a:bodyPr/>
                    <a:lstStyle/>
                    <a:p>
                      <a:pPr indent="0" lvl="0" marL="0" rtl="0" algn="ctr">
                        <a:spcBef>
                          <a:spcPts val="0"/>
                        </a:spcBef>
                        <a:spcAft>
                          <a:spcPts val="0"/>
                        </a:spcAft>
                        <a:buNone/>
                      </a:pPr>
                      <a:r>
                        <a:rPr lang="en"/>
                        <a:t>0</a:t>
                      </a:r>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tc>
              </a:tr>
              <a:tr h="348025">
                <a:tc>
                  <a:txBody>
                    <a:bodyPr/>
                    <a:lstStyle/>
                    <a:p>
                      <a:pPr indent="0" lvl="0" marL="0" rtl="0" algn="ctr">
                        <a:spcBef>
                          <a:spcPts val="0"/>
                        </a:spcBef>
                        <a:spcAft>
                          <a:spcPts val="0"/>
                        </a:spcAft>
                        <a:buNone/>
                      </a:pPr>
                      <a:r>
                        <a:rPr lang="en"/>
                        <a:t>1</a:t>
                      </a:r>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a:p>
                  </a:txBody>
                  <a:tcPr marT="91425" marB="91425" marR="91425" marL="91425">
                    <a:lnB cap="flat" cmpd="sng" w="9525">
                      <a:solidFill>
                        <a:srgbClr val="9E9E9E"/>
                      </a:solidFill>
                      <a:prstDash val="solid"/>
                      <a:round/>
                      <a:headEnd len="sm" w="sm" type="none"/>
                      <a:tailEnd len="sm" w="sm" type="none"/>
                    </a:lnB>
                  </a:tcPr>
                </a:tc>
              </a:tr>
              <a:tr h="348025">
                <a:tc>
                  <a:txBody>
                    <a:bodyPr/>
                    <a:lstStyle/>
                    <a:p>
                      <a:pPr indent="0" lvl="0" marL="0" rtl="0" algn="ctr">
                        <a:spcBef>
                          <a:spcPts val="0"/>
                        </a:spcBef>
                        <a:spcAft>
                          <a:spcPts val="0"/>
                        </a:spcAft>
                        <a:buNone/>
                      </a:pPr>
                      <a:r>
                        <a:rPr lang="en"/>
                        <a:t>2</a:t>
                      </a:r>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lang="en"/>
                        <a:t>2</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t>A</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48025">
                <a:tc>
                  <a:txBody>
                    <a:bodyPr/>
                    <a:lstStyle/>
                    <a:p>
                      <a:pPr indent="0" lvl="0" marL="0" rtl="0" algn="ctr">
                        <a:spcBef>
                          <a:spcPts val="0"/>
                        </a:spcBef>
                        <a:spcAft>
                          <a:spcPts val="0"/>
                        </a:spcAft>
                        <a:buNone/>
                      </a:pPr>
                      <a:r>
                        <a:rPr lang="en"/>
                        <a:t>3</a:t>
                      </a:r>
                      <a:endParaRPr/>
                    </a:p>
                  </a:txBody>
                  <a:tcPr marT="91425" marB="91425" marR="91425" marL="91425"/>
                </a:tc>
                <a:tc>
                  <a:txBody>
                    <a:bodyPr/>
                    <a:lstStyle/>
                    <a:p>
                      <a:pPr indent="0" lvl="0" marL="0" rtl="0" algn="ctr">
                        <a:spcBef>
                          <a:spcPts val="0"/>
                        </a:spcBef>
                        <a:spcAft>
                          <a:spcPts val="0"/>
                        </a:spcAft>
                        <a:buNone/>
                      </a:pPr>
                      <a:r>
                        <a:rPr lang="en"/>
                        <a:t>3</a:t>
                      </a:r>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rPr lang="en"/>
                        <a:t>B</a:t>
                      </a:r>
                      <a:endParaRPr/>
                    </a:p>
                  </a:txBody>
                  <a:tcPr marT="91425" marB="91425" marR="91425" marL="91425">
                    <a:lnT cap="flat" cmpd="sng" w="9525">
                      <a:solidFill>
                        <a:srgbClr val="9E9E9E"/>
                      </a:solidFill>
                      <a:prstDash val="solid"/>
                      <a:round/>
                      <a:headEnd len="sm" w="sm" type="none"/>
                      <a:tailEnd len="sm" w="sm" type="none"/>
                    </a:lnT>
                  </a:tcPr>
                </a:tc>
              </a:tr>
              <a:tr h="348025">
                <a:tc>
                  <a:txBody>
                    <a:bodyPr/>
                    <a:lstStyle/>
                    <a:p>
                      <a:pPr indent="0" lvl="0" marL="0" rtl="0" algn="ctr">
                        <a:spcBef>
                          <a:spcPts val="0"/>
                        </a:spcBef>
                        <a:spcAft>
                          <a:spcPts val="0"/>
                        </a:spcAft>
                        <a:buNone/>
                      </a:pPr>
                      <a:r>
                        <a:rPr lang="en"/>
                        <a:t>4</a:t>
                      </a:r>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tc>
              </a:tr>
            </a:tbl>
          </a:graphicData>
        </a:graphic>
      </p:graphicFrame>
      <p:sp>
        <p:nvSpPr>
          <p:cNvPr id="715" name="Google Shape;715;p89"/>
          <p:cNvSpPr txBox="1"/>
          <p:nvPr/>
        </p:nvSpPr>
        <p:spPr>
          <a:xfrm>
            <a:off x="981900" y="4246675"/>
            <a:ext cx="7180200" cy="45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accent3"/>
                </a:solidFill>
                <a:latin typeface="Roboto"/>
                <a:ea typeface="Roboto"/>
                <a:cs typeface="Roboto"/>
                <a:sym typeface="Roboto"/>
              </a:rPr>
              <a:t>(5)	Copy items from original array to sorted array. Follow the target positions </a:t>
            </a:r>
            <a:endParaRPr b="1">
              <a:solidFill>
                <a:schemeClr val="accent3"/>
              </a:solidFill>
              <a:latin typeface="Roboto"/>
              <a:ea typeface="Roboto"/>
              <a:cs typeface="Roboto"/>
              <a:sym typeface="Roboto"/>
            </a:endParaRPr>
          </a:p>
          <a:p>
            <a:pPr indent="457200" lvl="0" marL="0" rtl="0" algn="l">
              <a:spcBef>
                <a:spcPts val="0"/>
              </a:spcBef>
              <a:spcAft>
                <a:spcPts val="0"/>
              </a:spcAft>
              <a:buNone/>
            </a:pPr>
            <a:r>
              <a:rPr b="1" lang="en">
                <a:solidFill>
                  <a:schemeClr val="accent3"/>
                </a:solidFill>
                <a:latin typeface="Roboto"/>
                <a:ea typeface="Roboto"/>
                <a:cs typeface="Roboto"/>
                <a:sym typeface="Roboto"/>
              </a:rPr>
              <a:t>calculated and update accordingly. </a:t>
            </a:r>
            <a:endParaRPr b="1">
              <a:solidFill>
                <a:schemeClr val="accent3"/>
              </a:solidFill>
            </a:endParaRPr>
          </a:p>
          <a:p>
            <a:pPr indent="0" lvl="0" marL="457200" rtl="0" algn="l">
              <a:spcBef>
                <a:spcPts val="0"/>
              </a:spcBef>
              <a:spcAft>
                <a:spcPts val="0"/>
              </a:spcAft>
              <a:buNone/>
            </a:pPr>
            <a:r>
              <a:t/>
            </a:r>
            <a:endParaRPr b="1">
              <a:solidFill>
                <a:schemeClr val="accent3"/>
              </a:solidFill>
              <a:latin typeface="Roboto"/>
              <a:ea typeface="Roboto"/>
              <a:cs typeface="Roboto"/>
              <a:sym typeface="Roboto"/>
            </a:endParaRPr>
          </a:p>
          <a:p>
            <a:pPr indent="0" lvl="0" marL="0" rtl="0" algn="l">
              <a:spcBef>
                <a:spcPts val="0"/>
              </a:spcBef>
              <a:spcAft>
                <a:spcPts val="0"/>
              </a:spcAft>
              <a:buNone/>
            </a:pPr>
            <a:r>
              <a:t/>
            </a:r>
            <a:endParaRPr b="1">
              <a:solidFill>
                <a:schemeClr val="accent3"/>
              </a:solidFill>
              <a:latin typeface="Roboto"/>
              <a:ea typeface="Roboto"/>
              <a:cs typeface="Roboto"/>
              <a:sym typeface="Roboto"/>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9" name="Shape 719"/>
        <p:cNvGrpSpPr/>
        <p:nvPr/>
      </p:nvGrpSpPr>
      <p:grpSpPr>
        <a:xfrm>
          <a:off x="0" y="0"/>
          <a:ext cx="0" cy="0"/>
          <a:chOff x="0" y="0"/>
          <a:chExt cx="0" cy="0"/>
        </a:xfrm>
      </p:grpSpPr>
      <p:graphicFrame>
        <p:nvGraphicFramePr>
          <p:cNvPr id="720" name="Google Shape;720;p90"/>
          <p:cNvGraphicFramePr/>
          <p:nvPr/>
        </p:nvGraphicFramePr>
        <p:xfrm>
          <a:off x="2816600" y="409725"/>
          <a:ext cx="3000000" cy="3000000"/>
        </p:xfrm>
        <a:graphic>
          <a:graphicData uri="http://schemas.openxmlformats.org/drawingml/2006/table">
            <a:tbl>
              <a:tblPr>
                <a:noFill/>
                <a:tableStyleId>{D242228F-8E5F-427D-A51F-C4B3B28217BF}</a:tableStyleId>
              </a:tblPr>
              <a:tblGrid>
                <a:gridCol w="750850"/>
                <a:gridCol w="750850"/>
              </a:tblGrid>
              <a:tr h="396200">
                <a:tc>
                  <a:txBody>
                    <a:bodyPr/>
                    <a:lstStyle/>
                    <a:p>
                      <a:pPr indent="0" lvl="0" marL="0" rtl="0" algn="ctr">
                        <a:spcBef>
                          <a:spcPts val="0"/>
                        </a:spcBef>
                        <a:spcAft>
                          <a:spcPts val="0"/>
                        </a:spcAft>
                        <a:buNone/>
                      </a:pPr>
                      <a:r>
                        <a:rPr lang="en"/>
                        <a:t>Key</a:t>
                      </a:r>
                      <a:endParaRPr/>
                    </a:p>
                  </a:txBody>
                  <a:tcPr marT="91425" marB="91425" marR="91425" marL="91425">
                    <a:solidFill>
                      <a:srgbClr val="B7B7B7"/>
                    </a:solidFill>
                  </a:tcPr>
                </a:tc>
                <a:tc>
                  <a:txBody>
                    <a:bodyPr/>
                    <a:lstStyle/>
                    <a:p>
                      <a:pPr indent="0" lvl="0" marL="0" rtl="0" algn="ctr">
                        <a:spcBef>
                          <a:spcPts val="0"/>
                        </a:spcBef>
                        <a:spcAft>
                          <a:spcPts val="0"/>
                        </a:spcAft>
                        <a:buNone/>
                      </a:pPr>
                      <a:r>
                        <a:rPr lang="en"/>
                        <a:t>Count</a:t>
                      </a:r>
                      <a:endParaRPr/>
                    </a:p>
                  </a:txBody>
                  <a:tcPr marT="91425" marB="91425" marR="91425" marL="91425">
                    <a:solidFill>
                      <a:srgbClr val="B7B7B7"/>
                    </a:solidFill>
                  </a:tcPr>
                </a:tc>
              </a:tr>
              <a:tr h="381000">
                <a:tc>
                  <a:txBody>
                    <a:bodyPr/>
                    <a:lstStyle/>
                    <a:p>
                      <a:pPr indent="0" lvl="0" marL="0" rtl="0" algn="ctr">
                        <a:spcBef>
                          <a:spcPts val="0"/>
                        </a:spcBef>
                        <a:spcAft>
                          <a:spcPts val="0"/>
                        </a:spcAft>
                        <a:buNone/>
                      </a:pPr>
                      <a:r>
                        <a:rPr lang="en"/>
                        <a:t>1</a:t>
                      </a:r>
                      <a:endParaRPr/>
                    </a:p>
                  </a:txBody>
                  <a:tcPr marT="91425" marB="91425" marR="91425" marL="91425"/>
                </a:tc>
                <a:tc>
                  <a:txBody>
                    <a:bodyPr/>
                    <a:lstStyle/>
                    <a:p>
                      <a:pPr indent="0" lvl="0" marL="0" rtl="0" algn="ctr">
                        <a:spcBef>
                          <a:spcPts val="0"/>
                        </a:spcBef>
                        <a:spcAft>
                          <a:spcPts val="0"/>
                        </a:spcAft>
                        <a:buNone/>
                      </a:pPr>
                      <a:r>
                        <a:rPr lang="en">
                          <a:solidFill>
                            <a:schemeClr val="accent3"/>
                          </a:solidFill>
                        </a:rPr>
                        <a:t>1</a:t>
                      </a:r>
                      <a:endParaRPr>
                        <a:solidFill>
                          <a:schemeClr val="accent3"/>
                        </a:solidFill>
                      </a:endParaRPr>
                    </a:p>
                  </a:txBody>
                  <a:tcPr marT="91425" marB="91425" marR="91425" marL="91425"/>
                </a:tc>
              </a:tr>
              <a:tr h="381000">
                <a:tc>
                  <a:txBody>
                    <a:bodyPr/>
                    <a:lstStyle/>
                    <a:p>
                      <a:pPr indent="0" lvl="0" marL="0" rtl="0" algn="ctr">
                        <a:spcBef>
                          <a:spcPts val="0"/>
                        </a:spcBef>
                        <a:spcAft>
                          <a:spcPts val="0"/>
                        </a:spcAft>
                        <a:buNone/>
                      </a:pPr>
                      <a:r>
                        <a:rPr lang="en"/>
                        <a:t>2</a:t>
                      </a:r>
                      <a:endParaRPr/>
                    </a:p>
                  </a:txBody>
                  <a:tcPr marT="91425" marB="91425" marR="91425" marL="91425"/>
                </a:tc>
                <a:tc>
                  <a:txBody>
                    <a:bodyPr/>
                    <a:lstStyle/>
                    <a:p>
                      <a:pPr indent="0" lvl="0" marL="0" rtl="0" algn="ctr">
                        <a:spcBef>
                          <a:spcPts val="0"/>
                        </a:spcBef>
                        <a:spcAft>
                          <a:spcPts val="0"/>
                        </a:spcAft>
                        <a:buNone/>
                      </a:pPr>
                      <a:r>
                        <a:rPr lang="en">
                          <a:solidFill>
                            <a:schemeClr val="accent1"/>
                          </a:solidFill>
                        </a:rPr>
                        <a:t>2</a:t>
                      </a:r>
                      <a:endParaRPr>
                        <a:solidFill>
                          <a:schemeClr val="accent1"/>
                        </a:solidFill>
                      </a:endParaRPr>
                    </a:p>
                  </a:txBody>
                  <a:tcPr marT="91425" marB="91425" marR="91425" marL="91425"/>
                </a:tc>
              </a:tr>
              <a:tr h="381000">
                <a:tc>
                  <a:txBody>
                    <a:bodyPr/>
                    <a:lstStyle/>
                    <a:p>
                      <a:pPr indent="0" lvl="0" marL="0" rtl="0" algn="ctr">
                        <a:spcBef>
                          <a:spcPts val="0"/>
                        </a:spcBef>
                        <a:spcAft>
                          <a:spcPts val="0"/>
                        </a:spcAft>
                        <a:buNone/>
                      </a:pPr>
                      <a:r>
                        <a:rPr lang="en"/>
                        <a:t>3</a:t>
                      </a:r>
                      <a:endParaRPr/>
                    </a:p>
                  </a:txBody>
                  <a:tcPr marT="91425" marB="91425" marR="91425" marL="91425"/>
                </a:tc>
                <a:tc>
                  <a:txBody>
                    <a:bodyPr/>
                    <a:lstStyle/>
                    <a:p>
                      <a:pPr indent="0" lvl="0" marL="0" rtl="0" algn="ctr">
                        <a:spcBef>
                          <a:spcPts val="0"/>
                        </a:spcBef>
                        <a:spcAft>
                          <a:spcPts val="0"/>
                        </a:spcAft>
                        <a:buNone/>
                      </a:pPr>
                      <a:r>
                        <a:rPr lang="en">
                          <a:solidFill>
                            <a:schemeClr val="accent2"/>
                          </a:solidFill>
                        </a:rPr>
                        <a:t>3</a:t>
                      </a:r>
                      <a:endParaRPr>
                        <a:solidFill>
                          <a:schemeClr val="accent2"/>
                        </a:solidFill>
                      </a:endParaRPr>
                    </a:p>
                  </a:txBody>
                  <a:tcPr marT="91425" marB="91425" marR="91425" marL="91425"/>
                </a:tc>
              </a:tr>
            </a:tbl>
          </a:graphicData>
        </a:graphic>
      </p:graphicFrame>
      <p:graphicFrame>
        <p:nvGraphicFramePr>
          <p:cNvPr id="721" name="Google Shape;721;p90"/>
          <p:cNvGraphicFramePr/>
          <p:nvPr/>
        </p:nvGraphicFramePr>
        <p:xfrm>
          <a:off x="5026675" y="409725"/>
          <a:ext cx="3000000" cy="3000000"/>
        </p:xfrm>
        <a:graphic>
          <a:graphicData uri="http://schemas.openxmlformats.org/drawingml/2006/table">
            <a:tbl>
              <a:tblPr>
                <a:noFill/>
                <a:tableStyleId>{D242228F-8E5F-427D-A51F-C4B3B28217BF}</a:tableStyleId>
              </a:tblPr>
              <a:tblGrid>
                <a:gridCol w="690275"/>
                <a:gridCol w="811425"/>
              </a:tblGrid>
              <a:tr h="396200">
                <a:tc>
                  <a:txBody>
                    <a:bodyPr/>
                    <a:lstStyle/>
                    <a:p>
                      <a:pPr indent="0" lvl="0" marL="0" rtl="0" algn="ctr">
                        <a:spcBef>
                          <a:spcPts val="0"/>
                        </a:spcBef>
                        <a:spcAft>
                          <a:spcPts val="0"/>
                        </a:spcAft>
                        <a:buNone/>
                      </a:pPr>
                      <a:r>
                        <a:rPr lang="en"/>
                        <a:t>Key</a:t>
                      </a:r>
                      <a:endParaRPr/>
                    </a:p>
                  </a:txBody>
                  <a:tcPr marT="91425" marB="91425" marR="91425" marL="91425">
                    <a:solidFill>
                      <a:srgbClr val="B7B7B7"/>
                    </a:solidFill>
                  </a:tcPr>
                </a:tc>
                <a:tc>
                  <a:txBody>
                    <a:bodyPr/>
                    <a:lstStyle/>
                    <a:p>
                      <a:pPr indent="0" lvl="0" marL="0" rtl="0" algn="ctr">
                        <a:spcBef>
                          <a:spcPts val="0"/>
                        </a:spcBef>
                        <a:spcAft>
                          <a:spcPts val="0"/>
                        </a:spcAft>
                        <a:buNone/>
                      </a:pPr>
                      <a:r>
                        <a:rPr lang="en"/>
                        <a:t>Start</a:t>
                      </a:r>
                      <a:endParaRPr/>
                    </a:p>
                  </a:txBody>
                  <a:tcPr marT="91425" marB="91425" marR="91425" marL="91425">
                    <a:solidFill>
                      <a:srgbClr val="B7B7B7"/>
                    </a:solidFill>
                  </a:tcPr>
                </a:tc>
              </a:tr>
              <a:tr h="381000">
                <a:tc>
                  <a:txBody>
                    <a:bodyPr/>
                    <a:lstStyle/>
                    <a:p>
                      <a:pPr indent="0" lvl="0" marL="0" rtl="0" algn="ctr">
                        <a:spcBef>
                          <a:spcPts val="0"/>
                        </a:spcBef>
                        <a:spcAft>
                          <a:spcPts val="0"/>
                        </a:spcAft>
                        <a:buNone/>
                      </a:pPr>
                      <a:r>
                        <a:rPr lang="en"/>
                        <a:t>1</a:t>
                      </a:r>
                      <a:endParaRPr/>
                    </a:p>
                  </a:txBody>
                  <a:tcPr marT="91425" marB="91425" marR="91425" marL="91425"/>
                </a:tc>
                <a:tc>
                  <a:txBody>
                    <a:bodyPr/>
                    <a:lstStyle/>
                    <a:p>
                      <a:pPr indent="0" lvl="0" marL="0" rtl="0" algn="ctr">
                        <a:spcBef>
                          <a:spcPts val="0"/>
                        </a:spcBef>
                        <a:spcAft>
                          <a:spcPts val="0"/>
                        </a:spcAft>
                        <a:buNone/>
                      </a:pPr>
                      <a:r>
                        <a:rPr lang="en"/>
                        <a:t>0</a:t>
                      </a:r>
                      <a:endParaRPr/>
                    </a:p>
                  </a:txBody>
                  <a:tcPr marT="91425" marB="91425" marR="91425" marL="91425">
                    <a:solidFill>
                      <a:srgbClr val="D9EAD3"/>
                    </a:solidFill>
                  </a:tcPr>
                </a:tc>
              </a:tr>
              <a:tr h="381000">
                <a:tc>
                  <a:txBody>
                    <a:bodyPr/>
                    <a:lstStyle/>
                    <a:p>
                      <a:pPr indent="0" lvl="0" marL="0" rtl="0" algn="ctr">
                        <a:spcBef>
                          <a:spcPts val="0"/>
                        </a:spcBef>
                        <a:spcAft>
                          <a:spcPts val="0"/>
                        </a:spcAft>
                        <a:buNone/>
                      </a:pPr>
                      <a:r>
                        <a:rPr lang="en"/>
                        <a:t>2</a:t>
                      </a:r>
                      <a:endParaRPr/>
                    </a:p>
                  </a:txBody>
                  <a:tcPr marT="91425" marB="91425" marR="91425" marL="91425"/>
                </a:tc>
                <a:tc>
                  <a:txBody>
                    <a:bodyPr/>
                    <a:lstStyle/>
                    <a:p>
                      <a:pPr indent="0" lvl="0" marL="0" rtl="0" algn="ctr">
                        <a:spcBef>
                          <a:spcPts val="0"/>
                        </a:spcBef>
                        <a:spcAft>
                          <a:spcPts val="0"/>
                        </a:spcAft>
                        <a:buNone/>
                      </a:pPr>
                      <a:r>
                        <a:rPr lang="en"/>
                        <a:t>3</a:t>
                      </a:r>
                      <a:endParaRPr u="sng"/>
                    </a:p>
                  </a:txBody>
                  <a:tcPr marT="91425" marB="91425" marR="91425" marL="91425"/>
                </a:tc>
              </a:tr>
              <a:tr h="381000">
                <a:tc>
                  <a:txBody>
                    <a:bodyPr/>
                    <a:lstStyle/>
                    <a:p>
                      <a:pPr indent="0" lvl="0" marL="0" rtl="0" algn="ctr">
                        <a:spcBef>
                          <a:spcPts val="0"/>
                        </a:spcBef>
                        <a:spcAft>
                          <a:spcPts val="0"/>
                        </a:spcAft>
                        <a:buNone/>
                      </a:pPr>
                      <a:r>
                        <a:rPr lang="en"/>
                        <a:t>3</a:t>
                      </a:r>
                      <a:endParaRPr/>
                    </a:p>
                  </a:txBody>
                  <a:tcPr marT="91425" marB="91425" marR="91425" marL="91425"/>
                </a:tc>
                <a:tc>
                  <a:txBody>
                    <a:bodyPr/>
                    <a:lstStyle/>
                    <a:p>
                      <a:pPr indent="0" lvl="0" marL="0" rtl="0" algn="ctr">
                        <a:spcBef>
                          <a:spcPts val="0"/>
                        </a:spcBef>
                        <a:spcAft>
                          <a:spcPts val="0"/>
                        </a:spcAft>
                        <a:buNone/>
                      </a:pPr>
                      <a:r>
                        <a:rPr lang="en"/>
                        <a:t>4</a:t>
                      </a:r>
                      <a:endParaRPr/>
                    </a:p>
                  </a:txBody>
                  <a:tcPr marT="91425" marB="91425" marR="91425" marL="91425"/>
                </a:tc>
              </a:tr>
            </a:tbl>
          </a:graphicData>
        </a:graphic>
      </p:graphicFrame>
      <p:graphicFrame>
        <p:nvGraphicFramePr>
          <p:cNvPr id="722" name="Google Shape;722;p90"/>
          <p:cNvGraphicFramePr/>
          <p:nvPr/>
        </p:nvGraphicFramePr>
        <p:xfrm>
          <a:off x="606525" y="409733"/>
          <a:ext cx="3000000" cy="3000000"/>
        </p:xfrm>
        <a:graphic>
          <a:graphicData uri="http://schemas.openxmlformats.org/drawingml/2006/table">
            <a:tbl>
              <a:tblPr>
                <a:noFill/>
                <a:tableStyleId>{D242228F-8E5F-427D-A51F-C4B3B28217BF}</a:tableStyleId>
              </a:tblPr>
              <a:tblGrid>
                <a:gridCol w="750850"/>
                <a:gridCol w="750850"/>
              </a:tblGrid>
              <a:tr h="257000">
                <a:tc>
                  <a:txBody>
                    <a:bodyPr/>
                    <a:lstStyle/>
                    <a:p>
                      <a:pPr indent="0" lvl="0" marL="0" rtl="0" algn="ctr">
                        <a:spcBef>
                          <a:spcPts val="0"/>
                        </a:spcBef>
                        <a:spcAft>
                          <a:spcPts val="0"/>
                        </a:spcAft>
                        <a:buNone/>
                      </a:pPr>
                      <a:r>
                        <a:rPr lang="en"/>
                        <a:t>Key</a:t>
                      </a:r>
                      <a:endParaRPr/>
                    </a:p>
                  </a:txBody>
                  <a:tcPr marT="91425" marB="91425" marR="91425" marL="91425">
                    <a:solidFill>
                      <a:srgbClr val="CCCCCC"/>
                    </a:solidFill>
                  </a:tcPr>
                </a:tc>
                <a:tc>
                  <a:txBody>
                    <a:bodyPr/>
                    <a:lstStyle/>
                    <a:p>
                      <a:pPr indent="0" lvl="0" marL="0" rtl="0" algn="ctr">
                        <a:spcBef>
                          <a:spcPts val="0"/>
                        </a:spcBef>
                        <a:spcAft>
                          <a:spcPts val="0"/>
                        </a:spcAft>
                        <a:buNone/>
                      </a:pPr>
                      <a:r>
                        <a:rPr lang="en"/>
                        <a:t>Val</a:t>
                      </a:r>
                      <a:endParaRPr/>
                    </a:p>
                  </a:txBody>
                  <a:tcPr marT="91425" marB="91425" marR="91425" marL="91425">
                    <a:solidFill>
                      <a:srgbClr val="CCCCCC"/>
                    </a:solidFill>
                  </a:tcPr>
                </a:tc>
              </a:tr>
              <a:tr h="348025">
                <a:tc>
                  <a:txBody>
                    <a:bodyPr/>
                    <a:lstStyle/>
                    <a:p>
                      <a:pPr indent="0" lvl="0" marL="0" rtl="0" algn="ctr">
                        <a:spcBef>
                          <a:spcPts val="0"/>
                        </a:spcBef>
                        <a:spcAft>
                          <a:spcPts val="0"/>
                        </a:spcAft>
                        <a:buNone/>
                      </a:pPr>
                      <a:r>
                        <a:rPr lang="en"/>
                        <a:t>2</a:t>
                      </a:r>
                      <a:endParaRPr/>
                    </a:p>
                  </a:txBody>
                  <a:tcPr marT="91425" marB="91425" marR="91425" marL="91425"/>
                </a:tc>
                <a:tc>
                  <a:txBody>
                    <a:bodyPr/>
                    <a:lstStyle/>
                    <a:p>
                      <a:pPr indent="0" lvl="0" marL="0" rtl="0" algn="ctr">
                        <a:spcBef>
                          <a:spcPts val="0"/>
                        </a:spcBef>
                        <a:spcAft>
                          <a:spcPts val="0"/>
                        </a:spcAft>
                        <a:buNone/>
                      </a:pPr>
                      <a:r>
                        <a:rPr lang="en"/>
                        <a:t>A</a:t>
                      </a:r>
                      <a:endParaRPr/>
                    </a:p>
                  </a:txBody>
                  <a:tcPr marT="91425" marB="91425" marR="91425" marL="91425"/>
                </a:tc>
              </a:tr>
              <a:tr h="348025">
                <a:tc>
                  <a:txBody>
                    <a:bodyPr/>
                    <a:lstStyle/>
                    <a:p>
                      <a:pPr indent="0" lvl="0" marL="0" rtl="0" algn="ctr">
                        <a:spcBef>
                          <a:spcPts val="0"/>
                        </a:spcBef>
                        <a:spcAft>
                          <a:spcPts val="0"/>
                        </a:spcAft>
                        <a:buNone/>
                      </a:pPr>
                      <a:r>
                        <a:rPr lang="en"/>
                        <a:t>3</a:t>
                      </a:r>
                      <a:endParaRPr/>
                    </a:p>
                  </a:txBody>
                  <a:tcPr marT="91425" marB="91425" marR="91425" marL="91425"/>
                </a:tc>
                <a:tc>
                  <a:txBody>
                    <a:bodyPr/>
                    <a:lstStyle/>
                    <a:p>
                      <a:pPr indent="0" lvl="0" marL="0" rtl="0" algn="ctr">
                        <a:spcBef>
                          <a:spcPts val="0"/>
                        </a:spcBef>
                        <a:spcAft>
                          <a:spcPts val="0"/>
                        </a:spcAft>
                        <a:buNone/>
                      </a:pPr>
                      <a:r>
                        <a:rPr lang="en"/>
                        <a:t>B</a:t>
                      </a:r>
                      <a:endParaRPr/>
                    </a:p>
                  </a:txBody>
                  <a:tcPr marT="91425" marB="91425" marR="91425" marL="91425"/>
                </a:tc>
              </a:tr>
              <a:tr h="348025">
                <a:tc>
                  <a:txBody>
                    <a:bodyPr/>
                    <a:lstStyle/>
                    <a:p>
                      <a:pPr indent="0" lvl="0" marL="0" rtl="0" algn="ctr">
                        <a:spcBef>
                          <a:spcPts val="0"/>
                        </a:spcBef>
                        <a:spcAft>
                          <a:spcPts val="0"/>
                        </a:spcAft>
                        <a:buNone/>
                      </a:pPr>
                      <a:r>
                        <a:rPr lang="en"/>
                        <a:t>1</a:t>
                      </a:r>
                      <a:endParaRPr/>
                    </a:p>
                  </a:txBody>
                  <a:tcPr marT="91425" marB="91425" marR="91425" marL="91425">
                    <a:solidFill>
                      <a:srgbClr val="FFF2CC"/>
                    </a:solidFill>
                  </a:tcPr>
                </a:tc>
                <a:tc>
                  <a:txBody>
                    <a:bodyPr/>
                    <a:lstStyle/>
                    <a:p>
                      <a:pPr indent="0" lvl="0" marL="0" rtl="0" algn="ctr">
                        <a:spcBef>
                          <a:spcPts val="0"/>
                        </a:spcBef>
                        <a:spcAft>
                          <a:spcPts val="0"/>
                        </a:spcAft>
                        <a:buNone/>
                      </a:pPr>
                      <a:r>
                        <a:rPr lang="en"/>
                        <a:t>C</a:t>
                      </a:r>
                      <a:endParaRPr/>
                    </a:p>
                  </a:txBody>
                  <a:tcPr marT="91425" marB="91425" marR="91425" marL="91425">
                    <a:solidFill>
                      <a:srgbClr val="FFF2CC"/>
                    </a:solidFill>
                  </a:tcPr>
                </a:tc>
              </a:tr>
              <a:tr h="348025">
                <a:tc>
                  <a:txBody>
                    <a:bodyPr/>
                    <a:lstStyle/>
                    <a:p>
                      <a:pPr indent="0" lvl="0" marL="0" rtl="0" algn="ctr">
                        <a:spcBef>
                          <a:spcPts val="0"/>
                        </a:spcBef>
                        <a:spcAft>
                          <a:spcPts val="0"/>
                        </a:spcAft>
                        <a:buNone/>
                      </a:pPr>
                      <a:r>
                        <a:rPr lang="en"/>
                        <a:t>3</a:t>
                      </a:r>
                      <a:endParaRPr/>
                    </a:p>
                  </a:txBody>
                  <a:tcPr marT="91425" marB="91425" marR="91425" marL="91425"/>
                </a:tc>
                <a:tc>
                  <a:txBody>
                    <a:bodyPr/>
                    <a:lstStyle/>
                    <a:p>
                      <a:pPr indent="0" lvl="0" marL="0" rtl="0" algn="ctr">
                        <a:spcBef>
                          <a:spcPts val="0"/>
                        </a:spcBef>
                        <a:spcAft>
                          <a:spcPts val="0"/>
                        </a:spcAft>
                        <a:buNone/>
                      </a:pPr>
                      <a:r>
                        <a:rPr lang="en"/>
                        <a:t>D</a:t>
                      </a:r>
                      <a:endParaRPr/>
                    </a:p>
                  </a:txBody>
                  <a:tcPr marT="91425" marB="91425" marR="91425" marL="91425"/>
                </a:tc>
              </a:tr>
              <a:tr h="348025">
                <a:tc>
                  <a:txBody>
                    <a:bodyPr/>
                    <a:lstStyle/>
                    <a:p>
                      <a:pPr indent="0" lvl="0" marL="0" rtl="0" algn="ctr">
                        <a:spcBef>
                          <a:spcPts val="0"/>
                        </a:spcBef>
                        <a:spcAft>
                          <a:spcPts val="0"/>
                        </a:spcAft>
                        <a:buNone/>
                      </a:pPr>
                      <a:r>
                        <a:rPr lang="en"/>
                        <a:t>1</a:t>
                      </a:r>
                      <a:endParaRPr/>
                    </a:p>
                  </a:txBody>
                  <a:tcPr marT="91425" marB="91425" marR="91425" marL="91425"/>
                </a:tc>
                <a:tc>
                  <a:txBody>
                    <a:bodyPr/>
                    <a:lstStyle/>
                    <a:p>
                      <a:pPr indent="0" lvl="0" marL="0" rtl="0" algn="ctr">
                        <a:spcBef>
                          <a:spcPts val="0"/>
                        </a:spcBef>
                        <a:spcAft>
                          <a:spcPts val="0"/>
                        </a:spcAft>
                        <a:buNone/>
                      </a:pPr>
                      <a:r>
                        <a:rPr lang="en"/>
                        <a:t>E</a:t>
                      </a:r>
                      <a:endParaRPr/>
                    </a:p>
                  </a:txBody>
                  <a:tcPr marT="91425" marB="91425" marR="91425" marL="91425"/>
                </a:tc>
              </a:tr>
            </a:tbl>
          </a:graphicData>
        </a:graphic>
      </p:graphicFrame>
      <p:sp>
        <p:nvSpPr>
          <p:cNvPr id="723" name="Google Shape;723;p90"/>
          <p:cNvSpPr txBox="1"/>
          <p:nvPr/>
        </p:nvSpPr>
        <p:spPr>
          <a:xfrm>
            <a:off x="2926200" y="2169000"/>
            <a:ext cx="1282500" cy="454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0B5394"/>
                </a:solidFill>
                <a:latin typeface="Roboto"/>
                <a:ea typeface="Roboto"/>
                <a:cs typeface="Roboto"/>
                <a:sym typeface="Roboto"/>
              </a:rPr>
              <a:t>Tally Counts</a:t>
            </a:r>
            <a:endParaRPr>
              <a:solidFill>
                <a:srgbClr val="0B5394"/>
              </a:solidFill>
              <a:latin typeface="Roboto"/>
              <a:ea typeface="Roboto"/>
              <a:cs typeface="Roboto"/>
              <a:sym typeface="Roboto"/>
            </a:endParaRPr>
          </a:p>
        </p:txBody>
      </p:sp>
      <p:sp>
        <p:nvSpPr>
          <p:cNvPr id="724" name="Google Shape;724;p90"/>
          <p:cNvSpPr txBox="1"/>
          <p:nvPr/>
        </p:nvSpPr>
        <p:spPr>
          <a:xfrm>
            <a:off x="5192225" y="2180550"/>
            <a:ext cx="1170600" cy="43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B5394"/>
                </a:solidFill>
                <a:latin typeface="Roboto"/>
                <a:ea typeface="Roboto"/>
                <a:cs typeface="Roboto"/>
                <a:sym typeface="Roboto"/>
              </a:rPr>
              <a:t>Start Index</a:t>
            </a:r>
            <a:endParaRPr>
              <a:solidFill>
                <a:srgbClr val="0B5394"/>
              </a:solidFill>
              <a:latin typeface="Roboto"/>
              <a:ea typeface="Roboto"/>
              <a:cs typeface="Roboto"/>
              <a:sym typeface="Roboto"/>
            </a:endParaRPr>
          </a:p>
        </p:txBody>
      </p:sp>
      <p:sp>
        <p:nvSpPr>
          <p:cNvPr id="725" name="Google Shape;725;p90"/>
          <p:cNvSpPr txBox="1"/>
          <p:nvPr/>
        </p:nvSpPr>
        <p:spPr>
          <a:xfrm>
            <a:off x="716125" y="2997500"/>
            <a:ext cx="1282500" cy="454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0B5394"/>
                </a:solidFill>
                <a:latin typeface="Roboto"/>
                <a:ea typeface="Roboto"/>
                <a:cs typeface="Roboto"/>
                <a:sym typeface="Roboto"/>
              </a:rPr>
              <a:t>Unsorted</a:t>
            </a:r>
            <a:endParaRPr>
              <a:solidFill>
                <a:srgbClr val="0B5394"/>
              </a:solidFill>
              <a:latin typeface="Roboto"/>
              <a:ea typeface="Roboto"/>
              <a:cs typeface="Roboto"/>
              <a:sym typeface="Roboto"/>
            </a:endParaRPr>
          </a:p>
        </p:txBody>
      </p:sp>
      <p:graphicFrame>
        <p:nvGraphicFramePr>
          <p:cNvPr id="726" name="Google Shape;726;p90"/>
          <p:cNvGraphicFramePr/>
          <p:nvPr/>
        </p:nvGraphicFramePr>
        <p:xfrm>
          <a:off x="7236750" y="409733"/>
          <a:ext cx="3000000" cy="3000000"/>
        </p:xfrm>
        <a:graphic>
          <a:graphicData uri="http://schemas.openxmlformats.org/drawingml/2006/table">
            <a:tbl>
              <a:tblPr>
                <a:noFill/>
                <a:tableStyleId>{D242228F-8E5F-427D-A51F-C4B3B28217BF}</a:tableStyleId>
              </a:tblPr>
              <a:tblGrid>
                <a:gridCol w="500575"/>
                <a:gridCol w="500575"/>
                <a:gridCol w="500575"/>
              </a:tblGrid>
              <a:tr h="257000">
                <a:tc>
                  <a:txBody>
                    <a:bodyPr/>
                    <a:lstStyle/>
                    <a:p>
                      <a:pPr indent="0" lvl="0" marL="0" rtl="0" algn="ctr">
                        <a:spcBef>
                          <a:spcPts val="0"/>
                        </a:spcBef>
                        <a:spcAft>
                          <a:spcPts val="0"/>
                        </a:spcAft>
                        <a:buNone/>
                      </a:pPr>
                      <a:r>
                        <a:rPr lang="en" sz="1000"/>
                        <a:t>Index</a:t>
                      </a:r>
                      <a:endParaRPr sz="1000"/>
                    </a:p>
                  </a:txBody>
                  <a:tcPr marT="91425" marB="91425" marR="91425" marL="91425" anchor="b">
                    <a:solidFill>
                      <a:srgbClr val="CCCCCC"/>
                    </a:solidFill>
                  </a:tcPr>
                </a:tc>
                <a:tc>
                  <a:txBody>
                    <a:bodyPr/>
                    <a:lstStyle/>
                    <a:p>
                      <a:pPr indent="0" lvl="0" marL="0" rtl="0" algn="ctr">
                        <a:spcBef>
                          <a:spcPts val="0"/>
                        </a:spcBef>
                        <a:spcAft>
                          <a:spcPts val="0"/>
                        </a:spcAft>
                        <a:buNone/>
                      </a:pPr>
                      <a:r>
                        <a:rPr lang="en"/>
                        <a:t>Key</a:t>
                      </a:r>
                      <a:endParaRPr/>
                    </a:p>
                  </a:txBody>
                  <a:tcPr marT="91425" marB="91425" marR="91425" marL="91425">
                    <a:solidFill>
                      <a:srgbClr val="CCCCCC"/>
                    </a:solidFill>
                  </a:tcPr>
                </a:tc>
                <a:tc>
                  <a:txBody>
                    <a:bodyPr/>
                    <a:lstStyle/>
                    <a:p>
                      <a:pPr indent="0" lvl="0" marL="0" rtl="0" algn="ctr">
                        <a:spcBef>
                          <a:spcPts val="0"/>
                        </a:spcBef>
                        <a:spcAft>
                          <a:spcPts val="0"/>
                        </a:spcAft>
                        <a:buNone/>
                      </a:pPr>
                      <a:r>
                        <a:rPr lang="en"/>
                        <a:t>Val</a:t>
                      </a:r>
                      <a:endParaRPr/>
                    </a:p>
                  </a:txBody>
                  <a:tcPr marT="91425" marB="91425" marR="91425" marL="91425">
                    <a:solidFill>
                      <a:srgbClr val="CCCCCC"/>
                    </a:solidFill>
                  </a:tcPr>
                </a:tc>
              </a:tr>
              <a:tr h="348025">
                <a:tc>
                  <a:txBody>
                    <a:bodyPr/>
                    <a:lstStyle/>
                    <a:p>
                      <a:pPr indent="0" lvl="0" marL="0" rtl="0" algn="ctr">
                        <a:spcBef>
                          <a:spcPts val="0"/>
                        </a:spcBef>
                        <a:spcAft>
                          <a:spcPts val="0"/>
                        </a:spcAft>
                        <a:buNone/>
                      </a:pPr>
                      <a:r>
                        <a:rPr lang="en"/>
                        <a:t>0</a:t>
                      </a:r>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348025">
                <a:tc>
                  <a:txBody>
                    <a:bodyPr/>
                    <a:lstStyle/>
                    <a:p>
                      <a:pPr indent="0" lvl="0" marL="0" rtl="0" algn="ctr">
                        <a:spcBef>
                          <a:spcPts val="0"/>
                        </a:spcBef>
                        <a:spcAft>
                          <a:spcPts val="0"/>
                        </a:spcAft>
                        <a:buNone/>
                      </a:pPr>
                      <a:r>
                        <a:rPr lang="en"/>
                        <a:t>1</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B cap="flat" cmpd="sng" w="9525">
                      <a:solidFill>
                        <a:srgbClr val="9E9E9E"/>
                      </a:solidFill>
                      <a:prstDash val="solid"/>
                      <a:round/>
                      <a:headEnd len="sm" w="sm" type="none"/>
                      <a:tailEnd len="sm" w="sm" type="none"/>
                    </a:lnB>
                  </a:tcPr>
                </a:tc>
              </a:tr>
              <a:tr h="348025">
                <a:tc>
                  <a:txBody>
                    <a:bodyPr/>
                    <a:lstStyle/>
                    <a:p>
                      <a:pPr indent="0" lvl="0" marL="0" rtl="0" algn="ctr">
                        <a:spcBef>
                          <a:spcPts val="0"/>
                        </a:spcBef>
                        <a:spcAft>
                          <a:spcPts val="0"/>
                        </a:spcAft>
                        <a:buNone/>
                      </a:pPr>
                      <a:r>
                        <a:rPr lang="en"/>
                        <a:t>2</a:t>
                      </a:r>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lang="en"/>
                        <a:t>2</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t>A</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48025">
                <a:tc>
                  <a:txBody>
                    <a:bodyPr/>
                    <a:lstStyle/>
                    <a:p>
                      <a:pPr indent="0" lvl="0" marL="0" rtl="0" algn="ctr">
                        <a:spcBef>
                          <a:spcPts val="0"/>
                        </a:spcBef>
                        <a:spcAft>
                          <a:spcPts val="0"/>
                        </a:spcAft>
                        <a:buNone/>
                      </a:pPr>
                      <a:r>
                        <a:rPr lang="en"/>
                        <a:t>3</a:t>
                      </a:r>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lang="en"/>
                        <a:t>3</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t>B</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48025">
                <a:tc>
                  <a:txBody>
                    <a:bodyPr/>
                    <a:lstStyle/>
                    <a:p>
                      <a:pPr indent="0" lvl="0" marL="0" rtl="0" algn="ctr">
                        <a:spcBef>
                          <a:spcPts val="0"/>
                        </a:spcBef>
                        <a:spcAft>
                          <a:spcPts val="0"/>
                        </a:spcAft>
                        <a:buNone/>
                      </a:pPr>
                      <a:r>
                        <a:rPr lang="en"/>
                        <a:t>4</a:t>
                      </a:r>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t/>
                      </a:r>
                      <a:endParaRPr/>
                    </a:p>
                  </a:txBody>
                  <a:tcPr marT="91425" marB="91425" marR="91425" marL="91425">
                    <a:lnT cap="flat" cmpd="sng" w="9525">
                      <a:solidFill>
                        <a:srgbClr val="9E9E9E"/>
                      </a:solidFill>
                      <a:prstDash val="solid"/>
                      <a:round/>
                      <a:headEnd len="sm" w="sm" type="none"/>
                      <a:tailEnd len="sm" w="sm" type="none"/>
                    </a:lnT>
                  </a:tcPr>
                </a:tc>
              </a:tr>
            </a:tbl>
          </a:graphicData>
        </a:graphic>
      </p:graphicFrame>
      <p:sp>
        <p:nvSpPr>
          <p:cNvPr id="727" name="Google Shape;727;p90"/>
          <p:cNvSpPr txBox="1"/>
          <p:nvPr/>
        </p:nvSpPr>
        <p:spPr>
          <a:xfrm>
            <a:off x="981900" y="4246675"/>
            <a:ext cx="7180200" cy="45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accent3"/>
                </a:solidFill>
                <a:latin typeface="Roboto"/>
                <a:ea typeface="Roboto"/>
                <a:cs typeface="Roboto"/>
                <a:sym typeface="Roboto"/>
              </a:rPr>
              <a:t>(5)	Copy items from original array to sorted array. Follow the target positions </a:t>
            </a:r>
            <a:endParaRPr b="1">
              <a:solidFill>
                <a:schemeClr val="accent3"/>
              </a:solidFill>
              <a:latin typeface="Roboto"/>
              <a:ea typeface="Roboto"/>
              <a:cs typeface="Roboto"/>
              <a:sym typeface="Roboto"/>
            </a:endParaRPr>
          </a:p>
          <a:p>
            <a:pPr indent="457200" lvl="0" marL="0" rtl="0" algn="l">
              <a:spcBef>
                <a:spcPts val="0"/>
              </a:spcBef>
              <a:spcAft>
                <a:spcPts val="0"/>
              </a:spcAft>
              <a:buNone/>
            </a:pPr>
            <a:r>
              <a:rPr b="1" lang="en">
                <a:solidFill>
                  <a:schemeClr val="accent3"/>
                </a:solidFill>
                <a:latin typeface="Roboto"/>
                <a:ea typeface="Roboto"/>
                <a:cs typeface="Roboto"/>
                <a:sym typeface="Roboto"/>
              </a:rPr>
              <a:t>calculated and update accordingly. </a:t>
            </a:r>
            <a:endParaRPr b="1">
              <a:solidFill>
                <a:schemeClr val="accent3"/>
              </a:solidFill>
            </a:endParaRPr>
          </a:p>
          <a:p>
            <a:pPr indent="0" lvl="0" marL="457200" rtl="0" algn="l">
              <a:spcBef>
                <a:spcPts val="0"/>
              </a:spcBef>
              <a:spcAft>
                <a:spcPts val="0"/>
              </a:spcAft>
              <a:buNone/>
            </a:pPr>
            <a:r>
              <a:t/>
            </a:r>
            <a:endParaRPr b="1">
              <a:solidFill>
                <a:schemeClr val="accent3"/>
              </a:solidFill>
              <a:latin typeface="Roboto"/>
              <a:ea typeface="Roboto"/>
              <a:cs typeface="Roboto"/>
              <a:sym typeface="Roboto"/>
            </a:endParaRPr>
          </a:p>
          <a:p>
            <a:pPr indent="0" lvl="0" marL="0" rtl="0" algn="l">
              <a:spcBef>
                <a:spcPts val="0"/>
              </a:spcBef>
              <a:spcAft>
                <a:spcPts val="0"/>
              </a:spcAft>
              <a:buNone/>
            </a:pPr>
            <a:r>
              <a:t/>
            </a:r>
            <a:endParaRPr b="1">
              <a:solidFill>
                <a:schemeClr val="accent3"/>
              </a:solidFill>
              <a:latin typeface="Roboto"/>
              <a:ea typeface="Roboto"/>
              <a:cs typeface="Roboto"/>
              <a:sym typeface="Roboto"/>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1" name="Shape 731"/>
        <p:cNvGrpSpPr/>
        <p:nvPr/>
      </p:nvGrpSpPr>
      <p:grpSpPr>
        <a:xfrm>
          <a:off x="0" y="0"/>
          <a:ext cx="0" cy="0"/>
          <a:chOff x="0" y="0"/>
          <a:chExt cx="0" cy="0"/>
        </a:xfrm>
      </p:grpSpPr>
      <p:graphicFrame>
        <p:nvGraphicFramePr>
          <p:cNvPr id="732" name="Google Shape;732;p91"/>
          <p:cNvGraphicFramePr/>
          <p:nvPr/>
        </p:nvGraphicFramePr>
        <p:xfrm>
          <a:off x="2816600" y="409725"/>
          <a:ext cx="3000000" cy="3000000"/>
        </p:xfrm>
        <a:graphic>
          <a:graphicData uri="http://schemas.openxmlformats.org/drawingml/2006/table">
            <a:tbl>
              <a:tblPr>
                <a:noFill/>
                <a:tableStyleId>{D242228F-8E5F-427D-A51F-C4B3B28217BF}</a:tableStyleId>
              </a:tblPr>
              <a:tblGrid>
                <a:gridCol w="750850"/>
                <a:gridCol w="750850"/>
              </a:tblGrid>
              <a:tr h="396200">
                <a:tc>
                  <a:txBody>
                    <a:bodyPr/>
                    <a:lstStyle/>
                    <a:p>
                      <a:pPr indent="0" lvl="0" marL="0" rtl="0" algn="ctr">
                        <a:spcBef>
                          <a:spcPts val="0"/>
                        </a:spcBef>
                        <a:spcAft>
                          <a:spcPts val="0"/>
                        </a:spcAft>
                        <a:buNone/>
                      </a:pPr>
                      <a:r>
                        <a:rPr lang="en"/>
                        <a:t>Key</a:t>
                      </a:r>
                      <a:endParaRPr/>
                    </a:p>
                  </a:txBody>
                  <a:tcPr marT="91425" marB="91425" marR="91425" marL="91425">
                    <a:solidFill>
                      <a:srgbClr val="B7B7B7"/>
                    </a:solidFill>
                  </a:tcPr>
                </a:tc>
                <a:tc>
                  <a:txBody>
                    <a:bodyPr/>
                    <a:lstStyle/>
                    <a:p>
                      <a:pPr indent="0" lvl="0" marL="0" rtl="0" algn="ctr">
                        <a:spcBef>
                          <a:spcPts val="0"/>
                        </a:spcBef>
                        <a:spcAft>
                          <a:spcPts val="0"/>
                        </a:spcAft>
                        <a:buNone/>
                      </a:pPr>
                      <a:r>
                        <a:rPr lang="en"/>
                        <a:t>Count</a:t>
                      </a:r>
                      <a:endParaRPr/>
                    </a:p>
                  </a:txBody>
                  <a:tcPr marT="91425" marB="91425" marR="91425" marL="91425">
                    <a:solidFill>
                      <a:srgbClr val="B7B7B7"/>
                    </a:solidFill>
                  </a:tcPr>
                </a:tc>
              </a:tr>
              <a:tr h="381000">
                <a:tc>
                  <a:txBody>
                    <a:bodyPr/>
                    <a:lstStyle/>
                    <a:p>
                      <a:pPr indent="0" lvl="0" marL="0" rtl="0" algn="ctr">
                        <a:spcBef>
                          <a:spcPts val="0"/>
                        </a:spcBef>
                        <a:spcAft>
                          <a:spcPts val="0"/>
                        </a:spcAft>
                        <a:buNone/>
                      </a:pPr>
                      <a:r>
                        <a:rPr lang="en"/>
                        <a:t>1</a:t>
                      </a:r>
                      <a:endParaRPr/>
                    </a:p>
                  </a:txBody>
                  <a:tcPr marT="91425" marB="91425" marR="91425" marL="91425"/>
                </a:tc>
                <a:tc>
                  <a:txBody>
                    <a:bodyPr/>
                    <a:lstStyle/>
                    <a:p>
                      <a:pPr indent="0" lvl="0" marL="0" rtl="0" algn="ctr">
                        <a:spcBef>
                          <a:spcPts val="0"/>
                        </a:spcBef>
                        <a:spcAft>
                          <a:spcPts val="0"/>
                        </a:spcAft>
                        <a:buNone/>
                      </a:pPr>
                      <a:r>
                        <a:rPr lang="en">
                          <a:solidFill>
                            <a:schemeClr val="accent3"/>
                          </a:solidFill>
                        </a:rPr>
                        <a:t>1</a:t>
                      </a:r>
                      <a:endParaRPr>
                        <a:solidFill>
                          <a:schemeClr val="accent3"/>
                        </a:solidFill>
                      </a:endParaRPr>
                    </a:p>
                  </a:txBody>
                  <a:tcPr marT="91425" marB="91425" marR="91425" marL="91425"/>
                </a:tc>
              </a:tr>
              <a:tr h="381000">
                <a:tc>
                  <a:txBody>
                    <a:bodyPr/>
                    <a:lstStyle/>
                    <a:p>
                      <a:pPr indent="0" lvl="0" marL="0" rtl="0" algn="ctr">
                        <a:spcBef>
                          <a:spcPts val="0"/>
                        </a:spcBef>
                        <a:spcAft>
                          <a:spcPts val="0"/>
                        </a:spcAft>
                        <a:buNone/>
                      </a:pPr>
                      <a:r>
                        <a:rPr lang="en"/>
                        <a:t>2</a:t>
                      </a:r>
                      <a:endParaRPr/>
                    </a:p>
                  </a:txBody>
                  <a:tcPr marT="91425" marB="91425" marR="91425" marL="91425"/>
                </a:tc>
                <a:tc>
                  <a:txBody>
                    <a:bodyPr/>
                    <a:lstStyle/>
                    <a:p>
                      <a:pPr indent="0" lvl="0" marL="0" rtl="0" algn="ctr">
                        <a:spcBef>
                          <a:spcPts val="0"/>
                        </a:spcBef>
                        <a:spcAft>
                          <a:spcPts val="0"/>
                        </a:spcAft>
                        <a:buNone/>
                      </a:pPr>
                      <a:r>
                        <a:rPr lang="en">
                          <a:solidFill>
                            <a:schemeClr val="accent1"/>
                          </a:solidFill>
                        </a:rPr>
                        <a:t>2</a:t>
                      </a:r>
                      <a:endParaRPr>
                        <a:solidFill>
                          <a:schemeClr val="accent1"/>
                        </a:solidFill>
                      </a:endParaRPr>
                    </a:p>
                  </a:txBody>
                  <a:tcPr marT="91425" marB="91425" marR="91425" marL="91425"/>
                </a:tc>
              </a:tr>
              <a:tr h="381000">
                <a:tc>
                  <a:txBody>
                    <a:bodyPr/>
                    <a:lstStyle/>
                    <a:p>
                      <a:pPr indent="0" lvl="0" marL="0" rtl="0" algn="ctr">
                        <a:spcBef>
                          <a:spcPts val="0"/>
                        </a:spcBef>
                        <a:spcAft>
                          <a:spcPts val="0"/>
                        </a:spcAft>
                        <a:buNone/>
                      </a:pPr>
                      <a:r>
                        <a:rPr lang="en"/>
                        <a:t>3</a:t>
                      </a:r>
                      <a:endParaRPr/>
                    </a:p>
                  </a:txBody>
                  <a:tcPr marT="91425" marB="91425" marR="91425" marL="91425"/>
                </a:tc>
                <a:tc>
                  <a:txBody>
                    <a:bodyPr/>
                    <a:lstStyle/>
                    <a:p>
                      <a:pPr indent="0" lvl="0" marL="0" rtl="0" algn="ctr">
                        <a:spcBef>
                          <a:spcPts val="0"/>
                        </a:spcBef>
                        <a:spcAft>
                          <a:spcPts val="0"/>
                        </a:spcAft>
                        <a:buNone/>
                      </a:pPr>
                      <a:r>
                        <a:rPr lang="en">
                          <a:solidFill>
                            <a:schemeClr val="accent2"/>
                          </a:solidFill>
                        </a:rPr>
                        <a:t>3</a:t>
                      </a:r>
                      <a:endParaRPr>
                        <a:solidFill>
                          <a:schemeClr val="accent2"/>
                        </a:solidFill>
                      </a:endParaRPr>
                    </a:p>
                  </a:txBody>
                  <a:tcPr marT="91425" marB="91425" marR="91425" marL="91425"/>
                </a:tc>
              </a:tr>
            </a:tbl>
          </a:graphicData>
        </a:graphic>
      </p:graphicFrame>
      <p:graphicFrame>
        <p:nvGraphicFramePr>
          <p:cNvPr id="733" name="Google Shape;733;p91"/>
          <p:cNvGraphicFramePr/>
          <p:nvPr/>
        </p:nvGraphicFramePr>
        <p:xfrm>
          <a:off x="5026675" y="409725"/>
          <a:ext cx="3000000" cy="3000000"/>
        </p:xfrm>
        <a:graphic>
          <a:graphicData uri="http://schemas.openxmlformats.org/drawingml/2006/table">
            <a:tbl>
              <a:tblPr>
                <a:noFill/>
                <a:tableStyleId>{D242228F-8E5F-427D-A51F-C4B3B28217BF}</a:tableStyleId>
              </a:tblPr>
              <a:tblGrid>
                <a:gridCol w="690275"/>
                <a:gridCol w="811425"/>
              </a:tblGrid>
              <a:tr h="396200">
                <a:tc>
                  <a:txBody>
                    <a:bodyPr/>
                    <a:lstStyle/>
                    <a:p>
                      <a:pPr indent="0" lvl="0" marL="0" rtl="0" algn="ctr">
                        <a:spcBef>
                          <a:spcPts val="0"/>
                        </a:spcBef>
                        <a:spcAft>
                          <a:spcPts val="0"/>
                        </a:spcAft>
                        <a:buNone/>
                      </a:pPr>
                      <a:r>
                        <a:rPr lang="en"/>
                        <a:t>Key</a:t>
                      </a:r>
                      <a:endParaRPr/>
                    </a:p>
                  </a:txBody>
                  <a:tcPr marT="91425" marB="91425" marR="91425" marL="91425">
                    <a:solidFill>
                      <a:srgbClr val="B7B7B7"/>
                    </a:solidFill>
                  </a:tcPr>
                </a:tc>
                <a:tc>
                  <a:txBody>
                    <a:bodyPr/>
                    <a:lstStyle/>
                    <a:p>
                      <a:pPr indent="0" lvl="0" marL="0" rtl="0" algn="ctr">
                        <a:spcBef>
                          <a:spcPts val="0"/>
                        </a:spcBef>
                        <a:spcAft>
                          <a:spcPts val="0"/>
                        </a:spcAft>
                        <a:buNone/>
                      </a:pPr>
                      <a:r>
                        <a:rPr lang="en"/>
                        <a:t>Start</a:t>
                      </a:r>
                      <a:endParaRPr/>
                    </a:p>
                  </a:txBody>
                  <a:tcPr marT="91425" marB="91425" marR="91425" marL="91425">
                    <a:solidFill>
                      <a:srgbClr val="B7B7B7"/>
                    </a:solidFill>
                  </a:tcPr>
                </a:tc>
              </a:tr>
              <a:tr h="381000">
                <a:tc>
                  <a:txBody>
                    <a:bodyPr/>
                    <a:lstStyle/>
                    <a:p>
                      <a:pPr indent="0" lvl="0" marL="0" rtl="0" algn="ctr">
                        <a:spcBef>
                          <a:spcPts val="0"/>
                        </a:spcBef>
                        <a:spcAft>
                          <a:spcPts val="0"/>
                        </a:spcAft>
                        <a:buNone/>
                      </a:pPr>
                      <a:r>
                        <a:rPr lang="en"/>
                        <a:t>1</a:t>
                      </a:r>
                      <a:endParaRPr/>
                    </a:p>
                  </a:txBody>
                  <a:tcPr marT="91425" marB="91425" marR="91425" marL="91425"/>
                </a:tc>
                <a:tc>
                  <a:txBody>
                    <a:bodyPr/>
                    <a:lstStyle/>
                    <a:p>
                      <a:pPr indent="0" lvl="0" marL="0" rtl="0" algn="ctr">
                        <a:spcBef>
                          <a:spcPts val="0"/>
                        </a:spcBef>
                        <a:spcAft>
                          <a:spcPts val="0"/>
                        </a:spcAft>
                        <a:buNone/>
                      </a:pPr>
                      <a:r>
                        <a:rPr lang="en"/>
                        <a:t>1</a:t>
                      </a:r>
                      <a:endParaRPr/>
                    </a:p>
                  </a:txBody>
                  <a:tcPr marT="91425" marB="91425" marR="91425" marL="91425">
                    <a:solidFill>
                      <a:srgbClr val="B6D7A8"/>
                    </a:solidFill>
                  </a:tcPr>
                </a:tc>
              </a:tr>
              <a:tr h="381000">
                <a:tc>
                  <a:txBody>
                    <a:bodyPr/>
                    <a:lstStyle/>
                    <a:p>
                      <a:pPr indent="0" lvl="0" marL="0" rtl="0" algn="ctr">
                        <a:spcBef>
                          <a:spcPts val="0"/>
                        </a:spcBef>
                        <a:spcAft>
                          <a:spcPts val="0"/>
                        </a:spcAft>
                        <a:buNone/>
                      </a:pPr>
                      <a:r>
                        <a:rPr lang="en"/>
                        <a:t>2</a:t>
                      </a:r>
                      <a:endParaRPr/>
                    </a:p>
                  </a:txBody>
                  <a:tcPr marT="91425" marB="91425" marR="91425" marL="91425"/>
                </a:tc>
                <a:tc>
                  <a:txBody>
                    <a:bodyPr/>
                    <a:lstStyle/>
                    <a:p>
                      <a:pPr indent="0" lvl="0" marL="0" rtl="0" algn="ctr">
                        <a:spcBef>
                          <a:spcPts val="0"/>
                        </a:spcBef>
                        <a:spcAft>
                          <a:spcPts val="0"/>
                        </a:spcAft>
                        <a:buNone/>
                      </a:pPr>
                      <a:r>
                        <a:rPr lang="en"/>
                        <a:t>3</a:t>
                      </a:r>
                      <a:endParaRPr u="sng"/>
                    </a:p>
                  </a:txBody>
                  <a:tcPr marT="91425" marB="91425" marR="91425" marL="91425"/>
                </a:tc>
              </a:tr>
              <a:tr h="381000">
                <a:tc>
                  <a:txBody>
                    <a:bodyPr/>
                    <a:lstStyle/>
                    <a:p>
                      <a:pPr indent="0" lvl="0" marL="0" rtl="0" algn="ctr">
                        <a:spcBef>
                          <a:spcPts val="0"/>
                        </a:spcBef>
                        <a:spcAft>
                          <a:spcPts val="0"/>
                        </a:spcAft>
                        <a:buNone/>
                      </a:pPr>
                      <a:r>
                        <a:rPr lang="en"/>
                        <a:t>3</a:t>
                      </a:r>
                      <a:endParaRPr/>
                    </a:p>
                  </a:txBody>
                  <a:tcPr marT="91425" marB="91425" marR="91425" marL="91425"/>
                </a:tc>
                <a:tc>
                  <a:txBody>
                    <a:bodyPr/>
                    <a:lstStyle/>
                    <a:p>
                      <a:pPr indent="0" lvl="0" marL="0" rtl="0" algn="ctr">
                        <a:spcBef>
                          <a:spcPts val="0"/>
                        </a:spcBef>
                        <a:spcAft>
                          <a:spcPts val="0"/>
                        </a:spcAft>
                        <a:buNone/>
                      </a:pPr>
                      <a:r>
                        <a:rPr lang="en"/>
                        <a:t>4</a:t>
                      </a:r>
                      <a:endParaRPr/>
                    </a:p>
                  </a:txBody>
                  <a:tcPr marT="91425" marB="91425" marR="91425" marL="91425"/>
                </a:tc>
              </a:tr>
            </a:tbl>
          </a:graphicData>
        </a:graphic>
      </p:graphicFrame>
      <p:graphicFrame>
        <p:nvGraphicFramePr>
          <p:cNvPr id="734" name="Google Shape;734;p91"/>
          <p:cNvGraphicFramePr/>
          <p:nvPr/>
        </p:nvGraphicFramePr>
        <p:xfrm>
          <a:off x="606525" y="409733"/>
          <a:ext cx="3000000" cy="3000000"/>
        </p:xfrm>
        <a:graphic>
          <a:graphicData uri="http://schemas.openxmlformats.org/drawingml/2006/table">
            <a:tbl>
              <a:tblPr>
                <a:noFill/>
                <a:tableStyleId>{D242228F-8E5F-427D-A51F-C4B3B28217BF}</a:tableStyleId>
              </a:tblPr>
              <a:tblGrid>
                <a:gridCol w="750850"/>
                <a:gridCol w="750850"/>
              </a:tblGrid>
              <a:tr h="257000">
                <a:tc>
                  <a:txBody>
                    <a:bodyPr/>
                    <a:lstStyle/>
                    <a:p>
                      <a:pPr indent="0" lvl="0" marL="0" rtl="0" algn="ctr">
                        <a:spcBef>
                          <a:spcPts val="0"/>
                        </a:spcBef>
                        <a:spcAft>
                          <a:spcPts val="0"/>
                        </a:spcAft>
                        <a:buNone/>
                      </a:pPr>
                      <a:r>
                        <a:rPr lang="en"/>
                        <a:t>Key</a:t>
                      </a:r>
                      <a:endParaRPr/>
                    </a:p>
                  </a:txBody>
                  <a:tcPr marT="91425" marB="91425" marR="91425" marL="91425">
                    <a:solidFill>
                      <a:srgbClr val="CCCCCC"/>
                    </a:solidFill>
                  </a:tcPr>
                </a:tc>
                <a:tc>
                  <a:txBody>
                    <a:bodyPr/>
                    <a:lstStyle/>
                    <a:p>
                      <a:pPr indent="0" lvl="0" marL="0" rtl="0" algn="ctr">
                        <a:spcBef>
                          <a:spcPts val="0"/>
                        </a:spcBef>
                        <a:spcAft>
                          <a:spcPts val="0"/>
                        </a:spcAft>
                        <a:buNone/>
                      </a:pPr>
                      <a:r>
                        <a:rPr lang="en"/>
                        <a:t>Val</a:t>
                      </a:r>
                      <a:endParaRPr/>
                    </a:p>
                  </a:txBody>
                  <a:tcPr marT="91425" marB="91425" marR="91425" marL="91425">
                    <a:solidFill>
                      <a:srgbClr val="CCCCCC"/>
                    </a:solidFill>
                  </a:tcPr>
                </a:tc>
              </a:tr>
              <a:tr h="348025">
                <a:tc>
                  <a:txBody>
                    <a:bodyPr/>
                    <a:lstStyle/>
                    <a:p>
                      <a:pPr indent="0" lvl="0" marL="0" rtl="0" algn="ctr">
                        <a:spcBef>
                          <a:spcPts val="0"/>
                        </a:spcBef>
                        <a:spcAft>
                          <a:spcPts val="0"/>
                        </a:spcAft>
                        <a:buNone/>
                      </a:pPr>
                      <a:r>
                        <a:rPr lang="en"/>
                        <a:t>2</a:t>
                      </a:r>
                      <a:endParaRPr/>
                    </a:p>
                  </a:txBody>
                  <a:tcPr marT="91425" marB="91425" marR="91425" marL="91425"/>
                </a:tc>
                <a:tc>
                  <a:txBody>
                    <a:bodyPr/>
                    <a:lstStyle/>
                    <a:p>
                      <a:pPr indent="0" lvl="0" marL="0" rtl="0" algn="ctr">
                        <a:spcBef>
                          <a:spcPts val="0"/>
                        </a:spcBef>
                        <a:spcAft>
                          <a:spcPts val="0"/>
                        </a:spcAft>
                        <a:buNone/>
                      </a:pPr>
                      <a:r>
                        <a:rPr lang="en"/>
                        <a:t>A</a:t>
                      </a:r>
                      <a:endParaRPr/>
                    </a:p>
                  </a:txBody>
                  <a:tcPr marT="91425" marB="91425" marR="91425" marL="91425"/>
                </a:tc>
              </a:tr>
              <a:tr h="348025">
                <a:tc>
                  <a:txBody>
                    <a:bodyPr/>
                    <a:lstStyle/>
                    <a:p>
                      <a:pPr indent="0" lvl="0" marL="0" rtl="0" algn="ctr">
                        <a:spcBef>
                          <a:spcPts val="0"/>
                        </a:spcBef>
                        <a:spcAft>
                          <a:spcPts val="0"/>
                        </a:spcAft>
                        <a:buNone/>
                      </a:pPr>
                      <a:r>
                        <a:rPr lang="en"/>
                        <a:t>3</a:t>
                      </a:r>
                      <a:endParaRPr/>
                    </a:p>
                  </a:txBody>
                  <a:tcPr marT="91425" marB="91425" marR="91425" marL="91425"/>
                </a:tc>
                <a:tc>
                  <a:txBody>
                    <a:bodyPr/>
                    <a:lstStyle/>
                    <a:p>
                      <a:pPr indent="0" lvl="0" marL="0" rtl="0" algn="ctr">
                        <a:spcBef>
                          <a:spcPts val="0"/>
                        </a:spcBef>
                        <a:spcAft>
                          <a:spcPts val="0"/>
                        </a:spcAft>
                        <a:buNone/>
                      </a:pPr>
                      <a:r>
                        <a:rPr lang="en"/>
                        <a:t>B</a:t>
                      </a:r>
                      <a:endParaRPr/>
                    </a:p>
                  </a:txBody>
                  <a:tcPr marT="91425" marB="91425" marR="91425" marL="91425"/>
                </a:tc>
              </a:tr>
              <a:tr h="348025">
                <a:tc>
                  <a:txBody>
                    <a:bodyPr/>
                    <a:lstStyle/>
                    <a:p>
                      <a:pPr indent="0" lvl="0" marL="0" rtl="0" algn="ctr">
                        <a:spcBef>
                          <a:spcPts val="0"/>
                        </a:spcBef>
                        <a:spcAft>
                          <a:spcPts val="0"/>
                        </a:spcAft>
                        <a:buNone/>
                      </a:pPr>
                      <a:r>
                        <a:rPr lang="en"/>
                        <a:t>1</a:t>
                      </a:r>
                      <a:endParaRPr/>
                    </a:p>
                  </a:txBody>
                  <a:tcPr marT="91425" marB="91425" marR="91425" marL="91425">
                    <a:solidFill>
                      <a:srgbClr val="FFF2CC"/>
                    </a:solidFill>
                  </a:tcPr>
                </a:tc>
                <a:tc>
                  <a:txBody>
                    <a:bodyPr/>
                    <a:lstStyle/>
                    <a:p>
                      <a:pPr indent="0" lvl="0" marL="0" rtl="0" algn="ctr">
                        <a:spcBef>
                          <a:spcPts val="0"/>
                        </a:spcBef>
                        <a:spcAft>
                          <a:spcPts val="0"/>
                        </a:spcAft>
                        <a:buNone/>
                      </a:pPr>
                      <a:r>
                        <a:rPr lang="en"/>
                        <a:t>C</a:t>
                      </a:r>
                      <a:endParaRPr/>
                    </a:p>
                  </a:txBody>
                  <a:tcPr marT="91425" marB="91425" marR="91425" marL="91425">
                    <a:solidFill>
                      <a:srgbClr val="FFF2CC"/>
                    </a:solidFill>
                  </a:tcPr>
                </a:tc>
              </a:tr>
              <a:tr h="348025">
                <a:tc>
                  <a:txBody>
                    <a:bodyPr/>
                    <a:lstStyle/>
                    <a:p>
                      <a:pPr indent="0" lvl="0" marL="0" rtl="0" algn="ctr">
                        <a:spcBef>
                          <a:spcPts val="0"/>
                        </a:spcBef>
                        <a:spcAft>
                          <a:spcPts val="0"/>
                        </a:spcAft>
                        <a:buNone/>
                      </a:pPr>
                      <a:r>
                        <a:rPr lang="en"/>
                        <a:t>3</a:t>
                      </a:r>
                      <a:endParaRPr/>
                    </a:p>
                  </a:txBody>
                  <a:tcPr marT="91425" marB="91425" marR="91425" marL="91425"/>
                </a:tc>
                <a:tc>
                  <a:txBody>
                    <a:bodyPr/>
                    <a:lstStyle/>
                    <a:p>
                      <a:pPr indent="0" lvl="0" marL="0" rtl="0" algn="ctr">
                        <a:spcBef>
                          <a:spcPts val="0"/>
                        </a:spcBef>
                        <a:spcAft>
                          <a:spcPts val="0"/>
                        </a:spcAft>
                        <a:buNone/>
                      </a:pPr>
                      <a:r>
                        <a:rPr lang="en"/>
                        <a:t>D</a:t>
                      </a:r>
                      <a:endParaRPr/>
                    </a:p>
                  </a:txBody>
                  <a:tcPr marT="91425" marB="91425" marR="91425" marL="91425"/>
                </a:tc>
              </a:tr>
              <a:tr h="348025">
                <a:tc>
                  <a:txBody>
                    <a:bodyPr/>
                    <a:lstStyle/>
                    <a:p>
                      <a:pPr indent="0" lvl="0" marL="0" rtl="0" algn="ctr">
                        <a:spcBef>
                          <a:spcPts val="0"/>
                        </a:spcBef>
                        <a:spcAft>
                          <a:spcPts val="0"/>
                        </a:spcAft>
                        <a:buNone/>
                      </a:pPr>
                      <a:r>
                        <a:rPr lang="en"/>
                        <a:t>1</a:t>
                      </a:r>
                      <a:endParaRPr/>
                    </a:p>
                  </a:txBody>
                  <a:tcPr marT="91425" marB="91425" marR="91425" marL="91425"/>
                </a:tc>
                <a:tc>
                  <a:txBody>
                    <a:bodyPr/>
                    <a:lstStyle/>
                    <a:p>
                      <a:pPr indent="0" lvl="0" marL="0" rtl="0" algn="ctr">
                        <a:spcBef>
                          <a:spcPts val="0"/>
                        </a:spcBef>
                        <a:spcAft>
                          <a:spcPts val="0"/>
                        </a:spcAft>
                        <a:buNone/>
                      </a:pPr>
                      <a:r>
                        <a:rPr lang="en"/>
                        <a:t>E</a:t>
                      </a:r>
                      <a:endParaRPr/>
                    </a:p>
                  </a:txBody>
                  <a:tcPr marT="91425" marB="91425" marR="91425" marL="91425"/>
                </a:tc>
              </a:tr>
            </a:tbl>
          </a:graphicData>
        </a:graphic>
      </p:graphicFrame>
      <p:sp>
        <p:nvSpPr>
          <p:cNvPr id="735" name="Google Shape;735;p91"/>
          <p:cNvSpPr txBox="1"/>
          <p:nvPr/>
        </p:nvSpPr>
        <p:spPr>
          <a:xfrm>
            <a:off x="2926200" y="2169000"/>
            <a:ext cx="1282500" cy="454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0B5394"/>
                </a:solidFill>
                <a:latin typeface="Roboto"/>
                <a:ea typeface="Roboto"/>
                <a:cs typeface="Roboto"/>
                <a:sym typeface="Roboto"/>
              </a:rPr>
              <a:t>Tally Counts</a:t>
            </a:r>
            <a:endParaRPr>
              <a:solidFill>
                <a:srgbClr val="0B5394"/>
              </a:solidFill>
              <a:latin typeface="Roboto"/>
              <a:ea typeface="Roboto"/>
              <a:cs typeface="Roboto"/>
              <a:sym typeface="Roboto"/>
            </a:endParaRPr>
          </a:p>
        </p:txBody>
      </p:sp>
      <p:sp>
        <p:nvSpPr>
          <p:cNvPr id="736" name="Google Shape;736;p91"/>
          <p:cNvSpPr txBox="1"/>
          <p:nvPr/>
        </p:nvSpPr>
        <p:spPr>
          <a:xfrm>
            <a:off x="5192225" y="2180550"/>
            <a:ext cx="1170600" cy="43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B5394"/>
                </a:solidFill>
                <a:latin typeface="Roboto"/>
                <a:ea typeface="Roboto"/>
                <a:cs typeface="Roboto"/>
                <a:sym typeface="Roboto"/>
              </a:rPr>
              <a:t>Start Index</a:t>
            </a:r>
            <a:endParaRPr>
              <a:solidFill>
                <a:srgbClr val="0B5394"/>
              </a:solidFill>
              <a:latin typeface="Roboto"/>
              <a:ea typeface="Roboto"/>
              <a:cs typeface="Roboto"/>
              <a:sym typeface="Roboto"/>
            </a:endParaRPr>
          </a:p>
        </p:txBody>
      </p:sp>
      <p:sp>
        <p:nvSpPr>
          <p:cNvPr id="737" name="Google Shape;737;p91"/>
          <p:cNvSpPr txBox="1"/>
          <p:nvPr/>
        </p:nvSpPr>
        <p:spPr>
          <a:xfrm>
            <a:off x="716125" y="2997500"/>
            <a:ext cx="1282500" cy="454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0B5394"/>
                </a:solidFill>
                <a:latin typeface="Roboto"/>
                <a:ea typeface="Roboto"/>
                <a:cs typeface="Roboto"/>
                <a:sym typeface="Roboto"/>
              </a:rPr>
              <a:t>Unsorted</a:t>
            </a:r>
            <a:endParaRPr>
              <a:solidFill>
                <a:srgbClr val="0B5394"/>
              </a:solidFill>
              <a:latin typeface="Roboto"/>
              <a:ea typeface="Roboto"/>
              <a:cs typeface="Roboto"/>
              <a:sym typeface="Roboto"/>
            </a:endParaRPr>
          </a:p>
        </p:txBody>
      </p:sp>
      <p:graphicFrame>
        <p:nvGraphicFramePr>
          <p:cNvPr id="738" name="Google Shape;738;p91"/>
          <p:cNvGraphicFramePr/>
          <p:nvPr/>
        </p:nvGraphicFramePr>
        <p:xfrm>
          <a:off x="7236750" y="409733"/>
          <a:ext cx="3000000" cy="3000000"/>
        </p:xfrm>
        <a:graphic>
          <a:graphicData uri="http://schemas.openxmlformats.org/drawingml/2006/table">
            <a:tbl>
              <a:tblPr>
                <a:noFill/>
                <a:tableStyleId>{D242228F-8E5F-427D-A51F-C4B3B28217BF}</a:tableStyleId>
              </a:tblPr>
              <a:tblGrid>
                <a:gridCol w="500575"/>
                <a:gridCol w="500575"/>
                <a:gridCol w="500575"/>
              </a:tblGrid>
              <a:tr h="257000">
                <a:tc>
                  <a:txBody>
                    <a:bodyPr/>
                    <a:lstStyle/>
                    <a:p>
                      <a:pPr indent="0" lvl="0" marL="0" rtl="0" algn="ctr">
                        <a:spcBef>
                          <a:spcPts val="0"/>
                        </a:spcBef>
                        <a:spcAft>
                          <a:spcPts val="0"/>
                        </a:spcAft>
                        <a:buNone/>
                      </a:pPr>
                      <a:r>
                        <a:rPr lang="en" sz="1000"/>
                        <a:t>Index</a:t>
                      </a:r>
                      <a:endParaRPr sz="1000"/>
                    </a:p>
                  </a:txBody>
                  <a:tcPr marT="91425" marB="91425" marR="91425" marL="91425" anchor="b">
                    <a:solidFill>
                      <a:srgbClr val="CCCCCC"/>
                    </a:solidFill>
                  </a:tcPr>
                </a:tc>
                <a:tc>
                  <a:txBody>
                    <a:bodyPr/>
                    <a:lstStyle/>
                    <a:p>
                      <a:pPr indent="0" lvl="0" marL="0" rtl="0" algn="ctr">
                        <a:spcBef>
                          <a:spcPts val="0"/>
                        </a:spcBef>
                        <a:spcAft>
                          <a:spcPts val="0"/>
                        </a:spcAft>
                        <a:buNone/>
                      </a:pPr>
                      <a:r>
                        <a:rPr lang="en"/>
                        <a:t>Key</a:t>
                      </a:r>
                      <a:endParaRPr/>
                    </a:p>
                  </a:txBody>
                  <a:tcPr marT="91425" marB="91425" marR="91425" marL="91425">
                    <a:solidFill>
                      <a:srgbClr val="CCCCCC"/>
                    </a:solidFill>
                  </a:tcPr>
                </a:tc>
                <a:tc>
                  <a:txBody>
                    <a:bodyPr/>
                    <a:lstStyle/>
                    <a:p>
                      <a:pPr indent="0" lvl="0" marL="0" rtl="0" algn="ctr">
                        <a:spcBef>
                          <a:spcPts val="0"/>
                        </a:spcBef>
                        <a:spcAft>
                          <a:spcPts val="0"/>
                        </a:spcAft>
                        <a:buNone/>
                      </a:pPr>
                      <a:r>
                        <a:rPr lang="en"/>
                        <a:t>Val</a:t>
                      </a:r>
                      <a:endParaRPr/>
                    </a:p>
                  </a:txBody>
                  <a:tcPr marT="91425" marB="91425" marR="91425" marL="91425">
                    <a:solidFill>
                      <a:srgbClr val="CCCCCC"/>
                    </a:solidFill>
                  </a:tcPr>
                </a:tc>
              </a:tr>
              <a:tr h="348025">
                <a:tc>
                  <a:txBody>
                    <a:bodyPr/>
                    <a:lstStyle/>
                    <a:p>
                      <a:pPr indent="0" lvl="0" marL="0" rtl="0" algn="ctr">
                        <a:spcBef>
                          <a:spcPts val="0"/>
                        </a:spcBef>
                        <a:spcAft>
                          <a:spcPts val="0"/>
                        </a:spcAft>
                        <a:buNone/>
                      </a:pPr>
                      <a:r>
                        <a:rPr lang="en"/>
                        <a:t>0</a:t>
                      </a:r>
                      <a:endParaRPr/>
                    </a:p>
                  </a:txBody>
                  <a:tcPr marT="91425" marB="91425" marR="91425" marL="91425"/>
                </a:tc>
                <a:tc>
                  <a:txBody>
                    <a:bodyPr/>
                    <a:lstStyle/>
                    <a:p>
                      <a:pPr indent="0" lvl="0" marL="0" rtl="0" algn="ctr">
                        <a:spcBef>
                          <a:spcPts val="0"/>
                        </a:spcBef>
                        <a:spcAft>
                          <a:spcPts val="0"/>
                        </a:spcAft>
                        <a:buNone/>
                      </a:pPr>
                      <a:r>
                        <a:rPr lang="en"/>
                        <a:t>1</a:t>
                      </a:r>
                      <a:endParaRPr/>
                    </a:p>
                  </a:txBody>
                  <a:tcPr marT="91425" marB="91425" marR="91425" marL="91425"/>
                </a:tc>
                <a:tc>
                  <a:txBody>
                    <a:bodyPr/>
                    <a:lstStyle/>
                    <a:p>
                      <a:pPr indent="0" lvl="0" marL="0" rtl="0" algn="ctr">
                        <a:spcBef>
                          <a:spcPts val="0"/>
                        </a:spcBef>
                        <a:spcAft>
                          <a:spcPts val="0"/>
                        </a:spcAft>
                        <a:buNone/>
                      </a:pPr>
                      <a:r>
                        <a:rPr lang="en"/>
                        <a:t>C</a:t>
                      </a:r>
                      <a:endParaRPr/>
                    </a:p>
                  </a:txBody>
                  <a:tcPr marT="91425" marB="91425" marR="91425" marL="91425"/>
                </a:tc>
              </a:tr>
              <a:tr h="348025">
                <a:tc>
                  <a:txBody>
                    <a:bodyPr/>
                    <a:lstStyle/>
                    <a:p>
                      <a:pPr indent="0" lvl="0" marL="0" rtl="0" algn="ctr">
                        <a:spcBef>
                          <a:spcPts val="0"/>
                        </a:spcBef>
                        <a:spcAft>
                          <a:spcPts val="0"/>
                        </a:spcAft>
                        <a:buNone/>
                      </a:pPr>
                      <a:r>
                        <a:rPr lang="en"/>
                        <a:t>1</a:t>
                      </a:r>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a:p>
                  </a:txBody>
                  <a:tcPr marT="91425" marB="91425" marR="91425" marL="91425">
                    <a:lnB cap="flat" cmpd="sng" w="9525">
                      <a:solidFill>
                        <a:srgbClr val="9E9E9E"/>
                      </a:solidFill>
                      <a:prstDash val="solid"/>
                      <a:round/>
                      <a:headEnd len="sm" w="sm" type="none"/>
                      <a:tailEnd len="sm" w="sm" type="none"/>
                    </a:lnB>
                  </a:tcPr>
                </a:tc>
              </a:tr>
              <a:tr h="348025">
                <a:tc>
                  <a:txBody>
                    <a:bodyPr/>
                    <a:lstStyle/>
                    <a:p>
                      <a:pPr indent="0" lvl="0" marL="0" rtl="0" algn="ctr">
                        <a:spcBef>
                          <a:spcPts val="0"/>
                        </a:spcBef>
                        <a:spcAft>
                          <a:spcPts val="0"/>
                        </a:spcAft>
                        <a:buNone/>
                      </a:pPr>
                      <a:r>
                        <a:rPr lang="en"/>
                        <a:t>2</a:t>
                      </a:r>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lang="en"/>
                        <a:t>2</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t>A</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48025">
                <a:tc>
                  <a:txBody>
                    <a:bodyPr/>
                    <a:lstStyle/>
                    <a:p>
                      <a:pPr indent="0" lvl="0" marL="0" rtl="0" algn="ctr">
                        <a:spcBef>
                          <a:spcPts val="0"/>
                        </a:spcBef>
                        <a:spcAft>
                          <a:spcPts val="0"/>
                        </a:spcAft>
                        <a:buNone/>
                      </a:pPr>
                      <a:r>
                        <a:rPr lang="en"/>
                        <a:t>3</a:t>
                      </a:r>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lang="en"/>
                        <a:t>3</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t>B</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48025">
                <a:tc>
                  <a:txBody>
                    <a:bodyPr/>
                    <a:lstStyle/>
                    <a:p>
                      <a:pPr indent="0" lvl="0" marL="0" rtl="0" algn="ctr">
                        <a:spcBef>
                          <a:spcPts val="0"/>
                        </a:spcBef>
                        <a:spcAft>
                          <a:spcPts val="0"/>
                        </a:spcAft>
                        <a:buNone/>
                      </a:pPr>
                      <a:r>
                        <a:rPr lang="en"/>
                        <a:t>4</a:t>
                      </a:r>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t/>
                      </a:r>
                      <a:endParaRPr/>
                    </a:p>
                  </a:txBody>
                  <a:tcPr marT="91425" marB="91425" marR="91425" marL="91425">
                    <a:lnT cap="flat" cmpd="sng" w="9525">
                      <a:solidFill>
                        <a:srgbClr val="9E9E9E"/>
                      </a:solidFill>
                      <a:prstDash val="solid"/>
                      <a:round/>
                      <a:headEnd len="sm" w="sm" type="none"/>
                      <a:tailEnd len="sm" w="sm" type="none"/>
                    </a:lnT>
                  </a:tcPr>
                </a:tc>
              </a:tr>
            </a:tbl>
          </a:graphicData>
        </a:graphic>
      </p:graphicFrame>
      <p:sp>
        <p:nvSpPr>
          <p:cNvPr id="739" name="Google Shape;739;p91"/>
          <p:cNvSpPr txBox="1"/>
          <p:nvPr/>
        </p:nvSpPr>
        <p:spPr>
          <a:xfrm>
            <a:off x="981900" y="4246675"/>
            <a:ext cx="7180200" cy="45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accent3"/>
                </a:solidFill>
                <a:latin typeface="Roboto"/>
                <a:ea typeface="Roboto"/>
                <a:cs typeface="Roboto"/>
                <a:sym typeface="Roboto"/>
              </a:rPr>
              <a:t>(5)	Copy items from original array to sorted array. Follow the target positions </a:t>
            </a:r>
            <a:endParaRPr b="1">
              <a:solidFill>
                <a:schemeClr val="accent3"/>
              </a:solidFill>
              <a:latin typeface="Roboto"/>
              <a:ea typeface="Roboto"/>
              <a:cs typeface="Roboto"/>
              <a:sym typeface="Roboto"/>
            </a:endParaRPr>
          </a:p>
          <a:p>
            <a:pPr indent="457200" lvl="0" marL="0" rtl="0" algn="l">
              <a:spcBef>
                <a:spcPts val="0"/>
              </a:spcBef>
              <a:spcAft>
                <a:spcPts val="0"/>
              </a:spcAft>
              <a:buNone/>
            </a:pPr>
            <a:r>
              <a:rPr b="1" lang="en">
                <a:solidFill>
                  <a:schemeClr val="accent3"/>
                </a:solidFill>
                <a:latin typeface="Roboto"/>
                <a:ea typeface="Roboto"/>
                <a:cs typeface="Roboto"/>
                <a:sym typeface="Roboto"/>
              </a:rPr>
              <a:t>calculated and update accordingly. </a:t>
            </a:r>
            <a:endParaRPr b="1">
              <a:solidFill>
                <a:schemeClr val="accent3"/>
              </a:solidFill>
            </a:endParaRPr>
          </a:p>
          <a:p>
            <a:pPr indent="0" lvl="0" marL="457200" rtl="0" algn="l">
              <a:spcBef>
                <a:spcPts val="0"/>
              </a:spcBef>
              <a:spcAft>
                <a:spcPts val="0"/>
              </a:spcAft>
              <a:buNone/>
            </a:pPr>
            <a:r>
              <a:t/>
            </a:r>
            <a:endParaRPr b="1">
              <a:solidFill>
                <a:schemeClr val="accent3"/>
              </a:solidFill>
              <a:latin typeface="Roboto"/>
              <a:ea typeface="Roboto"/>
              <a:cs typeface="Roboto"/>
              <a:sym typeface="Roboto"/>
            </a:endParaRPr>
          </a:p>
          <a:p>
            <a:pPr indent="0" lvl="0" marL="0" rtl="0" algn="l">
              <a:spcBef>
                <a:spcPts val="0"/>
              </a:spcBef>
              <a:spcAft>
                <a:spcPts val="0"/>
              </a:spcAft>
              <a:buNone/>
            </a:pPr>
            <a:r>
              <a:t/>
            </a:r>
            <a:endParaRPr b="1">
              <a:solidFill>
                <a:schemeClr val="accent3"/>
              </a:solidFill>
              <a:latin typeface="Roboto"/>
              <a:ea typeface="Roboto"/>
              <a:cs typeface="Roboto"/>
              <a:sym typeface="Robo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noFill/>
      </p:bgPr>
    </p:bg>
    <p:spTree>
      <p:nvGrpSpPr>
        <p:cNvPr id="114" name="Shape 114"/>
        <p:cNvGrpSpPr/>
        <p:nvPr/>
      </p:nvGrpSpPr>
      <p:grpSpPr>
        <a:xfrm>
          <a:off x="0" y="0"/>
          <a:ext cx="0" cy="0"/>
          <a:chOff x="0" y="0"/>
          <a:chExt cx="0" cy="0"/>
        </a:xfrm>
      </p:grpSpPr>
      <p:sp>
        <p:nvSpPr>
          <p:cNvPr id="115" name="Google Shape;115;p20"/>
          <p:cNvSpPr txBox="1"/>
          <p:nvPr>
            <p:ph type="title"/>
          </p:nvPr>
        </p:nvSpPr>
        <p:spPr>
          <a:xfrm>
            <a:off x="490250" y="488250"/>
            <a:ext cx="62271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20"/>
          <p:cNvSpPr txBox="1"/>
          <p:nvPr/>
        </p:nvSpPr>
        <p:spPr>
          <a:xfrm>
            <a:off x="298825" y="276750"/>
            <a:ext cx="5723100" cy="19017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chemeClr val="lt2"/>
              </a:buClr>
              <a:buSzPts val="1800"/>
              <a:buFont typeface="Roboto"/>
              <a:buAutoNum type="arabicPeriod"/>
            </a:pPr>
            <a:r>
              <a:rPr lang="en" sz="1800">
                <a:solidFill>
                  <a:schemeClr val="lt2"/>
                </a:solidFill>
                <a:latin typeface="Roboto"/>
                <a:ea typeface="Roboto"/>
                <a:cs typeface="Roboto"/>
                <a:sym typeface="Roboto"/>
              </a:rPr>
              <a:t>Find smallest element </a:t>
            </a:r>
            <a:endParaRPr sz="1800">
              <a:solidFill>
                <a:schemeClr val="lt2"/>
              </a:solidFill>
              <a:latin typeface="Roboto"/>
              <a:ea typeface="Roboto"/>
              <a:cs typeface="Roboto"/>
              <a:sym typeface="Roboto"/>
            </a:endParaRPr>
          </a:p>
          <a:p>
            <a:pPr indent="-342900" lvl="0" marL="457200" rtl="0" algn="l">
              <a:lnSpc>
                <a:spcPct val="115000"/>
              </a:lnSpc>
              <a:spcBef>
                <a:spcPts val="0"/>
              </a:spcBef>
              <a:spcAft>
                <a:spcPts val="0"/>
              </a:spcAft>
              <a:buClr>
                <a:schemeClr val="lt2"/>
              </a:buClr>
              <a:buSzPts val="1800"/>
              <a:buFont typeface="Roboto"/>
              <a:buAutoNum type="arabicPeriod"/>
            </a:pPr>
            <a:r>
              <a:rPr lang="en" sz="1800">
                <a:solidFill>
                  <a:schemeClr val="lt2"/>
                </a:solidFill>
                <a:latin typeface="Roboto"/>
                <a:ea typeface="Roboto"/>
                <a:cs typeface="Roboto"/>
                <a:sym typeface="Roboto"/>
              </a:rPr>
              <a:t>Swap this element to the front, never touch it again</a:t>
            </a:r>
            <a:endParaRPr sz="1800">
              <a:solidFill>
                <a:schemeClr val="lt2"/>
              </a:solidFill>
              <a:latin typeface="Roboto"/>
              <a:ea typeface="Roboto"/>
              <a:cs typeface="Roboto"/>
              <a:sym typeface="Roboto"/>
            </a:endParaRPr>
          </a:p>
          <a:p>
            <a:pPr indent="-342900" lvl="0" marL="457200" rtl="0" algn="l">
              <a:lnSpc>
                <a:spcPct val="115000"/>
              </a:lnSpc>
              <a:spcBef>
                <a:spcPts val="0"/>
              </a:spcBef>
              <a:spcAft>
                <a:spcPts val="0"/>
              </a:spcAft>
              <a:buClr>
                <a:schemeClr val="lt2"/>
              </a:buClr>
              <a:buSzPts val="1800"/>
              <a:buFont typeface="Roboto"/>
              <a:buAutoNum type="arabicPeriod"/>
            </a:pPr>
            <a:r>
              <a:rPr lang="en" sz="1800">
                <a:solidFill>
                  <a:schemeClr val="lt2"/>
                </a:solidFill>
                <a:latin typeface="Roboto"/>
                <a:ea typeface="Roboto"/>
                <a:cs typeface="Roboto"/>
                <a:sym typeface="Roboto"/>
              </a:rPr>
              <a:t>Repeat for all items</a:t>
            </a:r>
            <a:endParaRPr>
              <a:latin typeface="Roboto"/>
              <a:ea typeface="Roboto"/>
              <a:cs typeface="Roboto"/>
              <a:sym typeface="Roboto"/>
            </a:endParaRPr>
          </a:p>
        </p:txBody>
      </p:sp>
      <p:pic>
        <p:nvPicPr>
          <p:cNvPr id="117" name="Google Shape;117;p20"/>
          <p:cNvPicPr preferRelativeResize="0"/>
          <p:nvPr/>
        </p:nvPicPr>
        <p:blipFill>
          <a:blip r:embed="rId3">
            <a:alphaModFix/>
          </a:blip>
          <a:stretch>
            <a:fillRect/>
          </a:stretch>
        </p:blipFill>
        <p:spPr>
          <a:xfrm>
            <a:off x="2024063" y="1785938"/>
            <a:ext cx="5095875" cy="1724025"/>
          </a:xfrm>
          <a:prstGeom prst="rect">
            <a:avLst/>
          </a:prstGeom>
          <a:noFill/>
          <a:ln>
            <a:noFill/>
          </a:ln>
        </p:spPr>
      </p:pic>
      <p:pic>
        <p:nvPicPr>
          <p:cNvPr id="118" name="Google Shape;118;p20"/>
          <p:cNvPicPr preferRelativeResize="0"/>
          <p:nvPr/>
        </p:nvPicPr>
        <p:blipFill>
          <a:blip r:embed="rId4">
            <a:alphaModFix/>
          </a:blip>
          <a:stretch>
            <a:fillRect/>
          </a:stretch>
        </p:blipFill>
        <p:spPr>
          <a:xfrm>
            <a:off x="2000250" y="1828800"/>
            <a:ext cx="5143500" cy="1485900"/>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3" name="Shape 743"/>
        <p:cNvGrpSpPr/>
        <p:nvPr/>
      </p:nvGrpSpPr>
      <p:grpSpPr>
        <a:xfrm>
          <a:off x="0" y="0"/>
          <a:ext cx="0" cy="0"/>
          <a:chOff x="0" y="0"/>
          <a:chExt cx="0" cy="0"/>
        </a:xfrm>
      </p:grpSpPr>
      <p:graphicFrame>
        <p:nvGraphicFramePr>
          <p:cNvPr id="744" name="Google Shape;744;p92"/>
          <p:cNvGraphicFramePr/>
          <p:nvPr/>
        </p:nvGraphicFramePr>
        <p:xfrm>
          <a:off x="2816600" y="409725"/>
          <a:ext cx="3000000" cy="3000000"/>
        </p:xfrm>
        <a:graphic>
          <a:graphicData uri="http://schemas.openxmlformats.org/drawingml/2006/table">
            <a:tbl>
              <a:tblPr>
                <a:noFill/>
                <a:tableStyleId>{D242228F-8E5F-427D-A51F-C4B3B28217BF}</a:tableStyleId>
              </a:tblPr>
              <a:tblGrid>
                <a:gridCol w="750850"/>
                <a:gridCol w="750850"/>
              </a:tblGrid>
              <a:tr h="396200">
                <a:tc>
                  <a:txBody>
                    <a:bodyPr/>
                    <a:lstStyle/>
                    <a:p>
                      <a:pPr indent="0" lvl="0" marL="0" rtl="0" algn="ctr">
                        <a:spcBef>
                          <a:spcPts val="0"/>
                        </a:spcBef>
                        <a:spcAft>
                          <a:spcPts val="0"/>
                        </a:spcAft>
                        <a:buNone/>
                      </a:pPr>
                      <a:r>
                        <a:rPr lang="en"/>
                        <a:t>Key</a:t>
                      </a:r>
                      <a:endParaRPr/>
                    </a:p>
                  </a:txBody>
                  <a:tcPr marT="91425" marB="91425" marR="91425" marL="91425">
                    <a:solidFill>
                      <a:srgbClr val="B7B7B7"/>
                    </a:solidFill>
                  </a:tcPr>
                </a:tc>
                <a:tc>
                  <a:txBody>
                    <a:bodyPr/>
                    <a:lstStyle/>
                    <a:p>
                      <a:pPr indent="0" lvl="0" marL="0" rtl="0" algn="ctr">
                        <a:spcBef>
                          <a:spcPts val="0"/>
                        </a:spcBef>
                        <a:spcAft>
                          <a:spcPts val="0"/>
                        </a:spcAft>
                        <a:buNone/>
                      </a:pPr>
                      <a:r>
                        <a:rPr lang="en"/>
                        <a:t>Count</a:t>
                      </a:r>
                      <a:endParaRPr/>
                    </a:p>
                  </a:txBody>
                  <a:tcPr marT="91425" marB="91425" marR="91425" marL="91425">
                    <a:solidFill>
                      <a:srgbClr val="B7B7B7"/>
                    </a:solidFill>
                  </a:tcPr>
                </a:tc>
              </a:tr>
              <a:tr h="381000">
                <a:tc>
                  <a:txBody>
                    <a:bodyPr/>
                    <a:lstStyle/>
                    <a:p>
                      <a:pPr indent="0" lvl="0" marL="0" rtl="0" algn="ctr">
                        <a:spcBef>
                          <a:spcPts val="0"/>
                        </a:spcBef>
                        <a:spcAft>
                          <a:spcPts val="0"/>
                        </a:spcAft>
                        <a:buNone/>
                      </a:pPr>
                      <a:r>
                        <a:rPr lang="en"/>
                        <a:t>1</a:t>
                      </a:r>
                      <a:endParaRPr/>
                    </a:p>
                  </a:txBody>
                  <a:tcPr marT="91425" marB="91425" marR="91425" marL="91425"/>
                </a:tc>
                <a:tc>
                  <a:txBody>
                    <a:bodyPr/>
                    <a:lstStyle/>
                    <a:p>
                      <a:pPr indent="0" lvl="0" marL="0" rtl="0" algn="ctr">
                        <a:spcBef>
                          <a:spcPts val="0"/>
                        </a:spcBef>
                        <a:spcAft>
                          <a:spcPts val="0"/>
                        </a:spcAft>
                        <a:buNone/>
                      </a:pPr>
                      <a:r>
                        <a:rPr lang="en">
                          <a:solidFill>
                            <a:schemeClr val="accent3"/>
                          </a:solidFill>
                        </a:rPr>
                        <a:t>1</a:t>
                      </a:r>
                      <a:endParaRPr>
                        <a:solidFill>
                          <a:schemeClr val="accent3"/>
                        </a:solidFill>
                      </a:endParaRPr>
                    </a:p>
                  </a:txBody>
                  <a:tcPr marT="91425" marB="91425" marR="91425" marL="91425"/>
                </a:tc>
              </a:tr>
              <a:tr h="381000">
                <a:tc>
                  <a:txBody>
                    <a:bodyPr/>
                    <a:lstStyle/>
                    <a:p>
                      <a:pPr indent="0" lvl="0" marL="0" rtl="0" algn="ctr">
                        <a:spcBef>
                          <a:spcPts val="0"/>
                        </a:spcBef>
                        <a:spcAft>
                          <a:spcPts val="0"/>
                        </a:spcAft>
                        <a:buNone/>
                      </a:pPr>
                      <a:r>
                        <a:rPr lang="en"/>
                        <a:t>2</a:t>
                      </a:r>
                      <a:endParaRPr/>
                    </a:p>
                  </a:txBody>
                  <a:tcPr marT="91425" marB="91425" marR="91425" marL="91425"/>
                </a:tc>
                <a:tc>
                  <a:txBody>
                    <a:bodyPr/>
                    <a:lstStyle/>
                    <a:p>
                      <a:pPr indent="0" lvl="0" marL="0" rtl="0" algn="ctr">
                        <a:spcBef>
                          <a:spcPts val="0"/>
                        </a:spcBef>
                        <a:spcAft>
                          <a:spcPts val="0"/>
                        </a:spcAft>
                        <a:buNone/>
                      </a:pPr>
                      <a:r>
                        <a:rPr lang="en">
                          <a:solidFill>
                            <a:schemeClr val="accent1"/>
                          </a:solidFill>
                        </a:rPr>
                        <a:t>2</a:t>
                      </a:r>
                      <a:endParaRPr>
                        <a:solidFill>
                          <a:schemeClr val="accent1"/>
                        </a:solidFill>
                      </a:endParaRPr>
                    </a:p>
                  </a:txBody>
                  <a:tcPr marT="91425" marB="91425" marR="91425" marL="91425"/>
                </a:tc>
              </a:tr>
              <a:tr h="381000">
                <a:tc>
                  <a:txBody>
                    <a:bodyPr/>
                    <a:lstStyle/>
                    <a:p>
                      <a:pPr indent="0" lvl="0" marL="0" rtl="0" algn="ctr">
                        <a:spcBef>
                          <a:spcPts val="0"/>
                        </a:spcBef>
                        <a:spcAft>
                          <a:spcPts val="0"/>
                        </a:spcAft>
                        <a:buNone/>
                      </a:pPr>
                      <a:r>
                        <a:rPr lang="en"/>
                        <a:t>3</a:t>
                      </a:r>
                      <a:endParaRPr/>
                    </a:p>
                  </a:txBody>
                  <a:tcPr marT="91425" marB="91425" marR="91425" marL="91425"/>
                </a:tc>
                <a:tc>
                  <a:txBody>
                    <a:bodyPr/>
                    <a:lstStyle/>
                    <a:p>
                      <a:pPr indent="0" lvl="0" marL="0" rtl="0" algn="ctr">
                        <a:spcBef>
                          <a:spcPts val="0"/>
                        </a:spcBef>
                        <a:spcAft>
                          <a:spcPts val="0"/>
                        </a:spcAft>
                        <a:buNone/>
                      </a:pPr>
                      <a:r>
                        <a:rPr lang="en">
                          <a:solidFill>
                            <a:schemeClr val="accent2"/>
                          </a:solidFill>
                        </a:rPr>
                        <a:t>3</a:t>
                      </a:r>
                      <a:endParaRPr>
                        <a:solidFill>
                          <a:schemeClr val="accent2"/>
                        </a:solidFill>
                      </a:endParaRPr>
                    </a:p>
                  </a:txBody>
                  <a:tcPr marT="91425" marB="91425" marR="91425" marL="91425"/>
                </a:tc>
              </a:tr>
            </a:tbl>
          </a:graphicData>
        </a:graphic>
      </p:graphicFrame>
      <p:graphicFrame>
        <p:nvGraphicFramePr>
          <p:cNvPr id="745" name="Google Shape;745;p92"/>
          <p:cNvGraphicFramePr/>
          <p:nvPr/>
        </p:nvGraphicFramePr>
        <p:xfrm>
          <a:off x="5026675" y="409725"/>
          <a:ext cx="3000000" cy="3000000"/>
        </p:xfrm>
        <a:graphic>
          <a:graphicData uri="http://schemas.openxmlformats.org/drawingml/2006/table">
            <a:tbl>
              <a:tblPr>
                <a:noFill/>
                <a:tableStyleId>{D242228F-8E5F-427D-A51F-C4B3B28217BF}</a:tableStyleId>
              </a:tblPr>
              <a:tblGrid>
                <a:gridCol w="690275"/>
                <a:gridCol w="811425"/>
              </a:tblGrid>
              <a:tr h="396200">
                <a:tc>
                  <a:txBody>
                    <a:bodyPr/>
                    <a:lstStyle/>
                    <a:p>
                      <a:pPr indent="0" lvl="0" marL="0" rtl="0" algn="ctr">
                        <a:spcBef>
                          <a:spcPts val="0"/>
                        </a:spcBef>
                        <a:spcAft>
                          <a:spcPts val="0"/>
                        </a:spcAft>
                        <a:buNone/>
                      </a:pPr>
                      <a:r>
                        <a:rPr lang="en"/>
                        <a:t>Key</a:t>
                      </a:r>
                      <a:endParaRPr/>
                    </a:p>
                  </a:txBody>
                  <a:tcPr marT="91425" marB="91425" marR="91425" marL="91425">
                    <a:solidFill>
                      <a:srgbClr val="B7B7B7"/>
                    </a:solidFill>
                  </a:tcPr>
                </a:tc>
                <a:tc>
                  <a:txBody>
                    <a:bodyPr/>
                    <a:lstStyle/>
                    <a:p>
                      <a:pPr indent="0" lvl="0" marL="0" rtl="0" algn="ctr">
                        <a:spcBef>
                          <a:spcPts val="0"/>
                        </a:spcBef>
                        <a:spcAft>
                          <a:spcPts val="0"/>
                        </a:spcAft>
                        <a:buNone/>
                      </a:pPr>
                      <a:r>
                        <a:rPr lang="en"/>
                        <a:t>Start</a:t>
                      </a:r>
                      <a:endParaRPr/>
                    </a:p>
                  </a:txBody>
                  <a:tcPr marT="91425" marB="91425" marR="91425" marL="91425">
                    <a:solidFill>
                      <a:srgbClr val="B7B7B7"/>
                    </a:solidFill>
                  </a:tcPr>
                </a:tc>
              </a:tr>
              <a:tr h="381000">
                <a:tc>
                  <a:txBody>
                    <a:bodyPr/>
                    <a:lstStyle/>
                    <a:p>
                      <a:pPr indent="0" lvl="0" marL="0" rtl="0" algn="ctr">
                        <a:spcBef>
                          <a:spcPts val="0"/>
                        </a:spcBef>
                        <a:spcAft>
                          <a:spcPts val="0"/>
                        </a:spcAft>
                        <a:buNone/>
                      </a:pPr>
                      <a:r>
                        <a:rPr lang="en"/>
                        <a:t>1</a:t>
                      </a:r>
                      <a:endParaRPr/>
                    </a:p>
                  </a:txBody>
                  <a:tcPr marT="91425" marB="91425" marR="91425" marL="91425"/>
                </a:tc>
                <a:tc>
                  <a:txBody>
                    <a:bodyPr/>
                    <a:lstStyle/>
                    <a:p>
                      <a:pPr indent="0" lvl="0" marL="0" rtl="0" algn="ctr">
                        <a:spcBef>
                          <a:spcPts val="0"/>
                        </a:spcBef>
                        <a:spcAft>
                          <a:spcPts val="0"/>
                        </a:spcAft>
                        <a:buNone/>
                      </a:pPr>
                      <a:r>
                        <a:rPr lang="en"/>
                        <a:t>1</a:t>
                      </a:r>
                      <a:endParaRPr/>
                    </a:p>
                  </a:txBody>
                  <a:tcPr marT="91425" marB="91425" marR="91425" marL="91425"/>
                </a:tc>
              </a:tr>
              <a:tr h="381000">
                <a:tc>
                  <a:txBody>
                    <a:bodyPr/>
                    <a:lstStyle/>
                    <a:p>
                      <a:pPr indent="0" lvl="0" marL="0" rtl="0" algn="ctr">
                        <a:spcBef>
                          <a:spcPts val="0"/>
                        </a:spcBef>
                        <a:spcAft>
                          <a:spcPts val="0"/>
                        </a:spcAft>
                        <a:buNone/>
                      </a:pPr>
                      <a:r>
                        <a:rPr lang="en"/>
                        <a:t>2</a:t>
                      </a:r>
                      <a:endParaRPr/>
                    </a:p>
                  </a:txBody>
                  <a:tcPr marT="91425" marB="91425" marR="91425" marL="91425"/>
                </a:tc>
                <a:tc>
                  <a:txBody>
                    <a:bodyPr/>
                    <a:lstStyle/>
                    <a:p>
                      <a:pPr indent="0" lvl="0" marL="0" rtl="0" algn="ctr">
                        <a:spcBef>
                          <a:spcPts val="0"/>
                        </a:spcBef>
                        <a:spcAft>
                          <a:spcPts val="0"/>
                        </a:spcAft>
                        <a:buNone/>
                      </a:pPr>
                      <a:r>
                        <a:rPr lang="en"/>
                        <a:t>3</a:t>
                      </a:r>
                      <a:endParaRPr u="sng"/>
                    </a:p>
                  </a:txBody>
                  <a:tcPr marT="91425" marB="91425" marR="91425" marL="91425"/>
                </a:tc>
              </a:tr>
              <a:tr h="381000">
                <a:tc>
                  <a:txBody>
                    <a:bodyPr/>
                    <a:lstStyle/>
                    <a:p>
                      <a:pPr indent="0" lvl="0" marL="0" rtl="0" algn="ctr">
                        <a:spcBef>
                          <a:spcPts val="0"/>
                        </a:spcBef>
                        <a:spcAft>
                          <a:spcPts val="0"/>
                        </a:spcAft>
                        <a:buNone/>
                      </a:pPr>
                      <a:r>
                        <a:rPr lang="en"/>
                        <a:t>3</a:t>
                      </a:r>
                      <a:endParaRPr/>
                    </a:p>
                  </a:txBody>
                  <a:tcPr marT="91425" marB="91425" marR="91425" marL="91425"/>
                </a:tc>
                <a:tc>
                  <a:txBody>
                    <a:bodyPr/>
                    <a:lstStyle/>
                    <a:p>
                      <a:pPr indent="0" lvl="0" marL="0" rtl="0" algn="ctr">
                        <a:spcBef>
                          <a:spcPts val="0"/>
                        </a:spcBef>
                        <a:spcAft>
                          <a:spcPts val="0"/>
                        </a:spcAft>
                        <a:buNone/>
                      </a:pPr>
                      <a:r>
                        <a:rPr lang="en"/>
                        <a:t>4</a:t>
                      </a:r>
                      <a:endParaRPr/>
                    </a:p>
                  </a:txBody>
                  <a:tcPr marT="91425" marB="91425" marR="91425" marL="91425">
                    <a:solidFill>
                      <a:srgbClr val="D9EAD3"/>
                    </a:solidFill>
                  </a:tcPr>
                </a:tc>
              </a:tr>
            </a:tbl>
          </a:graphicData>
        </a:graphic>
      </p:graphicFrame>
      <p:graphicFrame>
        <p:nvGraphicFramePr>
          <p:cNvPr id="746" name="Google Shape;746;p92"/>
          <p:cNvGraphicFramePr/>
          <p:nvPr/>
        </p:nvGraphicFramePr>
        <p:xfrm>
          <a:off x="606525" y="409733"/>
          <a:ext cx="3000000" cy="3000000"/>
        </p:xfrm>
        <a:graphic>
          <a:graphicData uri="http://schemas.openxmlformats.org/drawingml/2006/table">
            <a:tbl>
              <a:tblPr>
                <a:noFill/>
                <a:tableStyleId>{D242228F-8E5F-427D-A51F-C4B3B28217BF}</a:tableStyleId>
              </a:tblPr>
              <a:tblGrid>
                <a:gridCol w="750850"/>
                <a:gridCol w="750850"/>
              </a:tblGrid>
              <a:tr h="257000">
                <a:tc>
                  <a:txBody>
                    <a:bodyPr/>
                    <a:lstStyle/>
                    <a:p>
                      <a:pPr indent="0" lvl="0" marL="0" rtl="0" algn="ctr">
                        <a:spcBef>
                          <a:spcPts val="0"/>
                        </a:spcBef>
                        <a:spcAft>
                          <a:spcPts val="0"/>
                        </a:spcAft>
                        <a:buNone/>
                      </a:pPr>
                      <a:r>
                        <a:rPr lang="en"/>
                        <a:t>Key</a:t>
                      </a:r>
                      <a:endParaRPr/>
                    </a:p>
                  </a:txBody>
                  <a:tcPr marT="91425" marB="91425" marR="91425" marL="91425">
                    <a:solidFill>
                      <a:srgbClr val="CCCCCC"/>
                    </a:solidFill>
                  </a:tcPr>
                </a:tc>
                <a:tc>
                  <a:txBody>
                    <a:bodyPr/>
                    <a:lstStyle/>
                    <a:p>
                      <a:pPr indent="0" lvl="0" marL="0" rtl="0" algn="ctr">
                        <a:spcBef>
                          <a:spcPts val="0"/>
                        </a:spcBef>
                        <a:spcAft>
                          <a:spcPts val="0"/>
                        </a:spcAft>
                        <a:buNone/>
                      </a:pPr>
                      <a:r>
                        <a:rPr lang="en"/>
                        <a:t>Val</a:t>
                      </a:r>
                      <a:endParaRPr/>
                    </a:p>
                  </a:txBody>
                  <a:tcPr marT="91425" marB="91425" marR="91425" marL="91425">
                    <a:solidFill>
                      <a:srgbClr val="CCCCCC"/>
                    </a:solidFill>
                  </a:tcPr>
                </a:tc>
              </a:tr>
              <a:tr h="348025">
                <a:tc>
                  <a:txBody>
                    <a:bodyPr/>
                    <a:lstStyle/>
                    <a:p>
                      <a:pPr indent="0" lvl="0" marL="0" rtl="0" algn="ctr">
                        <a:spcBef>
                          <a:spcPts val="0"/>
                        </a:spcBef>
                        <a:spcAft>
                          <a:spcPts val="0"/>
                        </a:spcAft>
                        <a:buNone/>
                      </a:pPr>
                      <a:r>
                        <a:rPr lang="en"/>
                        <a:t>2</a:t>
                      </a:r>
                      <a:endParaRPr/>
                    </a:p>
                  </a:txBody>
                  <a:tcPr marT="91425" marB="91425" marR="91425" marL="91425"/>
                </a:tc>
                <a:tc>
                  <a:txBody>
                    <a:bodyPr/>
                    <a:lstStyle/>
                    <a:p>
                      <a:pPr indent="0" lvl="0" marL="0" rtl="0" algn="ctr">
                        <a:spcBef>
                          <a:spcPts val="0"/>
                        </a:spcBef>
                        <a:spcAft>
                          <a:spcPts val="0"/>
                        </a:spcAft>
                        <a:buNone/>
                      </a:pPr>
                      <a:r>
                        <a:rPr lang="en"/>
                        <a:t>A</a:t>
                      </a:r>
                      <a:endParaRPr/>
                    </a:p>
                  </a:txBody>
                  <a:tcPr marT="91425" marB="91425" marR="91425" marL="91425"/>
                </a:tc>
              </a:tr>
              <a:tr h="348025">
                <a:tc>
                  <a:txBody>
                    <a:bodyPr/>
                    <a:lstStyle/>
                    <a:p>
                      <a:pPr indent="0" lvl="0" marL="0" rtl="0" algn="ctr">
                        <a:spcBef>
                          <a:spcPts val="0"/>
                        </a:spcBef>
                        <a:spcAft>
                          <a:spcPts val="0"/>
                        </a:spcAft>
                        <a:buNone/>
                      </a:pPr>
                      <a:r>
                        <a:rPr lang="en"/>
                        <a:t>3</a:t>
                      </a:r>
                      <a:endParaRPr/>
                    </a:p>
                  </a:txBody>
                  <a:tcPr marT="91425" marB="91425" marR="91425" marL="91425"/>
                </a:tc>
                <a:tc>
                  <a:txBody>
                    <a:bodyPr/>
                    <a:lstStyle/>
                    <a:p>
                      <a:pPr indent="0" lvl="0" marL="0" rtl="0" algn="ctr">
                        <a:spcBef>
                          <a:spcPts val="0"/>
                        </a:spcBef>
                        <a:spcAft>
                          <a:spcPts val="0"/>
                        </a:spcAft>
                        <a:buNone/>
                      </a:pPr>
                      <a:r>
                        <a:rPr lang="en"/>
                        <a:t>B</a:t>
                      </a:r>
                      <a:endParaRPr/>
                    </a:p>
                  </a:txBody>
                  <a:tcPr marT="91425" marB="91425" marR="91425" marL="91425"/>
                </a:tc>
              </a:tr>
              <a:tr h="348025">
                <a:tc>
                  <a:txBody>
                    <a:bodyPr/>
                    <a:lstStyle/>
                    <a:p>
                      <a:pPr indent="0" lvl="0" marL="0" rtl="0" algn="ctr">
                        <a:spcBef>
                          <a:spcPts val="0"/>
                        </a:spcBef>
                        <a:spcAft>
                          <a:spcPts val="0"/>
                        </a:spcAft>
                        <a:buNone/>
                      </a:pPr>
                      <a:r>
                        <a:rPr lang="en"/>
                        <a:t>1</a:t>
                      </a:r>
                      <a:endParaRPr/>
                    </a:p>
                  </a:txBody>
                  <a:tcPr marT="91425" marB="91425" marR="91425" marL="91425"/>
                </a:tc>
                <a:tc>
                  <a:txBody>
                    <a:bodyPr/>
                    <a:lstStyle/>
                    <a:p>
                      <a:pPr indent="0" lvl="0" marL="0" rtl="0" algn="ctr">
                        <a:spcBef>
                          <a:spcPts val="0"/>
                        </a:spcBef>
                        <a:spcAft>
                          <a:spcPts val="0"/>
                        </a:spcAft>
                        <a:buNone/>
                      </a:pPr>
                      <a:r>
                        <a:rPr lang="en"/>
                        <a:t>C</a:t>
                      </a:r>
                      <a:endParaRPr/>
                    </a:p>
                  </a:txBody>
                  <a:tcPr marT="91425" marB="91425" marR="91425" marL="91425"/>
                </a:tc>
              </a:tr>
              <a:tr h="348025">
                <a:tc>
                  <a:txBody>
                    <a:bodyPr/>
                    <a:lstStyle/>
                    <a:p>
                      <a:pPr indent="0" lvl="0" marL="0" rtl="0" algn="ctr">
                        <a:spcBef>
                          <a:spcPts val="0"/>
                        </a:spcBef>
                        <a:spcAft>
                          <a:spcPts val="0"/>
                        </a:spcAft>
                        <a:buNone/>
                      </a:pPr>
                      <a:r>
                        <a:rPr lang="en"/>
                        <a:t>3</a:t>
                      </a:r>
                      <a:endParaRPr/>
                    </a:p>
                  </a:txBody>
                  <a:tcPr marT="91425" marB="91425" marR="91425" marL="91425">
                    <a:solidFill>
                      <a:srgbClr val="FFF2CC"/>
                    </a:solidFill>
                  </a:tcPr>
                </a:tc>
                <a:tc>
                  <a:txBody>
                    <a:bodyPr/>
                    <a:lstStyle/>
                    <a:p>
                      <a:pPr indent="0" lvl="0" marL="0" rtl="0" algn="ctr">
                        <a:spcBef>
                          <a:spcPts val="0"/>
                        </a:spcBef>
                        <a:spcAft>
                          <a:spcPts val="0"/>
                        </a:spcAft>
                        <a:buNone/>
                      </a:pPr>
                      <a:r>
                        <a:rPr lang="en"/>
                        <a:t>D</a:t>
                      </a:r>
                      <a:endParaRPr/>
                    </a:p>
                  </a:txBody>
                  <a:tcPr marT="91425" marB="91425" marR="91425" marL="91425">
                    <a:solidFill>
                      <a:srgbClr val="FFF2CC"/>
                    </a:solidFill>
                  </a:tcPr>
                </a:tc>
              </a:tr>
              <a:tr h="348025">
                <a:tc>
                  <a:txBody>
                    <a:bodyPr/>
                    <a:lstStyle/>
                    <a:p>
                      <a:pPr indent="0" lvl="0" marL="0" rtl="0" algn="ctr">
                        <a:spcBef>
                          <a:spcPts val="0"/>
                        </a:spcBef>
                        <a:spcAft>
                          <a:spcPts val="0"/>
                        </a:spcAft>
                        <a:buNone/>
                      </a:pPr>
                      <a:r>
                        <a:rPr lang="en"/>
                        <a:t>1</a:t>
                      </a:r>
                      <a:endParaRPr/>
                    </a:p>
                  </a:txBody>
                  <a:tcPr marT="91425" marB="91425" marR="91425" marL="91425"/>
                </a:tc>
                <a:tc>
                  <a:txBody>
                    <a:bodyPr/>
                    <a:lstStyle/>
                    <a:p>
                      <a:pPr indent="0" lvl="0" marL="0" rtl="0" algn="ctr">
                        <a:spcBef>
                          <a:spcPts val="0"/>
                        </a:spcBef>
                        <a:spcAft>
                          <a:spcPts val="0"/>
                        </a:spcAft>
                        <a:buNone/>
                      </a:pPr>
                      <a:r>
                        <a:rPr lang="en"/>
                        <a:t>E</a:t>
                      </a:r>
                      <a:endParaRPr/>
                    </a:p>
                  </a:txBody>
                  <a:tcPr marT="91425" marB="91425" marR="91425" marL="91425"/>
                </a:tc>
              </a:tr>
            </a:tbl>
          </a:graphicData>
        </a:graphic>
      </p:graphicFrame>
      <p:sp>
        <p:nvSpPr>
          <p:cNvPr id="747" name="Google Shape;747;p92"/>
          <p:cNvSpPr txBox="1"/>
          <p:nvPr/>
        </p:nvSpPr>
        <p:spPr>
          <a:xfrm>
            <a:off x="2926200" y="2169000"/>
            <a:ext cx="1282500" cy="454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0B5394"/>
                </a:solidFill>
                <a:latin typeface="Roboto"/>
                <a:ea typeface="Roboto"/>
                <a:cs typeface="Roboto"/>
                <a:sym typeface="Roboto"/>
              </a:rPr>
              <a:t>Tally Counts</a:t>
            </a:r>
            <a:endParaRPr>
              <a:solidFill>
                <a:srgbClr val="0B5394"/>
              </a:solidFill>
              <a:latin typeface="Roboto"/>
              <a:ea typeface="Roboto"/>
              <a:cs typeface="Roboto"/>
              <a:sym typeface="Roboto"/>
            </a:endParaRPr>
          </a:p>
        </p:txBody>
      </p:sp>
      <p:sp>
        <p:nvSpPr>
          <p:cNvPr id="748" name="Google Shape;748;p92"/>
          <p:cNvSpPr txBox="1"/>
          <p:nvPr/>
        </p:nvSpPr>
        <p:spPr>
          <a:xfrm>
            <a:off x="5192225" y="2180550"/>
            <a:ext cx="1170600" cy="43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B5394"/>
                </a:solidFill>
                <a:latin typeface="Roboto"/>
                <a:ea typeface="Roboto"/>
                <a:cs typeface="Roboto"/>
                <a:sym typeface="Roboto"/>
              </a:rPr>
              <a:t>Start Index</a:t>
            </a:r>
            <a:endParaRPr>
              <a:solidFill>
                <a:srgbClr val="0B5394"/>
              </a:solidFill>
              <a:latin typeface="Roboto"/>
              <a:ea typeface="Roboto"/>
              <a:cs typeface="Roboto"/>
              <a:sym typeface="Roboto"/>
            </a:endParaRPr>
          </a:p>
        </p:txBody>
      </p:sp>
      <p:sp>
        <p:nvSpPr>
          <p:cNvPr id="749" name="Google Shape;749;p92"/>
          <p:cNvSpPr txBox="1"/>
          <p:nvPr/>
        </p:nvSpPr>
        <p:spPr>
          <a:xfrm>
            <a:off x="716125" y="2997500"/>
            <a:ext cx="1282500" cy="454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0B5394"/>
                </a:solidFill>
                <a:latin typeface="Roboto"/>
                <a:ea typeface="Roboto"/>
                <a:cs typeface="Roboto"/>
                <a:sym typeface="Roboto"/>
              </a:rPr>
              <a:t>Unsorted</a:t>
            </a:r>
            <a:endParaRPr>
              <a:solidFill>
                <a:srgbClr val="0B5394"/>
              </a:solidFill>
              <a:latin typeface="Roboto"/>
              <a:ea typeface="Roboto"/>
              <a:cs typeface="Roboto"/>
              <a:sym typeface="Roboto"/>
            </a:endParaRPr>
          </a:p>
        </p:txBody>
      </p:sp>
      <p:graphicFrame>
        <p:nvGraphicFramePr>
          <p:cNvPr id="750" name="Google Shape;750;p92"/>
          <p:cNvGraphicFramePr/>
          <p:nvPr/>
        </p:nvGraphicFramePr>
        <p:xfrm>
          <a:off x="7236750" y="409733"/>
          <a:ext cx="3000000" cy="3000000"/>
        </p:xfrm>
        <a:graphic>
          <a:graphicData uri="http://schemas.openxmlformats.org/drawingml/2006/table">
            <a:tbl>
              <a:tblPr>
                <a:noFill/>
                <a:tableStyleId>{D242228F-8E5F-427D-A51F-C4B3B28217BF}</a:tableStyleId>
              </a:tblPr>
              <a:tblGrid>
                <a:gridCol w="500575"/>
                <a:gridCol w="500575"/>
                <a:gridCol w="500575"/>
              </a:tblGrid>
              <a:tr h="257000">
                <a:tc>
                  <a:txBody>
                    <a:bodyPr/>
                    <a:lstStyle/>
                    <a:p>
                      <a:pPr indent="0" lvl="0" marL="0" rtl="0" algn="ctr">
                        <a:spcBef>
                          <a:spcPts val="0"/>
                        </a:spcBef>
                        <a:spcAft>
                          <a:spcPts val="0"/>
                        </a:spcAft>
                        <a:buNone/>
                      </a:pPr>
                      <a:r>
                        <a:rPr lang="en" sz="1000"/>
                        <a:t>Index</a:t>
                      </a:r>
                      <a:endParaRPr sz="1000"/>
                    </a:p>
                  </a:txBody>
                  <a:tcPr marT="91425" marB="91425" marR="91425" marL="91425" anchor="b">
                    <a:solidFill>
                      <a:srgbClr val="CCCCCC"/>
                    </a:solidFill>
                  </a:tcPr>
                </a:tc>
                <a:tc>
                  <a:txBody>
                    <a:bodyPr/>
                    <a:lstStyle/>
                    <a:p>
                      <a:pPr indent="0" lvl="0" marL="0" rtl="0" algn="ctr">
                        <a:spcBef>
                          <a:spcPts val="0"/>
                        </a:spcBef>
                        <a:spcAft>
                          <a:spcPts val="0"/>
                        </a:spcAft>
                        <a:buNone/>
                      </a:pPr>
                      <a:r>
                        <a:rPr lang="en"/>
                        <a:t>Key</a:t>
                      </a:r>
                      <a:endParaRPr/>
                    </a:p>
                  </a:txBody>
                  <a:tcPr marT="91425" marB="91425" marR="91425" marL="91425">
                    <a:solidFill>
                      <a:srgbClr val="CCCCCC"/>
                    </a:solidFill>
                  </a:tcPr>
                </a:tc>
                <a:tc>
                  <a:txBody>
                    <a:bodyPr/>
                    <a:lstStyle/>
                    <a:p>
                      <a:pPr indent="0" lvl="0" marL="0" rtl="0" algn="ctr">
                        <a:spcBef>
                          <a:spcPts val="0"/>
                        </a:spcBef>
                        <a:spcAft>
                          <a:spcPts val="0"/>
                        </a:spcAft>
                        <a:buNone/>
                      </a:pPr>
                      <a:r>
                        <a:rPr lang="en"/>
                        <a:t>Val</a:t>
                      </a:r>
                      <a:endParaRPr/>
                    </a:p>
                  </a:txBody>
                  <a:tcPr marT="91425" marB="91425" marR="91425" marL="91425">
                    <a:solidFill>
                      <a:srgbClr val="CCCCCC"/>
                    </a:solidFill>
                  </a:tcPr>
                </a:tc>
              </a:tr>
              <a:tr h="348025">
                <a:tc>
                  <a:txBody>
                    <a:bodyPr/>
                    <a:lstStyle/>
                    <a:p>
                      <a:pPr indent="0" lvl="0" marL="0" rtl="0" algn="ctr">
                        <a:spcBef>
                          <a:spcPts val="0"/>
                        </a:spcBef>
                        <a:spcAft>
                          <a:spcPts val="0"/>
                        </a:spcAft>
                        <a:buNone/>
                      </a:pPr>
                      <a:r>
                        <a:rPr lang="en"/>
                        <a:t>0</a:t>
                      </a:r>
                      <a:endParaRPr/>
                    </a:p>
                  </a:txBody>
                  <a:tcPr marT="91425" marB="91425" marR="91425" marL="91425"/>
                </a:tc>
                <a:tc>
                  <a:txBody>
                    <a:bodyPr/>
                    <a:lstStyle/>
                    <a:p>
                      <a:pPr indent="0" lvl="0" marL="0" rtl="0" algn="ctr">
                        <a:spcBef>
                          <a:spcPts val="0"/>
                        </a:spcBef>
                        <a:spcAft>
                          <a:spcPts val="0"/>
                        </a:spcAft>
                        <a:buNone/>
                      </a:pPr>
                      <a:r>
                        <a:rPr lang="en"/>
                        <a:t>1</a:t>
                      </a:r>
                      <a:endParaRPr/>
                    </a:p>
                  </a:txBody>
                  <a:tcPr marT="91425" marB="91425" marR="91425" marL="91425"/>
                </a:tc>
                <a:tc>
                  <a:txBody>
                    <a:bodyPr/>
                    <a:lstStyle/>
                    <a:p>
                      <a:pPr indent="0" lvl="0" marL="0" rtl="0" algn="ctr">
                        <a:spcBef>
                          <a:spcPts val="0"/>
                        </a:spcBef>
                        <a:spcAft>
                          <a:spcPts val="0"/>
                        </a:spcAft>
                        <a:buNone/>
                      </a:pPr>
                      <a:r>
                        <a:rPr lang="en"/>
                        <a:t>C</a:t>
                      </a:r>
                      <a:endParaRPr/>
                    </a:p>
                  </a:txBody>
                  <a:tcPr marT="91425" marB="91425" marR="91425" marL="91425"/>
                </a:tc>
              </a:tr>
              <a:tr h="348025">
                <a:tc>
                  <a:txBody>
                    <a:bodyPr/>
                    <a:lstStyle/>
                    <a:p>
                      <a:pPr indent="0" lvl="0" marL="0" rtl="0" algn="ctr">
                        <a:spcBef>
                          <a:spcPts val="0"/>
                        </a:spcBef>
                        <a:spcAft>
                          <a:spcPts val="0"/>
                        </a:spcAft>
                        <a:buNone/>
                      </a:pPr>
                      <a:r>
                        <a:rPr lang="en"/>
                        <a:t>1</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348025">
                <a:tc>
                  <a:txBody>
                    <a:bodyPr/>
                    <a:lstStyle/>
                    <a:p>
                      <a:pPr indent="0" lvl="0" marL="0" rtl="0" algn="ctr">
                        <a:spcBef>
                          <a:spcPts val="0"/>
                        </a:spcBef>
                        <a:spcAft>
                          <a:spcPts val="0"/>
                        </a:spcAft>
                        <a:buNone/>
                      </a:pPr>
                      <a:r>
                        <a:rPr lang="en"/>
                        <a:t>2</a:t>
                      </a:r>
                      <a:endParaRPr/>
                    </a:p>
                  </a:txBody>
                  <a:tcPr marT="91425" marB="91425" marR="91425" marL="91425"/>
                </a:tc>
                <a:tc>
                  <a:txBody>
                    <a:bodyPr/>
                    <a:lstStyle/>
                    <a:p>
                      <a:pPr indent="0" lvl="0" marL="0" rtl="0" algn="ctr">
                        <a:spcBef>
                          <a:spcPts val="0"/>
                        </a:spcBef>
                        <a:spcAft>
                          <a:spcPts val="0"/>
                        </a:spcAft>
                        <a:buNone/>
                      </a:pPr>
                      <a:r>
                        <a:rPr lang="en"/>
                        <a:t>2</a:t>
                      </a:r>
                      <a:endParaRPr/>
                    </a:p>
                  </a:txBody>
                  <a:tcPr marT="91425" marB="91425" marR="91425" marL="91425"/>
                </a:tc>
                <a:tc>
                  <a:txBody>
                    <a:bodyPr/>
                    <a:lstStyle/>
                    <a:p>
                      <a:pPr indent="0" lvl="0" marL="0" rtl="0" algn="ctr">
                        <a:spcBef>
                          <a:spcPts val="0"/>
                        </a:spcBef>
                        <a:spcAft>
                          <a:spcPts val="0"/>
                        </a:spcAft>
                        <a:buNone/>
                      </a:pPr>
                      <a:r>
                        <a:rPr lang="en"/>
                        <a:t>A</a:t>
                      </a:r>
                      <a:endParaRPr/>
                    </a:p>
                  </a:txBody>
                  <a:tcPr marT="91425" marB="91425" marR="91425" marL="91425"/>
                </a:tc>
              </a:tr>
              <a:tr h="348025">
                <a:tc>
                  <a:txBody>
                    <a:bodyPr/>
                    <a:lstStyle/>
                    <a:p>
                      <a:pPr indent="0" lvl="0" marL="0" rtl="0" algn="ctr">
                        <a:spcBef>
                          <a:spcPts val="0"/>
                        </a:spcBef>
                        <a:spcAft>
                          <a:spcPts val="0"/>
                        </a:spcAft>
                        <a:buNone/>
                      </a:pPr>
                      <a:r>
                        <a:rPr lang="en"/>
                        <a:t>3</a:t>
                      </a:r>
                      <a:endParaRPr/>
                    </a:p>
                  </a:txBody>
                  <a:tcPr marT="91425" marB="91425" marR="91425" marL="91425"/>
                </a:tc>
                <a:tc>
                  <a:txBody>
                    <a:bodyPr/>
                    <a:lstStyle/>
                    <a:p>
                      <a:pPr indent="0" lvl="0" marL="0" rtl="0" algn="ctr">
                        <a:spcBef>
                          <a:spcPts val="0"/>
                        </a:spcBef>
                        <a:spcAft>
                          <a:spcPts val="0"/>
                        </a:spcAft>
                        <a:buNone/>
                      </a:pPr>
                      <a:r>
                        <a:rPr lang="en"/>
                        <a:t>3</a:t>
                      </a:r>
                      <a:endParaRPr/>
                    </a:p>
                  </a:txBody>
                  <a:tcPr marT="91425" marB="91425" marR="91425" marL="91425"/>
                </a:tc>
                <a:tc>
                  <a:txBody>
                    <a:bodyPr/>
                    <a:lstStyle/>
                    <a:p>
                      <a:pPr indent="0" lvl="0" marL="0" rtl="0" algn="ctr">
                        <a:spcBef>
                          <a:spcPts val="0"/>
                        </a:spcBef>
                        <a:spcAft>
                          <a:spcPts val="0"/>
                        </a:spcAft>
                        <a:buNone/>
                      </a:pPr>
                      <a:r>
                        <a:rPr lang="en"/>
                        <a:t>B</a:t>
                      </a:r>
                      <a:endParaRPr/>
                    </a:p>
                  </a:txBody>
                  <a:tcPr marT="91425" marB="91425" marR="91425" marL="91425"/>
                </a:tc>
              </a:tr>
              <a:tr h="348025">
                <a:tc>
                  <a:txBody>
                    <a:bodyPr/>
                    <a:lstStyle/>
                    <a:p>
                      <a:pPr indent="0" lvl="0" marL="0" rtl="0" algn="ctr">
                        <a:spcBef>
                          <a:spcPts val="0"/>
                        </a:spcBef>
                        <a:spcAft>
                          <a:spcPts val="0"/>
                        </a:spcAft>
                        <a:buNone/>
                      </a:pPr>
                      <a:r>
                        <a:rPr lang="en"/>
                        <a:t>4</a:t>
                      </a:r>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bl>
          </a:graphicData>
        </a:graphic>
      </p:graphicFrame>
      <p:sp>
        <p:nvSpPr>
          <p:cNvPr id="751" name="Google Shape;751;p92"/>
          <p:cNvSpPr txBox="1"/>
          <p:nvPr/>
        </p:nvSpPr>
        <p:spPr>
          <a:xfrm>
            <a:off x="981900" y="4246675"/>
            <a:ext cx="7180200" cy="45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accent3"/>
                </a:solidFill>
                <a:latin typeface="Roboto"/>
                <a:ea typeface="Roboto"/>
                <a:cs typeface="Roboto"/>
                <a:sym typeface="Roboto"/>
              </a:rPr>
              <a:t>(5)	Copy items from original array to sorted array. Follow the target positions </a:t>
            </a:r>
            <a:endParaRPr b="1">
              <a:solidFill>
                <a:schemeClr val="accent3"/>
              </a:solidFill>
              <a:latin typeface="Roboto"/>
              <a:ea typeface="Roboto"/>
              <a:cs typeface="Roboto"/>
              <a:sym typeface="Roboto"/>
            </a:endParaRPr>
          </a:p>
          <a:p>
            <a:pPr indent="457200" lvl="0" marL="0" rtl="0" algn="l">
              <a:spcBef>
                <a:spcPts val="0"/>
              </a:spcBef>
              <a:spcAft>
                <a:spcPts val="0"/>
              </a:spcAft>
              <a:buNone/>
            </a:pPr>
            <a:r>
              <a:rPr b="1" lang="en">
                <a:solidFill>
                  <a:schemeClr val="accent3"/>
                </a:solidFill>
                <a:latin typeface="Roboto"/>
                <a:ea typeface="Roboto"/>
                <a:cs typeface="Roboto"/>
                <a:sym typeface="Roboto"/>
              </a:rPr>
              <a:t>calculated and update accordingly. </a:t>
            </a:r>
            <a:endParaRPr b="1">
              <a:solidFill>
                <a:schemeClr val="accent3"/>
              </a:solidFill>
            </a:endParaRPr>
          </a:p>
          <a:p>
            <a:pPr indent="0" lvl="0" marL="457200" rtl="0" algn="l">
              <a:spcBef>
                <a:spcPts val="0"/>
              </a:spcBef>
              <a:spcAft>
                <a:spcPts val="0"/>
              </a:spcAft>
              <a:buNone/>
            </a:pPr>
            <a:r>
              <a:t/>
            </a:r>
            <a:endParaRPr b="1">
              <a:solidFill>
                <a:schemeClr val="accent3"/>
              </a:solidFill>
              <a:latin typeface="Roboto"/>
              <a:ea typeface="Roboto"/>
              <a:cs typeface="Roboto"/>
              <a:sym typeface="Roboto"/>
            </a:endParaRPr>
          </a:p>
          <a:p>
            <a:pPr indent="0" lvl="0" marL="0" rtl="0" algn="l">
              <a:spcBef>
                <a:spcPts val="0"/>
              </a:spcBef>
              <a:spcAft>
                <a:spcPts val="0"/>
              </a:spcAft>
              <a:buNone/>
            </a:pPr>
            <a:r>
              <a:t/>
            </a:r>
            <a:endParaRPr b="1">
              <a:solidFill>
                <a:schemeClr val="accent3"/>
              </a:solidFill>
              <a:latin typeface="Roboto"/>
              <a:ea typeface="Roboto"/>
              <a:cs typeface="Roboto"/>
              <a:sym typeface="Roboto"/>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5" name="Shape 755"/>
        <p:cNvGrpSpPr/>
        <p:nvPr/>
      </p:nvGrpSpPr>
      <p:grpSpPr>
        <a:xfrm>
          <a:off x="0" y="0"/>
          <a:ext cx="0" cy="0"/>
          <a:chOff x="0" y="0"/>
          <a:chExt cx="0" cy="0"/>
        </a:xfrm>
      </p:grpSpPr>
      <p:graphicFrame>
        <p:nvGraphicFramePr>
          <p:cNvPr id="756" name="Google Shape;756;p93"/>
          <p:cNvGraphicFramePr/>
          <p:nvPr/>
        </p:nvGraphicFramePr>
        <p:xfrm>
          <a:off x="2816600" y="409725"/>
          <a:ext cx="3000000" cy="3000000"/>
        </p:xfrm>
        <a:graphic>
          <a:graphicData uri="http://schemas.openxmlformats.org/drawingml/2006/table">
            <a:tbl>
              <a:tblPr>
                <a:noFill/>
                <a:tableStyleId>{D242228F-8E5F-427D-A51F-C4B3B28217BF}</a:tableStyleId>
              </a:tblPr>
              <a:tblGrid>
                <a:gridCol w="750850"/>
                <a:gridCol w="750850"/>
              </a:tblGrid>
              <a:tr h="396200">
                <a:tc>
                  <a:txBody>
                    <a:bodyPr/>
                    <a:lstStyle/>
                    <a:p>
                      <a:pPr indent="0" lvl="0" marL="0" rtl="0" algn="ctr">
                        <a:spcBef>
                          <a:spcPts val="0"/>
                        </a:spcBef>
                        <a:spcAft>
                          <a:spcPts val="0"/>
                        </a:spcAft>
                        <a:buNone/>
                      </a:pPr>
                      <a:r>
                        <a:rPr lang="en"/>
                        <a:t>Key</a:t>
                      </a:r>
                      <a:endParaRPr/>
                    </a:p>
                  </a:txBody>
                  <a:tcPr marT="91425" marB="91425" marR="91425" marL="91425">
                    <a:solidFill>
                      <a:srgbClr val="B7B7B7"/>
                    </a:solidFill>
                  </a:tcPr>
                </a:tc>
                <a:tc>
                  <a:txBody>
                    <a:bodyPr/>
                    <a:lstStyle/>
                    <a:p>
                      <a:pPr indent="0" lvl="0" marL="0" rtl="0" algn="ctr">
                        <a:spcBef>
                          <a:spcPts val="0"/>
                        </a:spcBef>
                        <a:spcAft>
                          <a:spcPts val="0"/>
                        </a:spcAft>
                        <a:buNone/>
                      </a:pPr>
                      <a:r>
                        <a:rPr lang="en"/>
                        <a:t>Count</a:t>
                      </a:r>
                      <a:endParaRPr/>
                    </a:p>
                  </a:txBody>
                  <a:tcPr marT="91425" marB="91425" marR="91425" marL="91425">
                    <a:solidFill>
                      <a:srgbClr val="B7B7B7"/>
                    </a:solidFill>
                  </a:tcPr>
                </a:tc>
              </a:tr>
              <a:tr h="381000">
                <a:tc>
                  <a:txBody>
                    <a:bodyPr/>
                    <a:lstStyle/>
                    <a:p>
                      <a:pPr indent="0" lvl="0" marL="0" rtl="0" algn="ctr">
                        <a:spcBef>
                          <a:spcPts val="0"/>
                        </a:spcBef>
                        <a:spcAft>
                          <a:spcPts val="0"/>
                        </a:spcAft>
                        <a:buNone/>
                      </a:pPr>
                      <a:r>
                        <a:rPr lang="en"/>
                        <a:t>1</a:t>
                      </a:r>
                      <a:endParaRPr/>
                    </a:p>
                  </a:txBody>
                  <a:tcPr marT="91425" marB="91425" marR="91425" marL="91425"/>
                </a:tc>
                <a:tc>
                  <a:txBody>
                    <a:bodyPr/>
                    <a:lstStyle/>
                    <a:p>
                      <a:pPr indent="0" lvl="0" marL="0" rtl="0" algn="ctr">
                        <a:spcBef>
                          <a:spcPts val="0"/>
                        </a:spcBef>
                        <a:spcAft>
                          <a:spcPts val="0"/>
                        </a:spcAft>
                        <a:buNone/>
                      </a:pPr>
                      <a:r>
                        <a:rPr lang="en">
                          <a:solidFill>
                            <a:schemeClr val="accent3"/>
                          </a:solidFill>
                        </a:rPr>
                        <a:t>1</a:t>
                      </a:r>
                      <a:endParaRPr>
                        <a:solidFill>
                          <a:schemeClr val="accent3"/>
                        </a:solidFill>
                      </a:endParaRPr>
                    </a:p>
                  </a:txBody>
                  <a:tcPr marT="91425" marB="91425" marR="91425" marL="91425"/>
                </a:tc>
              </a:tr>
              <a:tr h="381000">
                <a:tc>
                  <a:txBody>
                    <a:bodyPr/>
                    <a:lstStyle/>
                    <a:p>
                      <a:pPr indent="0" lvl="0" marL="0" rtl="0" algn="ctr">
                        <a:spcBef>
                          <a:spcPts val="0"/>
                        </a:spcBef>
                        <a:spcAft>
                          <a:spcPts val="0"/>
                        </a:spcAft>
                        <a:buNone/>
                      </a:pPr>
                      <a:r>
                        <a:rPr lang="en"/>
                        <a:t>2</a:t>
                      </a:r>
                      <a:endParaRPr/>
                    </a:p>
                  </a:txBody>
                  <a:tcPr marT="91425" marB="91425" marR="91425" marL="91425"/>
                </a:tc>
                <a:tc>
                  <a:txBody>
                    <a:bodyPr/>
                    <a:lstStyle/>
                    <a:p>
                      <a:pPr indent="0" lvl="0" marL="0" rtl="0" algn="ctr">
                        <a:spcBef>
                          <a:spcPts val="0"/>
                        </a:spcBef>
                        <a:spcAft>
                          <a:spcPts val="0"/>
                        </a:spcAft>
                        <a:buNone/>
                      </a:pPr>
                      <a:r>
                        <a:rPr lang="en">
                          <a:solidFill>
                            <a:schemeClr val="accent1"/>
                          </a:solidFill>
                        </a:rPr>
                        <a:t>2</a:t>
                      </a:r>
                      <a:endParaRPr>
                        <a:solidFill>
                          <a:schemeClr val="accent1"/>
                        </a:solidFill>
                      </a:endParaRPr>
                    </a:p>
                  </a:txBody>
                  <a:tcPr marT="91425" marB="91425" marR="91425" marL="91425"/>
                </a:tc>
              </a:tr>
              <a:tr h="381000">
                <a:tc>
                  <a:txBody>
                    <a:bodyPr/>
                    <a:lstStyle/>
                    <a:p>
                      <a:pPr indent="0" lvl="0" marL="0" rtl="0" algn="ctr">
                        <a:spcBef>
                          <a:spcPts val="0"/>
                        </a:spcBef>
                        <a:spcAft>
                          <a:spcPts val="0"/>
                        </a:spcAft>
                        <a:buNone/>
                      </a:pPr>
                      <a:r>
                        <a:rPr lang="en"/>
                        <a:t>3</a:t>
                      </a:r>
                      <a:endParaRPr/>
                    </a:p>
                  </a:txBody>
                  <a:tcPr marT="91425" marB="91425" marR="91425" marL="91425"/>
                </a:tc>
                <a:tc>
                  <a:txBody>
                    <a:bodyPr/>
                    <a:lstStyle/>
                    <a:p>
                      <a:pPr indent="0" lvl="0" marL="0" rtl="0" algn="ctr">
                        <a:spcBef>
                          <a:spcPts val="0"/>
                        </a:spcBef>
                        <a:spcAft>
                          <a:spcPts val="0"/>
                        </a:spcAft>
                        <a:buNone/>
                      </a:pPr>
                      <a:r>
                        <a:rPr lang="en">
                          <a:solidFill>
                            <a:schemeClr val="accent2"/>
                          </a:solidFill>
                        </a:rPr>
                        <a:t>3</a:t>
                      </a:r>
                      <a:endParaRPr>
                        <a:solidFill>
                          <a:schemeClr val="accent2"/>
                        </a:solidFill>
                      </a:endParaRPr>
                    </a:p>
                  </a:txBody>
                  <a:tcPr marT="91425" marB="91425" marR="91425" marL="91425"/>
                </a:tc>
              </a:tr>
            </a:tbl>
          </a:graphicData>
        </a:graphic>
      </p:graphicFrame>
      <p:graphicFrame>
        <p:nvGraphicFramePr>
          <p:cNvPr id="757" name="Google Shape;757;p93"/>
          <p:cNvGraphicFramePr/>
          <p:nvPr/>
        </p:nvGraphicFramePr>
        <p:xfrm>
          <a:off x="5026675" y="409725"/>
          <a:ext cx="3000000" cy="3000000"/>
        </p:xfrm>
        <a:graphic>
          <a:graphicData uri="http://schemas.openxmlformats.org/drawingml/2006/table">
            <a:tbl>
              <a:tblPr>
                <a:noFill/>
                <a:tableStyleId>{D242228F-8E5F-427D-A51F-C4B3B28217BF}</a:tableStyleId>
              </a:tblPr>
              <a:tblGrid>
                <a:gridCol w="690275"/>
                <a:gridCol w="811425"/>
              </a:tblGrid>
              <a:tr h="396200">
                <a:tc>
                  <a:txBody>
                    <a:bodyPr/>
                    <a:lstStyle/>
                    <a:p>
                      <a:pPr indent="0" lvl="0" marL="0" rtl="0" algn="ctr">
                        <a:spcBef>
                          <a:spcPts val="0"/>
                        </a:spcBef>
                        <a:spcAft>
                          <a:spcPts val="0"/>
                        </a:spcAft>
                        <a:buNone/>
                      </a:pPr>
                      <a:r>
                        <a:rPr lang="en"/>
                        <a:t>Key</a:t>
                      </a:r>
                      <a:endParaRPr/>
                    </a:p>
                  </a:txBody>
                  <a:tcPr marT="91425" marB="91425" marR="91425" marL="91425">
                    <a:solidFill>
                      <a:srgbClr val="B7B7B7"/>
                    </a:solidFill>
                  </a:tcPr>
                </a:tc>
                <a:tc>
                  <a:txBody>
                    <a:bodyPr/>
                    <a:lstStyle/>
                    <a:p>
                      <a:pPr indent="0" lvl="0" marL="0" rtl="0" algn="ctr">
                        <a:spcBef>
                          <a:spcPts val="0"/>
                        </a:spcBef>
                        <a:spcAft>
                          <a:spcPts val="0"/>
                        </a:spcAft>
                        <a:buNone/>
                      </a:pPr>
                      <a:r>
                        <a:rPr lang="en"/>
                        <a:t>Start</a:t>
                      </a:r>
                      <a:endParaRPr/>
                    </a:p>
                  </a:txBody>
                  <a:tcPr marT="91425" marB="91425" marR="91425" marL="91425">
                    <a:solidFill>
                      <a:srgbClr val="B7B7B7"/>
                    </a:solidFill>
                  </a:tcPr>
                </a:tc>
              </a:tr>
              <a:tr h="381000">
                <a:tc>
                  <a:txBody>
                    <a:bodyPr/>
                    <a:lstStyle/>
                    <a:p>
                      <a:pPr indent="0" lvl="0" marL="0" rtl="0" algn="ctr">
                        <a:spcBef>
                          <a:spcPts val="0"/>
                        </a:spcBef>
                        <a:spcAft>
                          <a:spcPts val="0"/>
                        </a:spcAft>
                        <a:buNone/>
                      </a:pPr>
                      <a:r>
                        <a:rPr lang="en"/>
                        <a:t>1</a:t>
                      </a:r>
                      <a:endParaRPr/>
                    </a:p>
                  </a:txBody>
                  <a:tcPr marT="91425" marB="91425" marR="91425" marL="91425"/>
                </a:tc>
                <a:tc>
                  <a:txBody>
                    <a:bodyPr/>
                    <a:lstStyle/>
                    <a:p>
                      <a:pPr indent="0" lvl="0" marL="0" rtl="0" algn="ctr">
                        <a:spcBef>
                          <a:spcPts val="0"/>
                        </a:spcBef>
                        <a:spcAft>
                          <a:spcPts val="0"/>
                        </a:spcAft>
                        <a:buNone/>
                      </a:pPr>
                      <a:r>
                        <a:rPr lang="en"/>
                        <a:t>1</a:t>
                      </a:r>
                      <a:endParaRPr/>
                    </a:p>
                  </a:txBody>
                  <a:tcPr marT="91425" marB="91425" marR="91425" marL="91425"/>
                </a:tc>
              </a:tr>
              <a:tr h="381000">
                <a:tc>
                  <a:txBody>
                    <a:bodyPr/>
                    <a:lstStyle/>
                    <a:p>
                      <a:pPr indent="0" lvl="0" marL="0" rtl="0" algn="ctr">
                        <a:spcBef>
                          <a:spcPts val="0"/>
                        </a:spcBef>
                        <a:spcAft>
                          <a:spcPts val="0"/>
                        </a:spcAft>
                        <a:buNone/>
                      </a:pPr>
                      <a:r>
                        <a:rPr lang="en"/>
                        <a:t>2</a:t>
                      </a:r>
                      <a:endParaRPr/>
                    </a:p>
                  </a:txBody>
                  <a:tcPr marT="91425" marB="91425" marR="91425" marL="91425"/>
                </a:tc>
                <a:tc>
                  <a:txBody>
                    <a:bodyPr/>
                    <a:lstStyle/>
                    <a:p>
                      <a:pPr indent="0" lvl="0" marL="0" rtl="0" algn="ctr">
                        <a:spcBef>
                          <a:spcPts val="0"/>
                        </a:spcBef>
                        <a:spcAft>
                          <a:spcPts val="0"/>
                        </a:spcAft>
                        <a:buNone/>
                      </a:pPr>
                      <a:r>
                        <a:rPr lang="en"/>
                        <a:t>3</a:t>
                      </a:r>
                      <a:endParaRPr u="sng"/>
                    </a:p>
                  </a:txBody>
                  <a:tcPr marT="91425" marB="91425" marR="91425" marL="91425"/>
                </a:tc>
              </a:tr>
              <a:tr h="381000">
                <a:tc>
                  <a:txBody>
                    <a:bodyPr/>
                    <a:lstStyle/>
                    <a:p>
                      <a:pPr indent="0" lvl="0" marL="0" rtl="0" algn="ctr">
                        <a:spcBef>
                          <a:spcPts val="0"/>
                        </a:spcBef>
                        <a:spcAft>
                          <a:spcPts val="0"/>
                        </a:spcAft>
                        <a:buNone/>
                      </a:pPr>
                      <a:r>
                        <a:rPr lang="en"/>
                        <a:t>3</a:t>
                      </a:r>
                      <a:endParaRPr/>
                    </a:p>
                  </a:txBody>
                  <a:tcPr marT="91425" marB="91425" marR="91425" marL="91425"/>
                </a:tc>
                <a:tc>
                  <a:txBody>
                    <a:bodyPr/>
                    <a:lstStyle/>
                    <a:p>
                      <a:pPr indent="0" lvl="0" marL="0" rtl="0" algn="ctr">
                        <a:spcBef>
                          <a:spcPts val="0"/>
                        </a:spcBef>
                        <a:spcAft>
                          <a:spcPts val="0"/>
                        </a:spcAft>
                        <a:buNone/>
                      </a:pPr>
                      <a:r>
                        <a:rPr lang="en"/>
                        <a:t>5</a:t>
                      </a:r>
                      <a:endParaRPr/>
                    </a:p>
                  </a:txBody>
                  <a:tcPr marT="91425" marB="91425" marR="91425" marL="91425">
                    <a:solidFill>
                      <a:srgbClr val="B6D7A8"/>
                    </a:solidFill>
                  </a:tcPr>
                </a:tc>
              </a:tr>
            </a:tbl>
          </a:graphicData>
        </a:graphic>
      </p:graphicFrame>
      <p:graphicFrame>
        <p:nvGraphicFramePr>
          <p:cNvPr id="758" name="Google Shape;758;p93"/>
          <p:cNvGraphicFramePr/>
          <p:nvPr/>
        </p:nvGraphicFramePr>
        <p:xfrm>
          <a:off x="606525" y="409733"/>
          <a:ext cx="3000000" cy="3000000"/>
        </p:xfrm>
        <a:graphic>
          <a:graphicData uri="http://schemas.openxmlformats.org/drawingml/2006/table">
            <a:tbl>
              <a:tblPr>
                <a:noFill/>
                <a:tableStyleId>{D242228F-8E5F-427D-A51F-C4B3B28217BF}</a:tableStyleId>
              </a:tblPr>
              <a:tblGrid>
                <a:gridCol w="750850"/>
                <a:gridCol w="750850"/>
              </a:tblGrid>
              <a:tr h="257000">
                <a:tc>
                  <a:txBody>
                    <a:bodyPr/>
                    <a:lstStyle/>
                    <a:p>
                      <a:pPr indent="0" lvl="0" marL="0" rtl="0" algn="ctr">
                        <a:spcBef>
                          <a:spcPts val="0"/>
                        </a:spcBef>
                        <a:spcAft>
                          <a:spcPts val="0"/>
                        </a:spcAft>
                        <a:buNone/>
                      </a:pPr>
                      <a:r>
                        <a:rPr lang="en"/>
                        <a:t>Key</a:t>
                      </a:r>
                      <a:endParaRPr/>
                    </a:p>
                  </a:txBody>
                  <a:tcPr marT="91425" marB="91425" marR="91425" marL="91425">
                    <a:solidFill>
                      <a:srgbClr val="CCCCCC"/>
                    </a:solidFill>
                  </a:tcPr>
                </a:tc>
                <a:tc>
                  <a:txBody>
                    <a:bodyPr/>
                    <a:lstStyle/>
                    <a:p>
                      <a:pPr indent="0" lvl="0" marL="0" rtl="0" algn="ctr">
                        <a:spcBef>
                          <a:spcPts val="0"/>
                        </a:spcBef>
                        <a:spcAft>
                          <a:spcPts val="0"/>
                        </a:spcAft>
                        <a:buNone/>
                      </a:pPr>
                      <a:r>
                        <a:rPr lang="en"/>
                        <a:t>Val</a:t>
                      </a:r>
                      <a:endParaRPr/>
                    </a:p>
                  </a:txBody>
                  <a:tcPr marT="91425" marB="91425" marR="91425" marL="91425">
                    <a:solidFill>
                      <a:srgbClr val="CCCCCC"/>
                    </a:solidFill>
                  </a:tcPr>
                </a:tc>
              </a:tr>
              <a:tr h="348025">
                <a:tc>
                  <a:txBody>
                    <a:bodyPr/>
                    <a:lstStyle/>
                    <a:p>
                      <a:pPr indent="0" lvl="0" marL="0" rtl="0" algn="ctr">
                        <a:spcBef>
                          <a:spcPts val="0"/>
                        </a:spcBef>
                        <a:spcAft>
                          <a:spcPts val="0"/>
                        </a:spcAft>
                        <a:buNone/>
                      </a:pPr>
                      <a:r>
                        <a:rPr lang="en"/>
                        <a:t>2</a:t>
                      </a:r>
                      <a:endParaRPr/>
                    </a:p>
                  </a:txBody>
                  <a:tcPr marT="91425" marB="91425" marR="91425" marL="91425"/>
                </a:tc>
                <a:tc>
                  <a:txBody>
                    <a:bodyPr/>
                    <a:lstStyle/>
                    <a:p>
                      <a:pPr indent="0" lvl="0" marL="0" rtl="0" algn="ctr">
                        <a:spcBef>
                          <a:spcPts val="0"/>
                        </a:spcBef>
                        <a:spcAft>
                          <a:spcPts val="0"/>
                        </a:spcAft>
                        <a:buNone/>
                      </a:pPr>
                      <a:r>
                        <a:rPr lang="en"/>
                        <a:t>A</a:t>
                      </a:r>
                      <a:endParaRPr/>
                    </a:p>
                  </a:txBody>
                  <a:tcPr marT="91425" marB="91425" marR="91425" marL="91425"/>
                </a:tc>
              </a:tr>
              <a:tr h="348025">
                <a:tc>
                  <a:txBody>
                    <a:bodyPr/>
                    <a:lstStyle/>
                    <a:p>
                      <a:pPr indent="0" lvl="0" marL="0" rtl="0" algn="ctr">
                        <a:spcBef>
                          <a:spcPts val="0"/>
                        </a:spcBef>
                        <a:spcAft>
                          <a:spcPts val="0"/>
                        </a:spcAft>
                        <a:buNone/>
                      </a:pPr>
                      <a:r>
                        <a:rPr lang="en"/>
                        <a:t>3</a:t>
                      </a:r>
                      <a:endParaRPr/>
                    </a:p>
                  </a:txBody>
                  <a:tcPr marT="91425" marB="91425" marR="91425" marL="91425"/>
                </a:tc>
                <a:tc>
                  <a:txBody>
                    <a:bodyPr/>
                    <a:lstStyle/>
                    <a:p>
                      <a:pPr indent="0" lvl="0" marL="0" rtl="0" algn="ctr">
                        <a:spcBef>
                          <a:spcPts val="0"/>
                        </a:spcBef>
                        <a:spcAft>
                          <a:spcPts val="0"/>
                        </a:spcAft>
                        <a:buNone/>
                      </a:pPr>
                      <a:r>
                        <a:rPr lang="en"/>
                        <a:t>B</a:t>
                      </a:r>
                      <a:endParaRPr/>
                    </a:p>
                  </a:txBody>
                  <a:tcPr marT="91425" marB="91425" marR="91425" marL="91425"/>
                </a:tc>
              </a:tr>
              <a:tr h="348025">
                <a:tc>
                  <a:txBody>
                    <a:bodyPr/>
                    <a:lstStyle/>
                    <a:p>
                      <a:pPr indent="0" lvl="0" marL="0" rtl="0" algn="ctr">
                        <a:spcBef>
                          <a:spcPts val="0"/>
                        </a:spcBef>
                        <a:spcAft>
                          <a:spcPts val="0"/>
                        </a:spcAft>
                        <a:buNone/>
                      </a:pPr>
                      <a:r>
                        <a:rPr lang="en"/>
                        <a:t>1</a:t>
                      </a:r>
                      <a:endParaRPr/>
                    </a:p>
                  </a:txBody>
                  <a:tcPr marT="91425" marB="91425" marR="91425" marL="91425"/>
                </a:tc>
                <a:tc>
                  <a:txBody>
                    <a:bodyPr/>
                    <a:lstStyle/>
                    <a:p>
                      <a:pPr indent="0" lvl="0" marL="0" rtl="0" algn="ctr">
                        <a:spcBef>
                          <a:spcPts val="0"/>
                        </a:spcBef>
                        <a:spcAft>
                          <a:spcPts val="0"/>
                        </a:spcAft>
                        <a:buNone/>
                      </a:pPr>
                      <a:r>
                        <a:rPr lang="en"/>
                        <a:t>C</a:t>
                      </a:r>
                      <a:endParaRPr/>
                    </a:p>
                  </a:txBody>
                  <a:tcPr marT="91425" marB="91425" marR="91425" marL="91425"/>
                </a:tc>
              </a:tr>
              <a:tr h="348025">
                <a:tc>
                  <a:txBody>
                    <a:bodyPr/>
                    <a:lstStyle/>
                    <a:p>
                      <a:pPr indent="0" lvl="0" marL="0" rtl="0" algn="ctr">
                        <a:spcBef>
                          <a:spcPts val="0"/>
                        </a:spcBef>
                        <a:spcAft>
                          <a:spcPts val="0"/>
                        </a:spcAft>
                        <a:buNone/>
                      </a:pPr>
                      <a:r>
                        <a:rPr lang="en"/>
                        <a:t>3</a:t>
                      </a:r>
                      <a:endParaRPr/>
                    </a:p>
                  </a:txBody>
                  <a:tcPr marT="91425" marB="91425" marR="91425" marL="91425">
                    <a:solidFill>
                      <a:srgbClr val="FFF2CC"/>
                    </a:solidFill>
                  </a:tcPr>
                </a:tc>
                <a:tc>
                  <a:txBody>
                    <a:bodyPr/>
                    <a:lstStyle/>
                    <a:p>
                      <a:pPr indent="0" lvl="0" marL="0" rtl="0" algn="ctr">
                        <a:spcBef>
                          <a:spcPts val="0"/>
                        </a:spcBef>
                        <a:spcAft>
                          <a:spcPts val="0"/>
                        </a:spcAft>
                        <a:buNone/>
                      </a:pPr>
                      <a:r>
                        <a:rPr lang="en"/>
                        <a:t>D</a:t>
                      </a:r>
                      <a:endParaRPr/>
                    </a:p>
                  </a:txBody>
                  <a:tcPr marT="91425" marB="91425" marR="91425" marL="91425">
                    <a:solidFill>
                      <a:srgbClr val="FFF2CC"/>
                    </a:solidFill>
                  </a:tcPr>
                </a:tc>
              </a:tr>
              <a:tr h="348025">
                <a:tc>
                  <a:txBody>
                    <a:bodyPr/>
                    <a:lstStyle/>
                    <a:p>
                      <a:pPr indent="0" lvl="0" marL="0" rtl="0" algn="ctr">
                        <a:spcBef>
                          <a:spcPts val="0"/>
                        </a:spcBef>
                        <a:spcAft>
                          <a:spcPts val="0"/>
                        </a:spcAft>
                        <a:buNone/>
                      </a:pPr>
                      <a:r>
                        <a:rPr lang="en"/>
                        <a:t>1</a:t>
                      </a:r>
                      <a:endParaRPr/>
                    </a:p>
                  </a:txBody>
                  <a:tcPr marT="91425" marB="91425" marR="91425" marL="91425"/>
                </a:tc>
                <a:tc>
                  <a:txBody>
                    <a:bodyPr/>
                    <a:lstStyle/>
                    <a:p>
                      <a:pPr indent="0" lvl="0" marL="0" rtl="0" algn="ctr">
                        <a:spcBef>
                          <a:spcPts val="0"/>
                        </a:spcBef>
                        <a:spcAft>
                          <a:spcPts val="0"/>
                        </a:spcAft>
                        <a:buNone/>
                      </a:pPr>
                      <a:r>
                        <a:rPr lang="en"/>
                        <a:t>E</a:t>
                      </a:r>
                      <a:endParaRPr/>
                    </a:p>
                  </a:txBody>
                  <a:tcPr marT="91425" marB="91425" marR="91425" marL="91425"/>
                </a:tc>
              </a:tr>
            </a:tbl>
          </a:graphicData>
        </a:graphic>
      </p:graphicFrame>
      <p:sp>
        <p:nvSpPr>
          <p:cNvPr id="759" name="Google Shape;759;p93"/>
          <p:cNvSpPr txBox="1"/>
          <p:nvPr/>
        </p:nvSpPr>
        <p:spPr>
          <a:xfrm>
            <a:off x="2926200" y="2169000"/>
            <a:ext cx="1282500" cy="454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0B5394"/>
                </a:solidFill>
                <a:latin typeface="Roboto"/>
                <a:ea typeface="Roboto"/>
                <a:cs typeface="Roboto"/>
                <a:sym typeface="Roboto"/>
              </a:rPr>
              <a:t>Tally Counts</a:t>
            </a:r>
            <a:endParaRPr>
              <a:solidFill>
                <a:srgbClr val="0B5394"/>
              </a:solidFill>
              <a:latin typeface="Roboto"/>
              <a:ea typeface="Roboto"/>
              <a:cs typeface="Roboto"/>
              <a:sym typeface="Roboto"/>
            </a:endParaRPr>
          </a:p>
        </p:txBody>
      </p:sp>
      <p:sp>
        <p:nvSpPr>
          <p:cNvPr id="760" name="Google Shape;760;p93"/>
          <p:cNvSpPr txBox="1"/>
          <p:nvPr/>
        </p:nvSpPr>
        <p:spPr>
          <a:xfrm>
            <a:off x="5192225" y="2180550"/>
            <a:ext cx="1170600" cy="43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B5394"/>
                </a:solidFill>
                <a:latin typeface="Roboto"/>
                <a:ea typeface="Roboto"/>
                <a:cs typeface="Roboto"/>
                <a:sym typeface="Roboto"/>
              </a:rPr>
              <a:t>Start Index</a:t>
            </a:r>
            <a:endParaRPr>
              <a:solidFill>
                <a:srgbClr val="0B5394"/>
              </a:solidFill>
              <a:latin typeface="Roboto"/>
              <a:ea typeface="Roboto"/>
              <a:cs typeface="Roboto"/>
              <a:sym typeface="Roboto"/>
            </a:endParaRPr>
          </a:p>
        </p:txBody>
      </p:sp>
      <p:sp>
        <p:nvSpPr>
          <p:cNvPr id="761" name="Google Shape;761;p93"/>
          <p:cNvSpPr txBox="1"/>
          <p:nvPr/>
        </p:nvSpPr>
        <p:spPr>
          <a:xfrm>
            <a:off x="716125" y="2997500"/>
            <a:ext cx="1282500" cy="454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0B5394"/>
                </a:solidFill>
                <a:latin typeface="Roboto"/>
                <a:ea typeface="Roboto"/>
                <a:cs typeface="Roboto"/>
                <a:sym typeface="Roboto"/>
              </a:rPr>
              <a:t>Unsorted</a:t>
            </a:r>
            <a:endParaRPr>
              <a:solidFill>
                <a:srgbClr val="0B5394"/>
              </a:solidFill>
              <a:latin typeface="Roboto"/>
              <a:ea typeface="Roboto"/>
              <a:cs typeface="Roboto"/>
              <a:sym typeface="Roboto"/>
            </a:endParaRPr>
          </a:p>
        </p:txBody>
      </p:sp>
      <p:graphicFrame>
        <p:nvGraphicFramePr>
          <p:cNvPr id="762" name="Google Shape;762;p93"/>
          <p:cNvGraphicFramePr/>
          <p:nvPr/>
        </p:nvGraphicFramePr>
        <p:xfrm>
          <a:off x="7236750" y="409733"/>
          <a:ext cx="3000000" cy="3000000"/>
        </p:xfrm>
        <a:graphic>
          <a:graphicData uri="http://schemas.openxmlformats.org/drawingml/2006/table">
            <a:tbl>
              <a:tblPr>
                <a:noFill/>
                <a:tableStyleId>{D242228F-8E5F-427D-A51F-C4B3B28217BF}</a:tableStyleId>
              </a:tblPr>
              <a:tblGrid>
                <a:gridCol w="500575"/>
                <a:gridCol w="500575"/>
                <a:gridCol w="500575"/>
              </a:tblGrid>
              <a:tr h="257000">
                <a:tc>
                  <a:txBody>
                    <a:bodyPr/>
                    <a:lstStyle/>
                    <a:p>
                      <a:pPr indent="0" lvl="0" marL="0" rtl="0" algn="ctr">
                        <a:spcBef>
                          <a:spcPts val="0"/>
                        </a:spcBef>
                        <a:spcAft>
                          <a:spcPts val="0"/>
                        </a:spcAft>
                        <a:buNone/>
                      </a:pPr>
                      <a:r>
                        <a:rPr lang="en" sz="1000"/>
                        <a:t>Index</a:t>
                      </a:r>
                      <a:endParaRPr sz="1000"/>
                    </a:p>
                  </a:txBody>
                  <a:tcPr marT="91425" marB="91425" marR="91425" marL="91425" anchor="b">
                    <a:solidFill>
                      <a:srgbClr val="CCCCCC"/>
                    </a:solidFill>
                  </a:tcPr>
                </a:tc>
                <a:tc>
                  <a:txBody>
                    <a:bodyPr/>
                    <a:lstStyle/>
                    <a:p>
                      <a:pPr indent="0" lvl="0" marL="0" rtl="0" algn="ctr">
                        <a:spcBef>
                          <a:spcPts val="0"/>
                        </a:spcBef>
                        <a:spcAft>
                          <a:spcPts val="0"/>
                        </a:spcAft>
                        <a:buNone/>
                      </a:pPr>
                      <a:r>
                        <a:rPr lang="en"/>
                        <a:t>Key</a:t>
                      </a:r>
                      <a:endParaRPr/>
                    </a:p>
                  </a:txBody>
                  <a:tcPr marT="91425" marB="91425" marR="91425" marL="91425">
                    <a:solidFill>
                      <a:srgbClr val="CCCCCC"/>
                    </a:solidFill>
                  </a:tcPr>
                </a:tc>
                <a:tc>
                  <a:txBody>
                    <a:bodyPr/>
                    <a:lstStyle/>
                    <a:p>
                      <a:pPr indent="0" lvl="0" marL="0" rtl="0" algn="ctr">
                        <a:spcBef>
                          <a:spcPts val="0"/>
                        </a:spcBef>
                        <a:spcAft>
                          <a:spcPts val="0"/>
                        </a:spcAft>
                        <a:buNone/>
                      </a:pPr>
                      <a:r>
                        <a:rPr lang="en"/>
                        <a:t>Val</a:t>
                      </a:r>
                      <a:endParaRPr/>
                    </a:p>
                  </a:txBody>
                  <a:tcPr marT="91425" marB="91425" marR="91425" marL="91425">
                    <a:solidFill>
                      <a:srgbClr val="CCCCCC"/>
                    </a:solidFill>
                  </a:tcPr>
                </a:tc>
              </a:tr>
              <a:tr h="348025">
                <a:tc>
                  <a:txBody>
                    <a:bodyPr/>
                    <a:lstStyle/>
                    <a:p>
                      <a:pPr indent="0" lvl="0" marL="0" rtl="0" algn="ctr">
                        <a:spcBef>
                          <a:spcPts val="0"/>
                        </a:spcBef>
                        <a:spcAft>
                          <a:spcPts val="0"/>
                        </a:spcAft>
                        <a:buNone/>
                      </a:pPr>
                      <a:r>
                        <a:rPr lang="en"/>
                        <a:t>0</a:t>
                      </a:r>
                      <a:endParaRPr/>
                    </a:p>
                  </a:txBody>
                  <a:tcPr marT="91425" marB="91425" marR="91425" marL="91425"/>
                </a:tc>
                <a:tc>
                  <a:txBody>
                    <a:bodyPr/>
                    <a:lstStyle/>
                    <a:p>
                      <a:pPr indent="0" lvl="0" marL="0" rtl="0" algn="ctr">
                        <a:spcBef>
                          <a:spcPts val="0"/>
                        </a:spcBef>
                        <a:spcAft>
                          <a:spcPts val="0"/>
                        </a:spcAft>
                        <a:buNone/>
                      </a:pPr>
                      <a:r>
                        <a:rPr lang="en"/>
                        <a:t>1</a:t>
                      </a:r>
                      <a:endParaRPr/>
                    </a:p>
                  </a:txBody>
                  <a:tcPr marT="91425" marB="91425" marR="91425" marL="91425"/>
                </a:tc>
                <a:tc>
                  <a:txBody>
                    <a:bodyPr/>
                    <a:lstStyle/>
                    <a:p>
                      <a:pPr indent="0" lvl="0" marL="0" rtl="0" algn="ctr">
                        <a:spcBef>
                          <a:spcPts val="0"/>
                        </a:spcBef>
                        <a:spcAft>
                          <a:spcPts val="0"/>
                        </a:spcAft>
                        <a:buNone/>
                      </a:pPr>
                      <a:r>
                        <a:rPr lang="en"/>
                        <a:t>C</a:t>
                      </a:r>
                      <a:endParaRPr/>
                    </a:p>
                  </a:txBody>
                  <a:tcPr marT="91425" marB="91425" marR="91425" marL="91425"/>
                </a:tc>
              </a:tr>
              <a:tr h="348025">
                <a:tc>
                  <a:txBody>
                    <a:bodyPr/>
                    <a:lstStyle/>
                    <a:p>
                      <a:pPr indent="0" lvl="0" marL="0" rtl="0" algn="ctr">
                        <a:spcBef>
                          <a:spcPts val="0"/>
                        </a:spcBef>
                        <a:spcAft>
                          <a:spcPts val="0"/>
                        </a:spcAft>
                        <a:buNone/>
                      </a:pPr>
                      <a:r>
                        <a:rPr lang="en"/>
                        <a:t>1</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348025">
                <a:tc>
                  <a:txBody>
                    <a:bodyPr/>
                    <a:lstStyle/>
                    <a:p>
                      <a:pPr indent="0" lvl="0" marL="0" rtl="0" algn="ctr">
                        <a:spcBef>
                          <a:spcPts val="0"/>
                        </a:spcBef>
                        <a:spcAft>
                          <a:spcPts val="0"/>
                        </a:spcAft>
                        <a:buNone/>
                      </a:pPr>
                      <a:r>
                        <a:rPr lang="en"/>
                        <a:t>2</a:t>
                      </a:r>
                      <a:endParaRPr/>
                    </a:p>
                  </a:txBody>
                  <a:tcPr marT="91425" marB="91425" marR="91425" marL="91425"/>
                </a:tc>
                <a:tc>
                  <a:txBody>
                    <a:bodyPr/>
                    <a:lstStyle/>
                    <a:p>
                      <a:pPr indent="0" lvl="0" marL="0" rtl="0" algn="ctr">
                        <a:spcBef>
                          <a:spcPts val="0"/>
                        </a:spcBef>
                        <a:spcAft>
                          <a:spcPts val="0"/>
                        </a:spcAft>
                        <a:buNone/>
                      </a:pPr>
                      <a:r>
                        <a:rPr lang="en"/>
                        <a:t>2</a:t>
                      </a:r>
                      <a:endParaRPr/>
                    </a:p>
                  </a:txBody>
                  <a:tcPr marT="91425" marB="91425" marR="91425" marL="91425"/>
                </a:tc>
                <a:tc>
                  <a:txBody>
                    <a:bodyPr/>
                    <a:lstStyle/>
                    <a:p>
                      <a:pPr indent="0" lvl="0" marL="0" rtl="0" algn="ctr">
                        <a:spcBef>
                          <a:spcPts val="0"/>
                        </a:spcBef>
                        <a:spcAft>
                          <a:spcPts val="0"/>
                        </a:spcAft>
                        <a:buNone/>
                      </a:pPr>
                      <a:r>
                        <a:rPr lang="en"/>
                        <a:t>A</a:t>
                      </a:r>
                      <a:endParaRPr/>
                    </a:p>
                  </a:txBody>
                  <a:tcPr marT="91425" marB="91425" marR="91425" marL="91425"/>
                </a:tc>
              </a:tr>
              <a:tr h="348025">
                <a:tc>
                  <a:txBody>
                    <a:bodyPr/>
                    <a:lstStyle/>
                    <a:p>
                      <a:pPr indent="0" lvl="0" marL="0" rtl="0" algn="ctr">
                        <a:spcBef>
                          <a:spcPts val="0"/>
                        </a:spcBef>
                        <a:spcAft>
                          <a:spcPts val="0"/>
                        </a:spcAft>
                        <a:buNone/>
                      </a:pPr>
                      <a:r>
                        <a:rPr lang="en"/>
                        <a:t>3</a:t>
                      </a:r>
                      <a:endParaRPr/>
                    </a:p>
                  </a:txBody>
                  <a:tcPr marT="91425" marB="91425" marR="91425" marL="91425"/>
                </a:tc>
                <a:tc>
                  <a:txBody>
                    <a:bodyPr/>
                    <a:lstStyle/>
                    <a:p>
                      <a:pPr indent="0" lvl="0" marL="0" rtl="0" algn="ctr">
                        <a:spcBef>
                          <a:spcPts val="0"/>
                        </a:spcBef>
                        <a:spcAft>
                          <a:spcPts val="0"/>
                        </a:spcAft>
                        <a:buNone/>
                      </a:pPr>
                      <a:r>
                        <a:rPr lang="en"/>
                        <a:t>3</a:t>
                      </a:r>
                      <a:endParaRPr/>
                    </a:p>
                  </a:txBody>
                  <a:tcPr marT="91425" marB="91425" marR="91425" marL="91425"/>
                </a:tc>
                <a:tc>
                  <a:txBody>
                    <a:bodyPr/>
                    <a:lstStyle/>
                    <a:p>
                      <a:pPr indent="0" lvl="0" marL="0" rtl="0" algn="ctr">
                        <a:spcBef>
                          <a:spcPts val="0"/>
                        </a:spcBef>
                        <a:spcAft>
                          <a:spcPts val="0"/>
                        </a:spcAft>
                        <a:buNone/>
                      </a:pPr>
                      <a:r>
                        <a:rPr lang="en"/>
                        <a:t>B</a:t>
                      </a:r>
                      <a:endParaRPr/>
                    </a:p>
                  </a:txBody>
                  <a:tcPr marT="91425" marB="91425" marR="91425" marL="91425"/>
                </a:tc>
              </a:tr>
              <a:tr h="348025">
                <a:tc>
                  <a:txBody>
                    <a:bodyPr/>
                    <a:lstStyle/>
                    <a:p>
                      <a:pPr indent="0" lvl="0" marL="0" rtl="0" algn="ctr">
                        <a:spcBef>
                          <a:spcPts val="0"/>
                        </a:spcBef>
                        <a:spcAft>
                          <a:spcPts val="0"/>
                        </a:spcAft>
                        <a:buNone/>
                      </a:pPr>
                      <a:r>
                        <a:rPr lang="en"/>
                        <a:t>4</a:t>
                      </a:r>
                      <a:endParaRPr/>
                    </a:p>
                  </a:txBody>
                  <a:tcPr marT="91425" marB="91425" marR="91425" marL="91425"/>
                </a:tc>
                <a:tc>
                  <a:txBody>
                    <a:bodyPr/>
                    <a:lstStyle/>
                    <a:p>
                      <a:pPr indent="0" lvl="0" marL="0" rtl="0" algn="ctr">
                        <a:spcBef>
                          <a:spcPts val="0"/>
                        </a:spcBef>
                        <a:spcAft>
                          <a:spcPts val="0"/>
                        </a:spcAft>
                        <a:buNone/>
                      </a:pPr>
                      <a:r>
                        <a:rPr lang="en"/>
                        <a:t>3</a:t>
                      </a:r>
                      <a:endParaRPr/>
                    </a:p>
                  </a:txBody>
                  <a:tcPr marT="91425" marB="91425" marR="91425" marL="91425"/>
                </a:tc>
                <a:tc>
                  <a:txBody>
                    <a:bodyPr/>
                    <a:lstStyle/>
                    <a:p>
                      <a:pPr indent="0" lvl="0" marL="0" rtl="0" algn="ctr">
                        <a:spcBef>
                          <a:spcPts val="0"/>
                        </a:spcBef>
                        <a:spcAft>
                          <a:spcPts val="0"/>
                        </a:spcAft>
                        <a:buNone/>
                      </a:pPr>
                      <a:r>
                        <a:rPr lang="en"/>
                        <a:t>D</a:t>
                      </a:r>
                      <a:endParaRPr/>
                    </a:p>
                  </a:txBody>
                  <a:tcPr marT="91425" marB="91425" marR="91425" marL="91425"/>
                </a:tc>
              </a:tr>
            </a:tbl>
          </a:graphicData>
        </a:graphic>
      </p:graphicFrame>
      <p:sp>
        <p:nvSpPr>
          <p:cNvPr id="763" name="Google Shape;763;p93"/>
          <p:cNvSpPr txBox="1"/>
          <p:nvPr/>
        </p:nvSpPr>
        <p:spPr>
          <a:xfrm>
            <a:off x="981900" y="4246675"/>
            <a:ext cx="7180200" cy="45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accent3"/>
                </a:solidFill>
                <a:latin typeface="Roboto"/>
                <a:ea typeface="Roboto"/>
                <a:cs typeface="Roboto"/>
                <a:sym typeface="Roboto"/>
              </a:rPr>
              <a:t>(5)	Copy items from original array to sorted array. Follow the target positions </a:t>
            </a:r>
            <a:endParaRPr b="1">
              <a:solidFill>
                <a:schemeClr val="accent3"/>
              </a:solidFill>
              <a:latin typeface="Roboto"/>
              <a:ea typeface="Roboto"/>
              <a:cs typeface="Roboto"/>
              <a:sym typeface="Roboto"/>
            </a:endParaRPr>
          </a:p>
          <a:p>
            <a:pPr indent="457200" lvl="0" marL="0" rtl="0" algn="l">
              <a:spcBef>
                <a:spcPts val="0"/>
              </a:spcBef>
              <a:spcAft>
                <a:spcPts val="0"/>
              </a:spcAft>
              <a:buNone/>
            </a:pPr>
            <a:r>
              <a:rPr b="1" lang="en">
                <a:solidFill>
                  <a:schemeClr val="accent3"/>
                </a:solidFill>
                <a:latin typeface="Roboto"/>
                <a:ea typeface="Roboto"/>
                <a:cs typeface="Roboto"/>
                <a:sym typeface="Roboto"/>
              </a:rPr>
              <a:t>calculated and update accordingly. </a:t>
            </a:r>
            <a:endParaRPr b="1">
              <a:solidFill>
                <a:schemeClr val="accent3"/>
              </a:solidFill>
            </a:endParaRPr>
          </a:p>
          <a:p>
            <a:pPr indent="0" lvl="0" marL="457200" rtl="0" algn="l">
              <a:spcBef>
                <a:spcPts val="0"/>
              </a:spcBef>
              <a:spcAft>
                <a:spcPts val="0"/>
              </a:spcAft>
              <a:buNone/>
            </a:pPr>
            <a:r>
              <a:t/>
            </a:r>
            <a:endParaRPr b="1">
              <a:solidFill>
                <a:schemeClr val="accent3"/>
              </a:solidFill>
              <a:latin typeface="Roboto"/>
              <a:ea typeface="Roboto"/>
              <a:cs typeface="Roboto"/>
              <a:sym typeface="Roboto"/>
            </a:endParaRPr>
          </a:p>
          <a:p>
            <a:pPr indent="0" lvl="0" marL="0" rtl="0" algn="l">
              <a:spcBef>
                <a:spcPts val="0"/>
              </a:spcBef>
              <a:spcAft>
                <a:spcPts val="0"/>
              </a:spcAft>
              <a:buNone/>
            </a:pPr>
            <a:r>
              <a:t/>
            </a:r>
            <a:endParaRPr b="1">
              <a:solidFill>
                <a:schemeClr val="accent3"/>
              </a:solidFill>
              <a:latin typeface="Roboto"/>
              <a:ea typeface="Roboto"/>
              <a:cs typeface="Roboto"/>
              <a:sym typeface="Roboto"/>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7" name="Shape 767"/>
        <p:cNvGrpSpPr/>
        <p:nvPr/>
      </p:nvGrpSpPr>
      <p:grpSpPr>
        <a:xfrm>
          <a:off x="0" y="0"/>
          <a:ext cx="0" cy="0"/>
          <a:chOff x="0" y="0"/>
          <a:chExt cx="0" cy="0"/>
        </a:xfrm>
      </p:grpSpPr>
      <p:graphicFrame>
        <p:nvGraphicFramePr>
          <p:cNvPr id="768" name="Google Shape;768;p94"/>
          <p:cNvGraphicFramePr/>
          <p:nvPr/>
        </p:nvGraphicFramePr>
        <p:xfrm>
          <a:off x="2816600" y="409725"/>
          <a:ext cx="3000000" cy="3000000"/>
        </p:xfrm>
        <a:graphic>
          <a:graphicData uri="http://schemas.openxmlformats.org/drawingml/2006/table">
            <a:tbl>
              <a:tblPr>
                <a:noFill/>
                <a:tableStyleId>{D242228F-8E5F-427D-A51F-C4B3B28217BF}</a:tableStyleId>
              </a:tblPr>
              <a:tblGrid>
                <a:gridCol w="750850"/>
                <a:gridCol w="750850"/>
              </a:tblGrid>
              <a:tr h="396200">
                <a:tc>
                  <a:txBody>
                    <a:bodyPr/>
                    <a:lstStyle/>
                    <a:p>
                      <a:pPr indent="0" lvl="0" marL="0" rtl="0" algn="ctr">
                        <a:spcBef>
                          <a:spcPts val="0"/>
                        </a:spcBef>
                        <a:spcAft>
                          <a:spcPts val="0"/>
                        </a:spcAft>
                        <a:buNone/>
                      </a:pPr>
                      <a:r>
                        <a:rPr lang="en"/>
                        <a:t>Key</a:t>
                      </a:r>
                      <a:endParaRPr/>
                    </a:p>
                  </a:txBody>
                  <a:tcPr marT="91425" marB="91425" marR="91425" marL="91425">
                    <a:solidFill>
                      <a:srgbClr val="B7B7B7"/>
                    </a:solidFill>
                  </a:tcPr>
                </a:tc>
                <a:tc>
                  <a:txBody>
                    <a:bodyPr/>
                    <a:lstStyle/>
                    <a:p>
                      <a:pPr indent="0" lvl="0" marL="0" rtl="0" algn="ctr">
                        <a:spcBef>
                          <a:spcPts val="0"/>
                        </a:spcBef>
                        <a:spcAft>
                          <a:spcPts val="0"/>
                        </a:spcAft>
                        <a:buNone/>
                      </a:pPr>
                      <a:r>
                        <a:rPr lang="en"/>
                        <a:t>Count</a:t>
                      </a:r>
                      <a:endParaRPr/>
                    </a:p>
                  </a:txBody>
                  <a:tcPr marT="91425" marB="91425" marR="91425" marL="91425">
                    <a:solidFill>
                      <a:srgbClr val="B7B7B7"/>
                    </a:solidFill>
                  </a:tcPr>
                </a:tc>
              </a:tr>
              <a:tr h="381000">
                <a:tc>
                  <a:txBody>
                    <a:bodyPr/>
                    <a:lstStyle/>
                    <a:p>
                      <a:pPr indent="0" lvl="0" marL="0" rtl="0" algn="ctr">
                        <a:spcBef>
                          <a:spcPts val="0"/>
                        </a:spcBef>
                        <a:spcAft>
                          <a:spcPts val="0"/>
                        </a:spcAft>
                        <a:buNone/>
                      </a:pPr>
                      <a:r>
                        <a:rPr lang="en"/>
                        <a:t>1</a:t>
                      </a:r>
                      <a:endParaRPr/>
                    </a:p>
                  </a:txBody>
                  <a:tcPr marT="91425" marB="91425" marR="91425" marL="91425"/>
                </a:tc>
                <a:tc>
                  <a:txBody>
                    <a:bodyPr/>
                    <a:lstStyle/>
                    <a:p>
                      <a:pPr indent="0" lvl="0" marL="0" rtl="0" algn="ctr">
                        <a:spcBef>
                          <a:spcPts val="0"/>
                        </a:spcBef>
                        <a:spcAft>
                          <a:spcPts val="0"/>
                        </a:spcAft>
                        <a:buNone/>
                      </a:pPr>
                      <a:r>
                        <a:rPr lang="en">
                          <a:solidFill>
                            <a:schemeClr val="accent3"/>
                          </a:solidFill>
                        </a:rPr>
                        <a:t>1</a:t>
                      </a:r>
                      <a:endParaRPr>
                        <a:solidFill>
                          <a:schemeClr val="accent3"/>
                        </a:solidFill>
                      </a:endParaRPr>
                    </a:p>
                  </a:txBody>
                  <a:tcPr marT="91425" marB="91425" marR="91425" marL="91425"/>
                </a:tc>
              </a:tr>
              <a:tr h="381000">
                <a:tc>
                  <a:txBody>
                    <a:bodyPr/>
                    <a:lstStyle/>
                    <a:p>
                      <a:pPr indent="0" lvl="0" marL="0" rtl="0" algn="ctr">
                        <a:spcBef>
                          <a:spcPts val="0"/>
                        </a:spcBef>
                        <a:spcAft>
                          <a:spcPts val="0"/>
                        </a:spcAft>
                        <a:buNone/>
                      </a:pPr>
                      <a:r>
                        <a:rPr lang="en"/>
                        <a:t>2</a:t>
                      </a:r>
                      <a:endParaRPr/>
                    </a:p>
                  </a:txBody>
                  <a:tcPr marT="91425" marB="91425" marR="91425" marL="91425"/>
                </a:tc>
                <a:tc>
                  <a:txBody>
                    <a:bodyPr/>
                    <a:lstStyle/>
                    <a:p>
                      <a:pPr indent="0" lvl="0" marL="0" rtl="0" algn="ctr">
                        <a:spcBef>
                          <a:spcPts val="0"/>
                        </a:spcBef>
                        <a:spcAft>
                          <a:spcPts val="0"/>
                        </a:spcAft>
                        <a:buNone/>
                      </a:pPr>
                      <a:r>
                        <a:rPr lang="en">
                          <a:solidFill>
                            <a:schemeClr val="accent1"/>
                          </a:solidFill>
                        </a:rPr>
                        <a:t>2</a:t>
                      </a:r>
                      <a:endParaRPr>
                        <a:solidFill>
                          <a:schemeClr val="accent1"/>
                        </a:solidFill>
                      </a:endParaRPr>
                    </a:p>
                  </a:txBody>
                  <a:tcPr marT="91425" marB="91425" marR="91425" marL="91425"/>
                </a:tc>
              </a:tr>
              <a:tr h="381000">
                <a:tc>
                  <a:txBody>
                    <a:bodyPr/>
                    <a:lstStyle/>
                    <a:p>
                      <a:pPr indent="0" lvl="0" marL="0" rtl="0" algn="ctr">
                        <a:spcBef>
                          <a:spcPts val="0"/>
                        </a:spcBef>
                        <a:spcAft>
                          <a:spcPts val="0"/>
                        </a:spcAft>
                        <a:buNone/>
                      </a:pPr>
                      <a:r>
                        <a:rPr lang="en"/>
                        <a:t>3</a:t>
                      </a:r>
                      <a:endParaRPr/>
                    </a:p>
                  </a:txBody>
                  <a:tcPr marT="91425" marB="91425" marR="91425" marL="91425"/>
                </a:tc>
                <a:tc>
                  <a:txBody>
                    <a:bodyPr/>
                    <a:lstStyle/>
                    <a:p>
                      <a:pPr indent="0" lvl="0" marL="0" rtl="0" algn="ctr">
                        <a:spcBef>
                          <a:spcPts val="0"/>
                        </a:spcBef>
                        <a:spcAft>
                          <a:spcPts val="0"/>
                        </a:spcAft>
                        <a:buNone/>
                      </a:pPr>
                      <a:r>
                        <a:rPr lang="en">
                          <a:solidFill>
                            <a:schemeClr val="accent2"/>
                          </a:solidFill>
                        </a:rPr>
                        <a:t>3</a:t>
                      </a:r>
                      <a:endParaRPr>
                        <a:solidFill>
                          <a:schemeClr val="accent2"/>
                        </a:solidFill>
                      </a:endParaRPr>
                    </a:p>
                  </a:txBody>
                  <a:tcPr marT="91425" marB="91425" marR="91425" marL="91425"/>
                </a:tc>
              </a:tr>
            </a:tbl>
          </a:graphicData>
        </a:graphic>
      </p:graphicFrame>
      <p:graphicFrame>
        <p:nvGraphicFramePr>
          <p:cNvPr id="769" name="Google Shape;769;p94"/>
          <p:cNvGraphicFramePr/>
          <p:nvPr/>
        </p:nvGraphicFramePr>
        <p:xfrm>
          <a:off x="5026675" y="409725"/>
          <a:ext cx="3000000" cy="3000000"/>
        </p:xfrm>
        <a:graphic>
          <a:graphicData uri="http://schemas.openxmlformats.org/drawingml/2006/table">
            <a:tbl>
              <a:tblPr>
                <a:noFill/>
                <a:tableStyleId>{D242228F-8E5F-427D-A51F-C4B3B28217BF}</a:tableStyleId>
              </a:tblPr>
              <a:tblGrid>
                <a:gridCol w="690275"/>
                <a:gridCol w="811425"/>
              </a:tblGrid>
              <a:tr h="396200">
                <a:tc>
                  <a:txBody>
                    <a:bodyPr/>
                    <a:lstStyle/>
                    <a:p>
                      <a:pPr indent="0" lvl="0" marL="0" rtl="0" algn="ctr">
                        <a:spcBef>
                          <a:spcPts val="0"/>
                        </a:spcBef>
                        <a:spcAft>
                          <a:spcPts val="0"/>
                        </a:spcAft>
                        <a:buNone/>
                      </a:pPr>
                      <a:r>
                        <a:rPr lang="en"/>
                        <a:t>Key</a:t>
                      </a:r>
                      <a:endParaRPr/>
                    </a:p>
                  </a:txBody>
                  <a:tcPr marT="91425" marB="91425" marR="91425" marL="91425">
                    <a:solidFill>
                      <a:srgbClr val="B7B7B7"/>
                    </a:solidFill>
                  </a:tcPr>
                </a:tc>
                <a:tc>
                  <a:txBody>
                    <a:bodyPr/>
                    <a:lstStyle/>
                    <a:p>
                      <a:pPr indent="0" lvl="0" marL="0" rtl="0" algn="ctr">
                        <a:spcBef>
                          <a:spcPts val="0"/>
                        </a:spcBef>
                        <a:spcAft>
                          <a:spcPts val="0"/>
                        </a:spcAft>
                        <a:buNone/>
                      </a:pPr>
                      <a:r>
                        <a:rPr lang="en"/>
                        <a:t>Start</a:t>
                      </a:r>
                      <a:endParaRPr/>
                    </a:p>
                  </a:txBody>
                  <a:tcPr marT="91425" marB="91425" marR="91425" marL="91425">
                    <a:solidFill>
                      <a:srgbClr val="B7B7B7"/>
                    </a:solidFill>
                  </a:tcPr>
                </a:tc>
              </a:tr>
              <a:tr h="381000">
                <a:tc>
                  <a:txBody>
                    <a:bodyPr/>
                    <a:lstStyle/>
                    <a:p>
                      <a:pPr indent="0" lvl="0" marL="0" rtl="0" algn="ctr">
                        <a:spcBef>
                          <a:spcPts val="0"/>
                        </a:spcBef>
                        <a:spcAft>
                          <a:spcPts val="0"/>
                        </a:spcAft>
                        <a:buNone/>
                      </a:pPr>
                      <a:r>
                        <a:rPr lang="en"/>
                        <a:t>1</a:t>
                      </a:r>
                      <a:endParaRPr/>
                    </a:p>
                  </a:txBody>
                  <a:tcPr marT="91425" marB="91425" marR="91425" marL="91425"/>
                </a:tc>
                <a:tc>
                  <a:txBody>
                    <a:bodyPr/>
                    <a:lstStyle/>
                    <a:p>
                      <a:pPr indent="0" lvl="0" marL="0" rtl="0" algn="ctr">
                        <a:spcBef>
                          <a:spcPts val="0"/>
                        </a:spcBef>
                        <a:spcAft>
                          <a:spcPts val="0"/>
                        </a:spcAft>
                        <a:buNone/>
                      </a:pPr>
                      <a:r>
                        <a:rPr lang="en"/>
                        <a:t>1</a:t>
                      </a:r>
                      <a:endParaRPr/>
                    </a:p>
                  </a:txBody>
                  <a:tcPr marT="91425" marB="91425" marR="91425" marL="91425">
                    <a:solidFill>
                      <a:srgbClr val="D9EAD3"/>
                    </a:solidFill>
                  </a:tcPr>
                </a:tc>
              </a:tr>
              <a:tr h="381000">
                <a:tc>
                  <a:txBody>
                    <a:bodyPr/>
                    <a:lstStyle/>
                    <a:p>
                      <a:pPr indent="0" lvl="0" marL="0" rtl="0" algn="ctr">
                        <a:spcBef>
                          <a:spcPts val="0"/>
                        </a:spcBef>
                        <a:spcAft>
                          <a:spcPts val="0"/>
                        </a:spcAft>
                        <a:buNone/>
                      </a:pPr>
                      <a:r>
                        <a:rPr lang="en"/>
                        <a:t>2</a:t>
                      </a:r>
                      <a:endParaRPr/>
                    </a:p>
                  </a:txBody>
                  <a:tcPr marT="91425" marB="91425" marR="91425" marL="91425"/>
                </a:tc>
                <a:tc>
                  <a:txBody>
                    <a:bodyPr/>
                    <a:lstStyle/>
                    <a:p>
                      <a:pPr indent="0" lvl="0" marL="0" rtl="0" algn="ctr">
                        <a:spcBef>
                          <a:spcPts val="0"/>
                        </a:spcBef>
                        <a:spcAft>
                          <a:spcPts val="0"/>
                        </a:spcAft>
                        <a:buNone/>
                      </a:pPr>
                      <a:r>
                        <a:rPr lang="en"/>
                        <a:t>3</a:t>
                      </a:r>
                      <a:endParaRPr u="sng"/>
                    </a:p>
                  </a:txBody>
                  <a:tcPr marT="91425" marB="91425" marR="91425" marL="91425"/>
                </a:tc>
              </a:tr>
              <a:tr h="381000">
                <a:tc>
                  <a:txBody>
                    <a:bodyPr/>
                    <a:lstStyle/>
                    <a:p>
                      <a:pPr indent="0" lvl="0" marL="0" rtl="0" algn="ctr">
                        <a:spcBef>
                          <a:spcPts val="0"/>
                        </a:spcBef>
                        <a:spcAft>
                          <a:spcPts val="0"/>
                        </a:spcAft>
                        <a:buNone/>
                      </a:pPr>
                      <a:r>
                        <a:rPr lang="en"/>
                        <a:t>3</a:t>
                      </a:r>
                      <a:endParaRPr/>
                    </a:p>
                  </a:txBody>
                  <a:tcPr marT="91425" marB="91425" marR="91425" marL="91425"/>
                </a:tc>
                <a:tc>
                  <a:txBody>
                    <a:bodyPr/>
                    <a:lstStyle/>
                    <a:p>
                      <a:pPr indent="0" lvl="0" marL="0" rtl="0" algn="ctr">
                        <a:spcBef>
                          <a:spcPts val="0"/>
                        </a:spcBef>
                        <a:spcAft>
                          <a:spcPts val="0"/>
                        </a:spcAft>
                        <a:buNone/>
                      </a:pPr>
                      <a:r>
                        <a:rPr lang="en"/>
                        <a:t>5</a:t>
                      </a:r>
                      <a:endParaRPr/>
                    </a:p>
                  </a:txBody>
                  <a:tcPr marT="91425" marB="91425" marR="91425" marL="91425"/>
                </a:tc>
              </a:tr>
            </a:tbl>
          </a:graphicData>
        </a:graphic>
      </p:graphicFrame>
      <p:graphicFrame>
        <p:nvGraphicFramePr>
          <p:cNvPr id="770" name="Google Shape;770;p94"/>
          <p:cNvGraphicFramePr/>
          <p:nvPr/>
        </p:nvGraphicFramePr>
        <p:xfrm>
          <a:off x="606525" y="409733"/>
          <a:ext cx="3000000" cy="3000000"/>
        </p:xfrm>
        <a:graphic>
          <a:graphicData uri="http://schemas.openxmlformats.org/drawingml/2006/table">
            <a:tbl>
              <a:tblPr>
                <a:noFill/>
                <a:tableStyleId>{D242228F-8E5F-427D-A51F-C4B3B28217BF}</a:tableStyleId>
              </a:tblPr>
              <a:tblGrid>
                <a:gridCol w="750850"/>
                <a:gridCol w="750850"/>
              </a:tblGrid>
              <a:tr h="257000">
                <a:tc>
                  <a:txBody>
                    <a:bodyPr/>
                    <a:lstStyle/>
                    <a:p>
                      <a:pPr indent="0" lvl="0" marL="0" rtl="0" algn="ctr">
                        <a:spcBef>
                          <a:spcPts val="0"/>
                        </a:spcBef>
                        <a:spcAft>
                          <a:spcPts val="0"/>
                        </a:spcAft>
                        <a:buNone/>
                      </a:pPr>
                      <a:r>
                        <a:rPr lang="en"/>
                        <a:t>Key</a:t>
                      </a:r>
                      <a:endParaRPr/>
                    </a:p>
                  </a:txBody>
                  <a:tcPr marT="91425" marB="91425" marR="91425" marL="91425">
                    <a:solidFill>
                      <a:srgbClr val="CCCCCC"/>
                    </a:solidFill>
                  </a:tcPr>
                </a:tc>
                <a:tc>
                  <a:txBody>
                    <a:bodyPr/>
                    <a:lstStyle/>
                    <a:p>
                      <a:pPr indent="0" lvl="0" marL="0" rtl="0" algn="ctr">
                        <a:spcBef>
                          <a:spcPts val="0"/>
                        </a:spcBef>
                        <a:spcAft>
                          <a:spcPts val="0"/>
                        </a:spcAft>
                        <a:buNone/>
                      </a:pPr>
                      <a:r>
                        <a:rPr lang="en"/>
                        <a:t>Val</a:t>
                      </a:r>
                      <a:endParaRPr/>
                    </a:p>
                  </a:txBody>
                  <a:tcPr marT="91425" marB="91425" marR="91425" marL="91425">
                    <a:solidFill>
                      <a:srgbClr val="CCCCCC"/>
                    </a:solidFill>
                  </a:tcPr>
                </a:tc>
              </a:tr>
              <a:tr h="348025">
                <a:tc>
                  <a:txBody>
                    <a:bodyPr/>
                    <a:lstStyle/>
                    <a:p>
                      <a:pPr indent="0" lvl="0" marL="0" rtl="0" algn="ctr">
                        <a:spcBef>
                          <a:spcPts val="0"/>
                        </a:spcBef>
                        <a:spcAft>
                          <a:spcPts val="0"/>
                        </a:spcAft>
                        <a:buNone/>
                      </a:pPr>
                      <a:r>
                        <a:rPr lang="en"/>
                        <a:t>2</a:t>
                      </a:r>
                      <a:endParaRPr/>
                    </a:p>
                  </a:txBody>
                  <a:tcPr marT="91425" marB="91425" marR="91425" marL="91425"/>
                </a:tc>
                <a:tc>
                  <a:txBody>
                    <a:bodyPr/>
                    <a:lstStyle/>
                    <a:p>
                      <a:pPr indent="0" lvl="0" marL="0" rtl="0" algn="ctr">
                        <a:spcBef>
                          <a:spcPts val="0"/>
                        </a:spcBef>
                        <a:spcAft>
                          <a:spcPts val="0"/>
                        </a:spcAft>
                        <a:buNone/>
                      </a:pPr>
                      <a:r>
                        <a:rPr lang="en"/>
                        <a:t>A</a:t>
                      </a:r>
                      <a:endParaRPr/>
                    </a:p>
                  </a:txBody>
                  <a:tcPr marT="91425" marB="91425" marR="91425" marL="91425"/>
                </a:tc>
              </a:tr>
              <a:tr h="348025">
                <a:tc>
                  <a:txBody>
                    <a:bodyPr/>
                    <a:lstStyle/>
                    <a:p>
                      <a:pPr indent="0" lvl="0" marL="0" rtl="0" algn="ctr">
                        <a:spcBef>
                          <a:spcPts val="0"/>
                        </a:spcBef>
                        <a:spcAft>
                          <a:spcPts val="0"/>
                        </a:spcAft>
                        <a:buNone/>
                      </a:pPr>
                      <a:r>
                        <a:rPr lang="en"/>
                        <a:t>3</a:t>
                      </a:r>
                      <a:endParaRPr/>
                    </a:p>
                  </a:txBody>
                  <a:tcPr marT="91425" marB="91425" marR="91425" marL="91425"/>
                </a:tc>
                <a:tc>
                  <a:txBody>
                    <a:bodyPr/>
                    <a:lstStyle/>
                    <a:p>
                      <a:pPr indent="0" lvl="0" marL="0" rtl="0" algn="ctr">
                        <a:spcBef>
                          <a:spcPts val="0"/>
                        </a:spcBef>
                        <a:spcAft>
                          <a:spcPts val="0"/>
                        </a:spcAft>
                        <a:buNone/>
                      </a:pPr>
                      <a:r>
                        <a:rPr lang="en"/>
                        <a:t>B</a:t>
                      </a:r>
                      <a:endParaRPr/>
                    </a:p>
                  </a:txBody>
                  <a:tcPr marT="91425" marB="91425" marR="91425" marL="91425"/>
                </a:tc>
              </a:tr>
              <a:tr h="348025">
                <a:tc>
                  <a:txBody>
                    <a:bodyPr/>
                    <a:lstStyle/>
                    <a:p>
                      <a:pPr indent="0" lvl="0" marL="0" rtl="0" algn="ctr">
                        <a:spcBef>
                          <a:spcPts val="0"/>
                        </a:spcBef>
                        <a:spcAft>
                          <a:spcPts val="0"/>
                        </a:spcAft>
                        <a:buNone/>
                      </a:pPr>
                      <a:r>
                        <a:rPr lang="en"/>
                        <a:t>1</a:t>
                      </a:r>
                      <a:endParaRPr/>
                    </a:p>
                  </a:txBody>
                  <a:tcPr marT="91425" marB="91425" marR="91425" marL="91425"/>
                </a:tc>
                <a:tc>
                  <a:txBody>
                    <a:bodyPr/>
                    <a:lstStyle/>
                    <a:p>
                      <a:pPr indent="0" lvl="0" marL="0" rtl="0" algn="ctr">
                        <a:spcBef>
                          <a:spcPts val="0"/>
                        </a:spcBef>
                        <a:spcAft>
                          <a:spcPts val="0"/>
                        </a:spcAft>
                        <a:buNone/>
                      </a:pPr>
                      <a:r>
                        <a:rPr lang="en"/>
                        <a:t>C</a:t>
                      </a:r>
                      <a:endParaRPr/>
                    </a:p>
                  </a:txBody>
                  <a:tcPr marT="91425" marB="91425" marR="91425" marL="91425"/>
                </a:tc>
              </a:tr>
              <a:tr h="348025">
                <a:tc>
                  <a:txBody>
                    <a:bodyPr/>
                    <a:lstStyle/>
                    <a:p>
                      <a:pPr indent="0" lvl="0" marL="0" rtl="0" algn="ctr">
                        <a:spcBef>
                          <a:spcPts val="0"/>
                        </a:spcBef>
                        <a:spcAft>
                          <a:spcPts val="0"/>
                        </a:spcAft>
                        <a:buNone/>
                      </a:pPr>
                      <a:r>
                        <a:rPr lang="en"/>
                        <a:t>3</a:t>
                      </a:r>
                      <a:endParaRPr/>
                    </a:p>
                  </a:txBody>
                  <a:tcPr marT="91425" marB="91425" marR="91425" marL="91425"/>
                </a:tc>
                <a:tc>
                  <a:txBody>
                    <a:bodyPr/>
                    <a:lstStyle/>
                    <a:p>
                      <a:pPr indent="0" lvl="0" marL="0" rtl="0" algn="ctr">
                        <a:spcBef>
                          <a:spcPts val="0"/>
                        </a:spcBef>
                        <a:spcAft>
                          <a:spcPts val="0"/>
                        </a:spcAft>
                        <a:buNone/>
                      </a:pPr>
                      <a:r>
                        <a:rPr lang="en"/>
                        <a:t>D</a:t>
                      </a:r>
                      <a:endParaRPr/>
                    </a:p>
                  </a:txBody>
                  <a:tcPr marT="91425" marB="91425" marR="91425" marL="91425"/>
                </a:tc>
              </a:tr>
              <a:tr h="348025">
                <a:tc>
                  <a:txBody>
                    <a:bodyPr/>
                    <a:lstStyle/>
                    <a:p>
                      <a:pPr indent="0" lvl="0" marL="0" rtl="0" algn="ctr">
                        <a:spcBef>
                          <a:spcPts val="0"/>
                        </a:spcBef>
                        <a:spcAft>
                          <a:spcPts val="0"/>
                        </a:spcAft>
                        <a:buNone/>
                      </a:pPr>
                      <a:r>
                        <a:rPr lang="en"/>
                        <a:t>1</a:t>
                      </a:r>
                      <a:endParaRPr/>
                    </a:p>
                  </a:txBody>
                  <a:tcPr marT="91425" marB="91425" marR="91425" marL="91425">
                    <a:solidFill>
                      <a:srgbClr val="FFF2CC"/>
                    </a:solidFill>
                  </a:tcPr>
                </a:tc>
                <a:tc>
                  <a:txBody>
                    <a:bodyPr/>
                    <a:lstStyle/>
                    <a:p>
                      <a:pPr indent="0" lvl="0" marL="0" rtl="0" algn="ctr">
                        <a:spcBef>
                          <a:spcPts val="0"/>
                        </a:spcBef>
                        <a:spcAft>
                          <a:spcPts val="0"/>
                        </a:spcAft>
                        <a:buNone/>
                      </a:pPr>
                      <a:r>
                        <a:rPr lang="en"/>
                        <a:t>E</a:t>
                      </a:r>
                      <a:endParaRPr/>
                    </a:p>
                  </a:txBody>
                  <a:tcPr marT="91425" marB="91425" marR="91425" marL="91425">
                    <a:solidFill>
                      <a:srgbClr val="FFF2CC"/>
                    </a:solidFill>
                  </a:tcPr>
                </a:tc>
              </a:tr>
            </a:tbl>
          </a:graphicData>
        </a:graphic>
      </p:graphicFrame>
      <p:sp>
        <p:nvSpPr>
          <p:cNvPr id="771" name="Google Shape;771;p94"/>
          <p:cNvSpPr txBox="1"/>
          <p:nvPr/>
        </p:nvSpPr>
        <p:spPr>
          <a:xfrm>
            <a:off x="2926200" y="2169000"/>
            <a:ext cx="1282500" cy="454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0B5394"/>
                </a:solidFill>
                <a:latin typeface="Roboto"/>
                <a:ea typeface="Roboto"/>
                <a:cs typeface="Roboto"/>
                <a:sym typeface="Roboto"/>
              </a:rPr>
              <a:t>Tally Counts</a:t>
            </a:r>
            <a:endParaRPr>
              <a:solidFill>
                <a:srgbClr val="0B5394"/>
              </a:solidFill>
              <a:latin typeface="Roboto"/>
              <a:ea typeface="Roboto"/>
              <a:cs typeface="Roboto"/>
              <a:sym typeface="Roboto"/>
            </a:endParaRPr>
          </a:p>
        </p:txBody>
      </p:sp>
      <p:sp>
        <p:nvSpPr>
          <p:cNvPr id="772" name="Google Shape;772;p94"/>
          <p:cNvSpPr txBox="1"/>
          <p:nvPr/>
        </p:nvSpPr>
        <p:spPr>
          <a:xfrm>
            <a:off x="5192225" y="2180550"/>
            <a:ext cx="1170600" cy="43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B5394"/>
                </a:solidFill>
                <a:latin typeface="Roboto"/>
                <a:ea typeface="Roboto"/>
                <a:cs typeface="Roboto"/>
                <a:sym typeface="Roboto"/>
              </a:rPr>
              <a:t>Start Index</a:t>
            </a:r>
            <a:endParaRPr>
              <a:solidFill>
                <a:srgbClr val="0B5394"/>
              </a:solidFill>
              <a:latin typeface="Roboto"/>
              <a:ea typeface="Roboto"/>
              <a:cs typeface="Roboto"/>
              <a:sym typeface="Roboto"/>
            </a:endParaRPr>
          </a:p>
        </p:txBody>
      </p:sp>
      <p:sp>
        <p:nvSpPr>
          <p:cNvPr id="773" name="Google Shape;773;p94"/>
          <p:cNvSpPr txBox="1"/>
          <p:nvPr/>
        </p:nvSpPr>
        <p:spPr>
          <a:xfrm>
            <a:off x="716125" y="2997500"/>
            <a:ext cx="1282500" cy="454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0B5394"/>
                </a:solidFill>
                <a:latin typeface="Roboto"/>
                <a:ea typeface="Roboto"/>
                <a:cs typeface="Roboto"/>
                <a:sym typeface="Roboto"/>
              </a:rPr>
              <a:t>Unsorted</a:t>
            </a:r>
            <a:endParaRPr>
              <a:solidFill>
                <a:srgbClr val="0B5394"/>
              </a:solidFill>
              <a:latin typeface="Roboto"/>
              <a:ea typeface="Roboto"/>
              <a:cs typeface="Roboto"/>
              <a:sym typeface="Roboto"/>
            </a:endParaRPr>
          </a:p>
        </p:txBody>
      </p:sp>
      <p:graphicFrame>
        <p:nvGraphicFramePr>
          <p:cNvPr id="774" name="Google Shape;774;p94"/>
          <p:cNvGraphicFramePr/>
          <p:nvPr/>
        </p:nvGraphicFramePr>
        <p:xfrm>
          <a:off x="7236750" y="409733"/>
          <a:ext cx="3000000" cy="3000000"/>
        </p:xfrm>
        <a:graphic>
          <a:graphicData uri="http://schemas.openxmlformats.org/drawingml/2006/table">
            <a:tbl>
              <a:tblPr>
                <a:noFill/>
                <a:tableStyleId>{D242228F-8E5F-427D-A51F-C4B3B28217BF}</a:tableStyleId>
              </a:tblPr>
              <a:tblGrid>
                <a:gridCol w="500575"/>
                <a:gridCol w="500575"/>
                <a:gridCol w="500575"/>
              </a:tblGrid>
              <a:tr h="257000">
                <a:tc>
                  <a:txBody>
                    <a:bodyPr/>
                    <a:lstStyle/>
                    <a:p>
                      <a:pPr indent="0" lvl="0" marL="0" rtl="0" algn="ctr">
                        <a:spcBef>
                          <a:spcPts val="0"/>
                        </a:spcBef>
                        <a:spcAft>
                          <a:spcPts val="0"/>
                        </a:spcAft>
                        <a:buNone/>
                      </a:pPr>
                      <a:r>
                        <a:rPr lang="en" sz="1000"/>
                        <a:t>Index</a:t>
                      </a:r>
                      <a:endParaRPr sz="1000"/>
                    </a:p>
                  </a:txBody>
                  <a:tcPr marT="91425" marB="91425" marR="91425" marL="91425" anchor="b">
                    <a:solidFill>
                      <a:srgbClr val="CCCCCC"/>
                    </a:solidFill>
                  </a:tcPr>
                </a:tc>
                <a:tc>
                  <a:txBody>
                    <a:bodyPr/>
                    <a:lstStyle/>
                    <a:p>
                      <a:pPr indent="0" lvl="0" marL="0" rtl="0" algn="ctr">
                        <a:spcBef>
                          <a:spcPts val="0"/>
                        </a:spcBef>
                        <a:spcAft>
                          <a:spcPts val="0"/>
                        </a:spcAft>
                        <a:buNone/>
                      </a:pPr>
                      <a:r>
                        <a:rPr lang="en"/>
                        <a:t>Key</a:t>
                      </a:r>
                      <a:endParaRPr/>
                    </a:p>
                  </a:txBody>
                  <a:tcPr marT="91425" marB="91425" marR="91425" marL="91425">
                    <a:solidFill>
                      <a:srgbClr val="CCCCCC"/>
                    </a:solidFill>
                  </a:tcPr>
                </a:tc>
                <a:tc>
                  <a:txBody>
                    <a:bodyPr/>
                    <a:lstStyle/>
                    <a:p>
                      <a:pPr indent="0" lvl="0" marL="0" rtl="0" algn="ctr">
                        <a:spcBef>
                          <a:spcPts val="0"/>
                        </a:spcBef>
                        <a:spcAft>
                          <a:spcPts val="0"/>
                        </a:spcAft>
                        <a:buNone/>
                      </a:pPr>
                      <a:r>
                        <a:rPr lang="en"/>
                        <a:t>Val</a:t>
                      </a:r>
                      <a:endParaRPr/>
                    </a:p>
                  </a:txBody>
                  <a:tcPr marT="91425" marB="91425" marR="91425" marL="91425">
                    <a:solidFill>
                      <a:srgbClr val="CCCCCC"/>
                    </a:solidFill>
                  </a:tcPr>
                </a:tc>
              </a:tr>
              <a:tr h="348025">
                <a:tc>
                  <a:txBody>
                    <a:bodyPr/>
                    <a:lstStyle/>
                    <a:p>
                      <a:pPr indent="0" lvl="0" marL="0" rtl="0" algn="ctr">
                        <a:spcBef>
                          <a:spcPts val="0"/>
                        </a:spcBef>
                        <a:spcAft>
                          <a:spcPts val="0"/>
                        </a:spcAft>
                        <a:buNone/>
                      </a:pPr>
                      <a:r>
                        <a:rPr lang="en"/>
                        <a:t>0</a:t>
                      </a:r>
                      <a:endParaRPr/>
                    </a:p>
                  </a:txBody>
                  <a:tcPr marT="91425" marB="91425" marR="91425" marL="91425"/>
                </a:tc>
                <a:tc>
                  <a:txBody>
                    <a:bodyPr/>
                    <a:lstStyle/>
                    <a:p>
                      <a:pPr indent="0" lvl="0" marL="0" rtl="0" algn="ctr">
                        <a:spcBef>
                          <a:spcPts val="0"/>
                        </a:spcBef>
                        <a:spcAft>
                          <a:spcPts val="0"/>
                        </a:spcAft>
                        <a:buNone/>
                      </a:pPr>
                      <a:r>
                        <a:rPr lang="en"/>
                        <a:t>1</a:t>
                      </a:r>
                      <a:endParaRPr/>
                    </a:p>
                  </a:txBody>
                  <a:tcPr marT="91425" marB="91425" marR="91425" marL="91425"/>
                </a:tc>
                <a:tc>
                  <a:txBody>
                    <a:bodyPr/>
                    <a:lstStyle/>
                    <a:p>
                      <a:pPr indent="0" lvl="0" marL="0" rtl="0" algn="ctr">
                        <a:spcBef>
                          <a:spcPts val="0"/>
                        </a:spcBef>
                        <a:spcAft>
                          <a:spcPts val="0"/>
                        </a:spcAft>
                        <a:buNone/>
                      </a:pPr>
                      <a:r>
                        <a:rPr lang="en"/>
                        <a:t>C</a:t>
                      </a:r>
                      <a:endParaRPr/>
                    </a:p>
                  </a:txBody>
                  <a:tcPr marT="91425" marB="91425" marR="91425" marL="91425"/>
                </a:tc>
              </a:tr>
              <a:tr h="348025">
                <a:tc>
                  <a:txBody>
                    <a:bodyPr/>
                    <a:lstStyle/>
                    <a:p>
                      <a:pPr indent="0" lvl="0" marL="0" rtl="0" algn="ctr">
                        <a:spcBef>
                          <a:spcPts val="0"/>
                        </a:spcBef>
                        <a:spcAft>
                          <a:spcPts val="0"/>
                        </a:spcAft>
                        <a:buNone/>
                      </a:pPr>
                      <a:r>
                        <a:rPr lang="en"/>
                        <a:t>1</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348025">
                <a:tc>
                  <a:txBody>
                    <a:bodyPr/>
                    <a:lstStyle/>
                    <a:p>
                      <a:pPr indent="0" lvl="0" marL="0" rtl="0" algn="ctr">
                        <a:spcBef>
                          <a:spcPts val="0"/>
                        </a:spcBef>
                        <a:spcAft>
                          <a:spcPts val="0"/>
                        </a:spcAft>
                        <a:buNone/>
                      </a:pPr>
                      <a:r>
                        <a:rPr lang="en"/>
                        <a:t>2</a:t>
                      </a:r>
                      <a:endParaRPr/>
                    </a:p>
                  </a:txBody>
                  <a:tcPr marT="91425" marB="91425" marR="91425" marL="91425"/>
                </a:tc>
                <a:tc>
                  <a:txBody>
                    <a:bodyPr/>
                    <a:lstStyle/>
                    <a:p>
                      <a:pPr indent="0" lvl="0" marL="0" rtl="0" algn="ctr">
                        <a:spcBef>
                          <a:spcPts val="0"/>
                        </a:spcBef>
                        <a:spcAft>
                          <a:spcPts val="0"/>
                        </a:spcAft>
                        <a:buNone/>
                      </a:pPr>
                      <a:r>
                        <a:rPr lang="en"/>
                        <a:t>2</a:t>
                      </a:r>
                      <a:endParaRPr/>
                    </a:p>
                  </a:txBody>
                  <a:tcPr marT="91425" marB="91425" marR="91425" marL="91425"/>
                </a:tc>
                <a:tc>
                  <a:txBody>
                    <a:bodyPr/>
                    <a:lstStyle/>
                    <a:p>
                      <a:pPr indent="0" lvl="0" marL="0" rtl="0" algn="ctr">
                        <a:spcBef>
                          <a:spcPts val="0"/>
                        </a:spcBef>
                        <a:spcAft>
                          <a:spcPts val="0"/>
                        </a:spcAft>
                        <a:buNone/>
                      </a:pPr>
                      <a:r>
                        <a:rPr lang="en"/>
                        <a:t>A</a:t>
                      </a:r>
                      <a:endParaRPr/>
                    </a:p>
                  </a:txBody>
                  <a:tcPr marT="91425" marB="91425" marR="91425" marL="91425"/>
                </a:tc>
              </a:tr>
              <a:tr h="348025">
                <a:tc>
                  <a:txBody>
                    <a:bodyPr/>
                    <a:lstStyle/>
                    <a:p>
                      <a:pPr indent="0" lvl="0" marL="0" rtl="0" algn="ctr">
                        <a:spcBef>
                          <a:spcPts val="0"/>
                        </a:spcBef>
                        <a:spcAft>
                          <a:spcPts val="0"/>
                        </a:spcAft>
                        <a:buNone/>
                      </a:pPr>
                      <a:r>
                        <a:rPr lang="en"/>
                        <a:t>3</a:t>
                      </a:r>
                      <a:endParaRPr/>
                    </a:p>
                  </a:txBody>
                  <a:tcPr marT="91425" marB="91425" marR="91425" marL="91425"/>
                </a:tc>
                <a:tc>
                  <a:txBody>
                    <a:bodyPr/>
                    <a:lstStyle/>
                    <a:p>
                      <a:pPr indent="0" lvl="0" marL="0" rtl="0" algn="ctr">
                        <a:spcBef>
                          <a:spcPts val="0"/>
                        </a:spcBef>
                        <a:spcAft>
                          <a:spcPts val="0"/>
                        </a:spcAft>
                        <a:buNone/>
                      </a:pPr>
                      <a:r>
                        <a:rPr lang="en"/>
                        <a:t>3</a:t>
                      </a:r>
                      <a:endParaRPr/>
                    </a:p>
                  </a:txBody>
                  <a:tcPr marT="91425" marB="91425" marR="91425" marL="91425"/>
                </a:tc>
                <a:tc>
                  <a:txBody>
                    <a:bodyPr/>
                    <a:lstStyle/>
                    <a:p>
                      <a:pPr indent="0" lvl="0" marL="0" rtl="0" algn="ctr">
                        <a:spcBef>
                          <a:spcPts val="0"/>
                        </a:spcBef>
                        <a:spcAft>
                          <a:spcPts val="0"/>
                        </a:spcAft>
                        <a:buNone/>
                      </a:pPr>
                      <a:r>
                        <a:rPr lang="en"/>
                        <a:t>B</a:t>
                      </a:r>
                      <a:endParaRPr/>
                    </a:p>
                  </a:txBody>
                  <a:tcPr marT="91425" marB="91425" marR="91425" marL="91425"/>
                </a:tc>
              </a:tr>
              <a:tr h="348025">
                <a:tc>
                  <a:txBody>
                    <a:bodyPr/>
                    <a:lstStyle/>
                    <a:p>
                      <a:pPr indent="0" lvl="0" marL="0" rtl="0" algn="ctr">
                        <a:spcBef>
                          <a:spcPts val="0"/>
                        </a:spcBef>
                        <a:spcAft>
                          <a:spcPts val="0"/>
                        </a:spcAft>
                        <a:buNone/>
                      </a:pPr>
                      <a:r>
                        <a:rPr lang="en"/>
                        <a:t>4</a:t>
                      </a:r>
                      <a:endParaRPr/>
                    </a:p>
                  </a:txBody>
                  <a:tcPr marT="91425" marB="91425" marR="91425" marL="91425"/>
                </a:tc>
                <a:tc>
                  <a:txBody>
                    <a:bodyPr/>
                    <a:lstStyle/>
                    <a:p>
                      <a:pPr indent="0" lvl="0" marL="0" rtl="0" algn="ctr">
                        <a:spcBef>
                          <a:spcPts val="0"/>
                        </a:spcBef>
                        <a:spcAft>
                          <a:spcPts val="0"/>
                        </a:spcAft>
                        <a:buNone/>
                      </a:pPr>
                      <a:r>
                        <a:rPr lang="en"/>
                        <a:t>3</a:t>
                      </a:r>
                      <a:endParaRPr/>
                    </a:p>
                  </a:txBody>
                  <a:tcPr marT="91425" marB="91425" marR="91425" marL="91425"/>
                </a:tc>
                <a:tc>
                  <a:txBody>
                    <a:bodyPr/>
                    <a:lstStyle/>
                    <a:p>
                      <a:pPr indent="0" lvl="0" marL="0" rtl="0" algn="ctr">
                        <a:spcBef>
                          <a:spcPts val="0"/>
                        </a:spcBef>
                        <a:spcAft>
                          <a:spcPts val="0"/>
                        </a:spcAft>
                        <a:buNone/>
                      </a:pPr>
                      <a:r>
                        <a:rPr lang="en"/>
                        <a:t>D</a:t>
                      </a:r>
                      <a:endParaRPr/>
                    </a:p>
                  </a:txBody>
                  <a:tcPr marT="91425" marB="91425" marR="91425" marL="91425"/>
                </a:tc>
              </a:tr>
            </a:tbl>
          </a:graphicData>
        </a:graphic>
      </p:graphicFrame>
      <p:sp>
        <p:nvSpPr>
          <p:cNvPr id="775" name="Google Shape;775;p94"/>
          <p:cNvSpPr txBox="1"/>
          <p:nvPr/>
        </p:nvSpPr>
        <p:spPr>
          <a:xfrm>
            <a:off x="981900" y="4246675"/>
            <a:ext cx="7180200" cy="45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accent3"/>
                </a:solidFill>
                <a:latin typeface="Roboto"/>
                <a:ea typeface="Roboto"/>
                <a:cs typeface="Roboto"/>
                <a:sym typeface="Roboto"/>
              </a:rPr>
              <a:t>(5)	Copy items from original array to sorted array. Follow the target positions </a:t>
            </a:r>
            <a:endParaRPr b="1">
              <a:solidFill>
                <a:schemeClr val="accent3"/>
              </a:solidFill>
              <a:latin typeface="Roboto"/>
              <a:ea typeface="Roboto"/>
              <a:cs typeface="Roboto"/>
              <a:sym typeface="Roboto"/>
            </a:endParaRPr>
          </a:p>
          <a:p>
            <a:pPr indent="457200" lvl="0" marL="0" rtl="0" algn="l">
              <a:spcBef>
                <a:spcPts val="0"/>
              </a:spcBef>
              <a:spcAft>
                <a:spcPts val="0"/>
              </a:spcAft>
              <a:buNone/>
            </a:pPr>
            <a:r>
              <a:rPr b="1" lang="en">
                <a:solidFill>
                  <a:schemeClr val="accent3"/>
                </a:solidFill>
                <a:latin typeface="Roboto"/>
                <a:ea typeface="Roboto"/>
                <a:cs typeface="Roboto"/>
                <a:sym typeface="Roboto"/>
              </a:rPr>
              <a:t>calculated and update accordingly. </a:t>
            </a:r>
            <a:endParaRPr b="1">
              <a:solidFill>
                <a:schemeClr val="accent3"/>
              </a:solidFill>
            </a:endParaRPr>
          </a:p>
          <a:p>
            <a:pPr indent="0" lvl="0" marL="457200" rtl="0" algn="l">
              <a:spcBef>
                <a:spcPts val="0"/>
              </a:spcBef>
              <a:spcAft>
                <a:spcPts val="0"/>
              </a:spcAft>
              <a:buNone/>
            </a:pPr>
            <a:r>
              <a:t/>
            </a:r>
            <a:endParaRPr b="1">
              <a:solidFill>
                <a:schemeClr val="accent3"/>
              </a:solidFill>
              <a:latin typeface="Roboto"/>
              <a:ea typeface="Roboto"/>
              <a:cs typeface="Roboto"/>
              <a:sym typeface="Roboto"/>
            </a:endParaRPr>
          </a:p>
          <a:p>
            <a:pPr indent="0" lvl="0" marL="0" rtl="0" algn="l">
              <a:spcBef>
                <a:spcPts val="0"/>
              </a:spcBef>
              <a:spcAft>
                <a:spcPts val="0"/>
              </a:spcAft>
              <a:buNone/>
            </a:pPr>
            <a:r>
              <a:t/>
            </a:r>
            <a:endParaRPr b="1">
              <a:solidFill>
                <a:schemeClr val="accent3"/>
              </a:solidFill>
              <a:latin typeface="Roboto"/>
              <a:ea typeface="Roboto"/>
              <a:cs typeface="Roboto"/>
              <a:sym typeface="Roboto"/>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9" name="Shape 779"/>
        <p:cNvGrpSpPr/>
        <p:nvPr/>
      </p:nvGrpSpPr>
      <p:grpSpPr>
        <a:xfrm>
          <a:off x="0" y="0"/>
          <a:ext cx="0" cy="0"/>
          <a:chOff x="0" y="0"/>
          <a:chExt cx="0" cy="0"/>
        </a:xfrm>
      </p:grpSpPr>
      <p:graphicFrame>
        <p:nvGraphicFramePr>
          <p:cNvPr id="780" name="Google Shape;780;p95"/>
          <p:cNvGraphicFramePr/>
          <p:nvPr/>
        </p:nvGraphicFramePr>
        <p:xfrm>
          <a:off x="2816600" y="409725"/>
          <a:ext cx="3000000" cy="3000000"/>
        </p:xfrm>
        <a:graphic>
          <a:graphicData uri="http://schemas.openxmlformats.org/drawingml/2006/table">
            <a:tbl>
              <a:tblPr>
                <a:noFill/>
                <a:tableStyleId>{D242228F-8E5F-427D-A51F-C4B3B28217BF}</a:tableStyleId>
              </a:tblPr>
              <a:tblGrid>
                <a:gridCol w="750850"/>
                <a:gridCol w="750850"/>
              </a:tblGrid>
              <a:tr h="396200">
                <a:tc>
                  <a:txBody>
                    <a:bodyPr/>
                    <a:lstStyle/>
                    <a:p>
                      <a:pPr indent="0" lvl="0" marL="0" rtl="0" algn="ctr">
                        <a:spcBef>
                          <a:spcPts val="0"/>
                        </a:spcBef>
                        <a:spcAft>
                          <a:spcPts val="0"/>
                        </a:spcAft>
                        <a:buNone/>
                      </a:pPr>
                      <a:r>
                        <a:rPr lang="en"/>
                        <a:t>Key</a:t>
                      </a:r>
                      <a:endParaRPr/>
                    </a:p>
                  </a:txBody>
                  <a:tcPr marT="91425" marB="91425" marR="91425" marL="91425">
                    <a:solidFill>
                      <a:srgbClr val="B7B7B7"/>
                    </a:solidFill>
                  </a:tcPr>
                </a:tc>
                <a:tc>
                  <a:txBody>
                    <a:bodyPr/>
                    <a:lstStyle/>
                    <a:p>
                      <a:pPr indent="0" lvl="0" marL="0" rtl="0" algn="ctr">
                        <a:spcBef>
                          <a:spcPts val="0"/>
                        </a:spcBef>
                        <a:spcAft>
                          <a:spcPts val="0"/>
                        </a:spcAft>
                        <a:buNone/>
                      </a:pPr>
                      <a:r>
                        <a:rPr lang="en"/>
                        <a:t>Count</a:t>
                      </a:r>
                      <a:endParaRPr/>
                    </a:p>
                  </a:txBody>
                  <a:tcPr marT="91425" marB="91425" marR="91425" marL="91425">
                    <a:solidFill>
                      <a:srgbClr val="B7B7B7"/>
                    </a:solidFill>
                  </a:tcPr>
                </a:tc>
              </a:tr>
              <a:tr h="381000">
                <a:tc>
                  <a:txBody>
                    <a:bodyPr/>
                    <a:lstStyle/>
                    <a:p>
                      <a:pPr indent="0" lvl="0" marL="0" rtl="0" algn="ctr">
                        <a:spcBef>
                          <a:spcPts val="0"/>
                        </a:spcBef>
                        <a:spcAft>
                          <a:spcPts val="0"/>
                        </a:spcAft>
                        <a:buNone/>
                      </a:pPr>
                      <a:r>
                        <a:rPr lang="en"/>
                        <a:t>1</a:t>
                      </a:r>
                      <a:endParaRPr/>
                    </a:p>
                  </a:txBody>
                  <a:tcPr marT="91425" marB="91425" marR="91425" marL="91425"/>
                </a:tc>
                <a:tc>
                  <a:txBody>
                    <a:bodyPr/>
                    <a:lstStyle/>
                    <a:p>
                      <a:pPr indent="0" lvl="0" marL="0" rtl="0" algn="ctr">
                        <a:spcBef>
                          <a:spcPts val="0"/>
                        </a:spcBef>
                        <a:spcAft>
                          <a:spcPts val="0"/>
                        </a:spcAft>
                        <a:buNone/>
                      </a:pPr>
                      <a:r>
                        <a:rPr lang="en">
                          <a:solidFill>
                            <a:schemeClr val="accent3"/>
                          </a:solidFill>
                        </a:rPr>
                        <a:t>1</a:t>
                      </a:r>
                      <a:endParaRPr>
                        <a:solidFill>
                          <a:schemeClr val="accent3"/>
                        </a:solidFill>
                      </a:endParaRPr>
                    </a:p>
                  </a:txBody>
                  <a:tcPr marT="91425" marB="91425" marR="91425" marL="91425"/>
                </a:tc>
              </a:tr>
              <a:tr h="381000">
                <a:tc>
                  <a:txBody>
                    <a:bodyPr/>
                    <a:lstStyle/>
                    <a:p>
                      <a:pPr indent="0" lvl="0" marL="0" rtl="0" algn="ctr">
                        <a:spcBef>
                          <a:spcPts val="0"/>
                        </a:spcBef>
                        <a:spcAft>
                          <a:spcPts val="0"/>
                        </a:spcAft>
                        <a:buNone/>
                      </a:pPr>
                      <a:r>
                        <a:rPr lang="en"/>
                        <a:t>2</a:t>
                      </a:r>
                      <a:endParaRPr/>
                    </a:p>
                  </a:txBody>
                  <a:tcPr marT="91425" marB="91425" marR="91425" marL="91425"/>
                </a:tc>
                <a:tc>
                  <a:txBody>
                    <a:bodyPr/>
                    <a:lstStyle/>
                    <a:p>
                      <a:pPr indent="0" lvl="0" marL="0" rtl="0" algn="ctr">
                        <a:spcBef>
                          <a:spcPts val="0"/>
                        </a:spcBef>
                        <a:spcAft>
                          <a:spcPts val="0"/>
                        </a:spcAft>
                        <a:buNone/>
                      </a:pPr>
                      <a:r>
                        <a:rPr lang="en">
                          <a:solidFill>
                            <a:schemeClr val="accent1"/>
                          </a:solidFill>
                        </a:rPr>
                        <a:t>2</a:t>
                      </a:r>
                      <a:endParaRPr>
                        <a:solidFill>
                          <a:schemeClr val="accent1"/>
                        </a:solidFill>
                      </a:endParaRPr>
                    </a:p>
                  </a:txBody>
                  <a:tcPr marT="91425" marB="91425" marR="91425" marL="91425"/>
                </a:tc>
              </a:tr>
              <a:tr h="381000">
                <a:tc>
                  <a:txBody>
                    <a:bodyPr/>
                    <a:lstStyle/>
                    <a:p>
                      <a:pPr indent="0" lvl="0" marL="0" rtl="0" algn="ctr">
                        <a:spcBef>
                          <a:spcPts val="0"/>
                        </a:spcBef>
                        <a:spcAft>
                          <a:spcPts val="0"/>
                        </a:spcAft>
                        <a:buNone/>
                      </a:pPr>
                      <a:r>
                        <a:rPr lang="en"/>
                        <a:t>3</a:t>
                      </a:r>
                      <a:endParaRPr/>
                    </a:p>
                  </a:txBody>
                  <a:tcPr marT="91425" marB="91425" marR="91425" marL="91425"/>
                </a:tc>
                <a:tc>
                  <a:txBody>
                    <a:bodyPr/>
                    <a:lstStyle/>
                    <a:p>
                      <a:pPr indent="0" lvl="0" marL="0" rtl="0" algn="ctr">
                        <a:spcBef>
                          <a:spcPts val="0"/>
                        </a:spcBef>
                        <a:spcAft>
                          <a:spcPts val="0"/>
                        </a:spcAft>
                        <a:buNone/>
                      </a:pPr>
                      <a:r>
                        <a:rPr lang="en">
                          <a:solidFill>
                            <a:schemeClr val="accent2"/>
                          </a:solidFill>
                        </a:rPr>
                        <a:t>3</a:t>
                      </a:r>
                      <a:endParaRPr>
                        <a:solidFill>
                          <a:schemeClr val="accent2"/>
                        </a:solidFill>
                      </a:endParaRPr>
                    </a:p>
                  </a:txBody>
                  <a:tcPr marT="91425" marB="91425" marR="91425" marL="91425"/>
                </a:tc>
              </a:tr>
            </a:tbl>
          </a:graphicData>
        </a:graphic>
      </p:graphicFrame>
      <p:graphicFrame>
        <p:nvGraphicFramePr>
          <p:cNvPr id="781" name="Google Shape;781;p95"/>
          <p:cNvGraphicFramePr/>
          <p:nvPr/>
        </p:nvGraphicFramePr>
        <p:xfrm>
          <a:off x="5026675" y="409725"/>
          <a:ext cx="3000000" cy="3000000"/>
        </p:xfrm>
        <a:graphic>
          <a:graphicData uri="http://schemas.openxmlformats.org/drawingml/2006/table">
            <a:tbl>
              <a:tblPr>
                <a:noFill/>
                <a:tableStyleId>{D242228F-8E5F-427D-A51F-C4B3B28217BF}</a:tableStyleId>
              </a:tblPr>
              <a:tblGrid>
                <a:gridCol w="690275"/>
                <a:gridCol w="811425"/>
              </a:tblGrid>
              <a:tr h="396200">
                <a:tc>
                  <a:txBody>
                    <a:bodyPr/>
                    <a:lstStyle/>
                    <a:p>
                      <a:pPr indent="0" lvl="0" marL="0" rtl="0" algn="ctr">
                        <a:spcBef>
                          <a:spcPts val="0"/>
                        </a:spcBef>
                        <a:spcAft>
                          <a:spcPts val="0"/>
                        </a:spcAft>
                        <a:buNone/>
                      </a:pPr>
                      <a:r>
                        <a:rPr lang="en"/>
                        <a:t>Key</a:t>
                      </a:r>
                      <a:endParaRPr/>
                    </a:p>
                  </a:txBody>
                  <a:tcPr marT="91425" marB="91425" marR="91425" marL="91425">
                    <a:solidFill>
                      <a:srgbClr val="B7B7B7"/>
                    </a:solidFill>
                  </a:tcPr>
                </a:tc>
                <a:tc>
                  <a:txBody>
                    <a:bodyPr/>
                    <a:lstStyle/>
                    <a:p>
                      <a:pPr indent="0" lvl="0" marL="0" rtl="0" algn="ctr">
                        <a:spcBef>
                          <a:spcPts val="0"/>
                        </a:spcBef>
                        <a:spcAft>
                          <a:spcPts val="0"/>
                        </a:spcAft>
                        <a:buNone/>
                      </a:pPr>
                      <a:r>
                        <a:rPr lang="en"/>
                        <a:t>Start</a:t>
                      </a:r>
                      <a:endParaRPr/>
                    </a:p>
                  </a:txBody>
                  <a:tcPr marT="91425" marB="91425" marR="91425" marL="91425">
                    <a:solidFill>
                      <a:srgbClr val="B7B7B7"/>
                    </a:solidFill>
                  </a:tcPr>
                </a:tc>
              </a:tr>
              <a:tr h="381000">
                <a:tc>
                  <a:txBody>
                    <a:bodyPr/>
                    <a:lstStyle/>
                    <a:p>
                      <a:pPr indent="0" lvl="0" marL="0" rtl="0" algn="ctr">
                        <a:spcBef>
                          <a:spcPts val="0"/>
                        </a:spcBef>
                        <a:spcAft>
                          <a:spcPts val="0"/>
                        </a:spcAft>
                        <a:buNone/>
                      </a:pPr>
                      <a:r>
                        <a:rPr lang="en"/>
                        <a:t>1</a:t>
                      </a:r>
                      <a:endParaRPr/>
                    </a:p>
                  </a:txBody>
                  <a:tcPr marT="91425" marB="91425" marR="91425" marL="91425"/>
                </a:tc>
                <a:tc>
                  <a:txBody>
                    <a:bodyPr/>
                    <a:lstStyle/>
                    <a:p>
                      <a:pPr indent="0" lvl="0" marL="0" rtl="0" algn="ctr">
                        <a:spcBef>
                          <a:spcPts val="0"/>
                        </a:spcBef>
                        <a:spcAft>
                          <a:spcPts val="0"/>
                        </a:spcAft>
                        <a:buNone/>
                      </a:pPr>
                      <a:r>
                        <a:rPr lang="en"/>
                        <a:t>2</a:t>
                      </a:r>
                      <a:endParaRPr/>
                    </a:p>
                  </a:txBody>
                  <a:tcPr marT="91425" marB="91425" marR="91425" marL="91425">
                    <a:solidFill>
                      <a:srgbClr val="B6D7A8"/>
                    </a:solidFill>
                  </a:tcPr>
                </a:tc>
              </a:tr>
              <a:tr h="381000">
                <a:tc>
                  <a:txBody>
                    <a:bodyPr/>
                    <a:lstStyle/>
                    <a:p>
                      <a:pPr indent="0" lvl="0" marL="0" rtl="0" algn="ctr">
                        <a:spcBef>
                          <a:spcPts val="0"/>
                        </a:spcBef>
                        <a:spcAft>
                          <a:spcPts val="0"/>
                        </a:spcAft>
                        <a:buNone/>
                      </a:pPr>
                      <a:r>
                        <a:rPr lang="en"/>
                        <a:t>2</a:t>
                      </a:r>
                      <a:endParaRPr/>
                    </a:p>
                  </a:txBody>
                  <a:tcPr marT="91425" marB="91425" marR="91425" marL="91425"/>
                </a:tc>
                <a:tc>
                  <a:txBody>
                    <a:bodyPr/>
                    <a:lstStyle/>
                    <a:p>
                      <a:pPr indent="0" lvl="0" marL="0" rtl="0" algn="ctr">
                        <a:spcBef>
                          <a:spcPts val="0"/>
                        </a:spcBef>
                        <a:spcAft>
                          <a:spcPts val="0"/>
                        </a:spcAft>
                        <a:buNone/>
                      </a:pPr>
                      <a:r>
                        <a:rPr lang="en"/>
                        <a:t>3</a:t>
                      </a:r>
                      <a:endParaRPr u="sng"/>
                    </a:p>
                  </a:txBody>
                  <a:tcPr marT="91425" marB="91425" marR="91425" marL="91425"/>
                </a:tc>
              </a:tr>
              <a:tr h="381000">
                <a:tc>
                  <a:txBody>
                    <a:bodyPr/>
                    <a:lstStyle/>
                    <a:p>
                      <a:pPr indent="0" lvl="0" marL="0" rtl="0" algn="ctr">
                        <a:spcBef>
                          <a:spcPts val="0"/>
                        </a:spcBef>
                        <a:spcAft>
                          <a:spcPts val="0"/>
                        </a:spcAft>
                        <a:buNone/>
                      </a:pPr>
                      <a:r>
                        <a:rPr lang="en"/>
                        <a:t>3</a:t>
                      </a:r>
                      <a:endParaRPr/>
                    </a:p>
                  </a:txBody>
                  <a:tcPr marT="91425" marB="91425" marR="91425" marL="91425"/>
                </a:tc>
                <a:tc>
                  <a:txBody>
                    <a:bodyPr/>
                    <a:lstStyle/>
                    <a:p>
                      <a:pPr indent="0" lvl="0" marL="0" rtl="0" algn="ctr">
                        <a:spcBef>
                          <a:spcPts val="0"/>
                        </a:spcBef>
                        <a:spcAft>
                          <a:spcPts val="0"/>
                        </a:spcAft>
                        <a:buNone/>
                      </a:pPr>
                      <a:r>
                        <a:rPr lang="en"/>
                        <a:t>5</a:t>
                      </a:r>
                      <a:endParaRPr/>
                    </a:p>
                  </a:txBody>
                  <a:tcPr marT="91425" marB="91425" marR="91425" marL="91425"/>
                </a:tc>
              </a:tr>
            </a:tbl>
          </a:graphicData>
        </a:graphic>
      </p:graphicFrame>
      <p:graphicFrame>
        <p:nvGraphicFramePr>
          <p:cNvPr id="782" name="Google Shape;782;p95"/>
          <p:cNvGraphicFramePr/>
          <p:nvPr/>
        </p:nvGraphicFramePr>
        <p:xfrm>
          <a:off x="606525" y="409733"/>
          <a:ext cx="3000000" cy="3000000"/>
        </p:xfrm>
        <a:graphic>
          <a:graphicData uri="http://schemas.openxmlformats.org/drawingml/2006/table">
            <a:tbl>
              <a:tblPr>
                <a:noFill/>
                <a:tableStyleId>{D242228F-8E5F-427D-A51F-C4B3B28217BF}</a:tableStyleId>
              </a:tblPr>
              <a:tblGrid>
                <a:gridCol w="750850"/>
                <a:gridCol w="750850"/>
              </a:tblGrid>
              <a:tr h="257000">
                <a:tc>
                  <a:txBody>
                    <a:bodyPr/>
                    <a:lstStyle/>
                    <a:p>
                      <a:pPr indent="0" lvl="0" marL="0" rtl="0" algn="ctr">
                        <a:spcBef>
                          <a:spcPts val="0"/>
                        </a:spcBef>
                        <a:spcAft>
                          <a:spcPts val="0"/>
                        </a:spcAft>
                        <a:buNone/>
                      </a:pPr>
                      <a:r>
                        <a:rPr lang="en"/>
                        <a:t>Key</a:t>
                      </a:r>
                      <a:endParaRPr/>
                    </a:p>
                  </a:txBody>
                  <a:tcPr marT="91425" marB="91425" marR="91425" marL="91425">
                    <a:solidFill>
                      <a:srgbClr val="CCCCCC"/>
                    </a:solidFill>
                  </a:tcPr>
                </a:tc>
                <a:tc>
                  <a:txBody>
                    <a:bodyPr/>
                    <a:lstStyle/>
                    <a:p>
                      <a:pPr indent="0" lvl="0" marL="0" rtl="0" algn="ctr">
                        <a:spcBef>
                          <a:spcPts val="0"/>
                        </a:spcBef>
                        <a:spcAft>
                          <a:spcPts val="0"/>
                        </a:spcAft>
                        <a:buNone/>
                      </a:pPr>
                      <a:r>
                        <a:rPr lang="en"/>
                        <a:t>Val</a:t>
                      </a:r>
                      <a:endParaRPr/>
                    </a:p>
                  </a:txBody>
                  <a:tcPr marT="91425" marB="91425" marR="91425" marL="91425">
                    <a:solidFill>
                      <a:srgbClr val="CCCCCC"/>
                    </a:solidFill>
                  </a:tcPr>
                </a:tc>
              </a:tr>
              <a:tr h="348025">
                <a:tc>
                  <a:txBody>
                    <a:bodyPr/>
                    <a:lstStyle/>
                    <a:p>
                      <a:pPr indent="0" lvl="0" marL="0" rtl="0" algn="ctr">
                        <a:spcBef>
                          <a:spcPts val="0"/>
                        </a:spcBef>
                        <a:spcAft>
                          <a:spcPts val="0"/>
                        </a:spcAft>
                        <a:buNone/>
                      </a:pPr>
                      <a:r>
                        <a:rPr lang="en"/>
                        <a:t>2</a:t>
                      </a:r>
                      <a:endParaRPr/>
                    </a:p>
                  </a:txBody>
                  <a:tcPr marT="91425" marB="91425" marR="91425" marL="91425"/>
                </a:tc>
                <a:tc>
                  <a:txBody>
                    <a:bodyPr/>
                    <a:lstStyle/>
                    <a:p>
                      <a:pPr indent="0" lvl="0" marL="0" rtl="0" algn="ctr">
                        <a:spcBef>
                          <a:spcPts val="0"/>
                        </a:spcBef>
                        <a:spcAft>
                          <a:spcPts val="0"/>
                        </a:spcAft>
                        <a:buNone/>
                      </a:pPr>
                      <a:r>
                        <a:rPr lang="en"/>
                        <a:t>A</a:t>
                      </a:r>
                      <a:endParaRPr/>
                    </a:p>
                  </a:txBody>
                  <a:tcPr marT="91425" marB="91425" marR="91425" marL="91425"/>
                </a:tc>
              </a:tr>
              <a:tr h="348025">
                <a:tc>
                  <a:txBody>
                    <a:bodyPr/>
                    <a:lstStyle/>
                    <a:p>
                      <a:pPr indent="0" lvl="0" marL="0" rtl="0" algn="ctr">
                        <a:spcBef>
                          <a:spcPts val="0"/>
                        </a:spcBef>
                        <a:spcAft>
                          <a:spcPts val="0"/>
                        </a:spcAft>
                        <a:buNone/>
                      </a:pPr>
                      <a:r>
                        <a:rPr lang="en"/>
                        <a:t>3</a:t>
                      </a:r>
                      <a:endParaRPr/>
                    </a:p>
                  </a:txBody>
                  <a:tcPr marT="91425" marB="91425" marR="91425" marL="91425"/>
                </a:tc>
                <a:tc>
                  <a:txBody>
                    <a:bodyPr/>
                    <a:lstStyle/>
                    <a:p>
                      <a:pPr indent="0" lvl="0" marL="0" rtl="0" algn="ctr">
                        <a:spcBef>
                          <a:spcPts val="0"/>
                        </a:spcBef>
                        <a:spcAft>
                          <a:spcPts val="0"/>
                        </a:spcAft>
                        <a:buNone/>
                      </a:pPr>
                      <a:r>
                        <a:rPr lang="en"/>
                        <a:t>B</a:t>
                      </a:r>
                      <a:endParaRPr/>
                    </a:p>
                  </a:txBody>
                  <a:tcPr marT="91425" marB="91425" marR="91425" marL="91425"/>
                </a:tc>
              </a:tr>
              <a:tr h="348025">
                <a:tc>
                  <a:txBody>
                    <a:bodyPr/>
                    <a:lstStyle/>
                    <a:p>
                      <a:pPr indent="0" lvl="0" marL="0" rtl="0" algn="ctr">
                        <a:spcBef>
                          <a:spcPts val="0"/>
                        </a:spcBef>
                        <a:spcAft>
                          <a:spcPts val="0"/>
                        </a:spcAft>
                        <a:buNone/>
                      </a:pPr>
                      <a:r>
                        <a:rPr lang="en"/>
                        <a:t>1</a:t>
                      </a:r>
                      <a:endParaRPr/>
                    </a:p>
                  </a:txBody>
                  <a:tcPr marT="91425" marB="91425" marR="91425" marL="91425"/>
                </a:tc>
                <a:tc>
                  <a:txBody>
                    <a:bodyPr/>
                    <a:lstStyle/>
                    <a:p>
                      <a:pPr indent="0" lvl="0" marL="0" rtl="0" algn="ctr">
                        <a:spcBef>
                          <a:spcPts val="0"/>
                        </a:spcBef>
                        <a:spcAft>
                          <a:spcPts val="0"/>
                        </a:spcAft>
                        <a:buNone/>
                      </a:pPr>
                      <a:r>
                        <a:rPr lang="en"/>
                        <a:t>C</a:t>
                      </a:r>
                      <a:endParaRPr/>
                    </a:p>
                  </a:txBody>
                  <a:tcPr marT="91425" marB="91425" marR="91425" marL="91425"/>
                </a:tc>
              </a:tr>
              <a:tr h="348025">
                <a:tc>
                  <a:txBody>
                    <a:bodyPr/>
                    <a:lstStyle/>
                    <a:p>
                      <a:pPr indent="0" lvl="0" marL="0" rtl="0" algn="ctr">
                        <a:spcBef>
                          <a:spcPts val="0"/>
                        </a:spcBef>
                        <a:spcAft>
                          <a:spcPts val="0"/>
                        </a:spcAft>
                        <a:buNone/>
                      </a:pPr>
                      <a:r>
                        <a:rPr lang="en"/>
                        <a:t>3</a:t>
                      </a:r>
                      <a:endParaRPr/>
                    </a:p>
                  </a:txBody>
                  <a:tcPr marT="91425" marB="91425" marR="91425" marL="91425"/>
                </a:tc>
                <a:tc>
                  <a:txBody>
                    <a:bodyPr/>
                    <a:lstStyle/>
                    <a:p>
                      <a:pPr indent="0" lvl="0" marL="0" rtl="0" algn="ctr">
                        <a:spcBef>
                          <a:spcPts val="0"/>
                        </a:spcBef>
                        <a:spcAft>
                          <a:spcPts val="0"/>
                        </a:spcAft>
                        <a:buNone/>
                      </a:pPr>
                      <a:r>
                        <a:rPr lang="en"/>
                        <a:t>D</a:t>
                      </a:r>
                      <a:endParaRPr/>
                    </a:p>
                  </a:txBody>
                  <a:tcPr marT="91425" marB="91425" marR="91425" marL="91425"/>
                </a:tc>
              </a:tr>
              <a:tr h="348025">
                <a:tc>
                  <a:txBody>
                    <a:bodyPr/>
                    <a:lstStyle/>
                    <a:p>
                      <a:pPr indent="0" lvl="0" marL="0" rtl="0" algn="ctr">
                        <a:spcBef>
                          <a:spcPts val="0"/>
                        </a:spcBef>
                        <a:spcAft>
                          <a:spcPts val="0"/>
                        </a:spcAft>
                        <a:buNone/>
                      </a:pPr>
                      <a:r>
                        <a:rPr lang="en"/>
                        <a:t>1</a:t>
                      </a:r>
                      <a:endParaRPr/>
                    </a:p>
                  </a:txBody>
                  <a:tcPr marT="91425" marB="91425" marR="91425" marL="91425">
                    <a:solidFill>
                      <a:srgbClr val="FFF2CC"/>
                    </a:solidFill>
                  </a:tcPr>
                </a:tc>
                <a:tc>
                  <a:txBody>
                    <a:bodyPr/>
                    <a:lstStyle/>
                    <a:p>
                      <a:pPr indent="0" lvl="0" marL="0" rtl="0" algn="ctr">
                        <a:spcBef>
                          <a:spcPts val="0"/>
                        </a:spcBef>
                        <a:spcAft>
                          <a:spcPts val="0"/>
                        </a:spcAft>
                        <a:buNone/>
                      </a:pPr>
                      <a:r>
                        <a:rPr lang="en"/>
                        <a:t>E</a:t>
                      </a:r>
                      <a:endParaRPr/>
                    </a:p>
                  </a:txBody>
                  <a:tcPr marT="91425" marB="91425" marR="91425" marL="91425">
                    <a:solidFill>
                      <a:srgbClr val="FFF2CC"/>
                    </a:solidFill>
                  </a:tcPr>
                </a:tc>
              </a:tr>
            </a:tbl>
          </a:graphicData>
        </a:graphic>
      </p:graphicFrame>
      <p:sp>
        <p:nvSpPr>
          <p:cNvPr id="783" name="Google Shape;783;p95"/>
          <p:cNvSpPr txBox="1"/>
          <p:nvPr/>
        </p:nvSpPr>
        <p:spPr>
          <a:xfrm>
            <a:off x="2926200" y="2169000"/>
            <a:ext cx="1282500" cy="454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0B5394"/>
                </a:solidFill>
                <a:latin typeface="Roboto"/>
                <a:ea typeface="Roboto"/>
                <a:cs typeface="Roboto"/>
                <a:sym typeface="Roboto"/>
              </a:rPr>
              <a:t>Tally Counts</a:t>
            </a:r>
            <a:endParaRPr>
              <a:solidFill>
                <a:srgbClr val="0B5394"/>
              </a:solidFill>
              <a:latin typeface="Roboto"/>
              <a:ea typeface="Roboto"/>
              <a:cs typeface="Roboto"/>
              <a:sym typeface="Roboto"/>
            </a:endParaRPr>
          </a:p>
        </p:txBody>
      </p:sp>
      <p:sp>
        <p:nvSpPr>
          <p:cNvPr id="784" name="Google Shape;784;p95"/>
          <p:cNvSpPr txBox="1"/>
          <p:nvPr/>
        </p:nvSpPr>
        <p:spPr>
          <a:xfrm>
            <a:off x="5192225" y="2180550"/>
            <a:ext cx="1170600" cy="43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B5394"/>
                </a:solidFill>
                <a:latin typeface="Roboto"/>
                <a:ea typeface="Roboto"/>
                <a:cs typeface="Roboto"/>
                <a:sym typeface="Roboto"/>
              </a:rPr>
              <a:t>Start Index</a:t>
            </a:r>
            <a:endParaRPr>
              <a:solidFill>
                <a:srgbClr val="0B5394"/>
              </a:solidFill>
              <a:latin typeface="Roboto"/>
              <a:ea typeface="Roboto"/>
              <a:cs typeface="Roboto"/>
              <a:sym typeface="Roboto"/>
            </a:endParaRPr>
          </a:p>
        </p:txBody>
      </p:sp>
      <p:sp>
        <p:nvSpPr>
          <p:cNvPr id="785" name="Google Shape;785;p95"/>
          <p:cNvSpPr txBox="1"/>
          <p:nvPr/>
        </p:nvSpPr>
        <p:spPr>
          <a:xfrm>
            <a:off x="716125" y="2997500"/>
            <a:ext cx="1282500" cy="454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0B5394"/>
                </a:solidFill>
                <a:latin typeface="Roboto"/>
                <a:ea typeface="Roboto"/>
                <a:cs typeface="Roboto"/>
                <a:sym typeface="Roboto"/>
              </a:rPr>
              <a:t>Unsorted</a:t>
            </a:r>
            <a:endParaRPr>
              <a:solidFill>
                <a:srgbClr val="0B5394"/>
              </a:solidFill>
              <a:latin typeface="Roboto"/>
              <a:ea typeface="Roboto"/>
              <a:cs typeface="Roboto"/>
              <a:sym typeface="Roboto"/>
            </a:endParaRPr>
          </a:p>
        </p:txBody>
      </p:sp>
      <p:graphicFrame>
        <p:nvGraphicFramePr>
          <p:cNvPr id="786" name="Google Shape;786;p95"/>
          <p:cNvGraphicFramePr/>
          <p:nvPr/>
        </p:nvGraphicFramePr>
        <p:xfrm>
          <a:off x="7236750" y="409733"/>
          <a:ext cx="3000000" cy="3000000"/>
        </p:xfrm>
        <a:graphic>
          <a:graphicData uri="http://schemas.openxmlformats.org/drawingml/2006/table">
            <a:tbl>
              <a:tblPr>
                <a:noFill/>
                <a:tableStyleId>{D242228F-8E5F-427D-A51F-C4B3B28217BF}</a:tableStyleId>
              </a:tblPr>
              <a:tblGrid>
                <a:gridCol w="500575"/>
                <a:gridCol w="500575"/>
                <a:gridCol w="500575"/>
              </a:tblGrid>
              <a:tr h="257000">
                <a:tc>
                  <a:txBody>
                    <a:bodyPr/>
                    <a:lstStyle/>
                    <a:p>
                      <a:pPr indent="0" lvl="0" marL="0" rtl="0" algn="ctr">
                        <a:spcBef>
                          <a:spcPts val="0"/>
                        </a:spcBef>
                        <a:spcAft>
                          <a:spcPts val="0"/>
                        </a:spcAft>
                        <a:buNone/>
                      </a:pPr>
                      <a:r>
                        <a:rPr lang="en" sz="1000"/>
                        <a:t>Index</a:t>
                      </a:r>
                      <a:endParaRPr sz="1000"/>
                    </a:p>
                  </a:txBody>
                  <a:tcPr marT="91425" marB="91425" marR="91425" marL="91425" anchor="b">
                    <a:solidFill>
                      <a:srgbClr val="CCCCCC"/>
                    </a:solidFill>
                  </a:tcPr>
                </a:tc>
                <a:tc>
                  <a:txBody>
                    <a:bodyPr/>
                    <a:lstStyle/>
                    <a:p>
                      <a:pPr indent="0" lvl="0" marL="0" rtl="0" algn="ctr">
                        <a:spcBef>
                          <a:spcPts val="0"/>
                        </a:spcBef>
                        <a:spcAft>
                          <a:spcPts val="0"/>
                        </a:spcAft>
                        <a:buNone/>
                      </a:pPr>
                      <a:r>
                        <a:rPr lang="en"/>
                        <a:t>Key</a:t>
                      </a:r>
                      <a:endParaRPr/>
                    </a:p>
                  </a:txBody>
                  <a:tcPr marT="91425" marB="91425" marR="91425" marL="91425">
                    <a:solidFill>
                      <a:srgbClr val="CCCCCC"/>
                    </a:solidFill>
                  </a:tcPr>
                </a:tc>
                <a:tc>
                  <a:txBody>
                    <a:bodyPr/>
                    <a:lstStyle/>
                    <a:p>
                      <a:pPr indent="0" lvl="0" marL="0" rtl="0" algn="ctr">
                        <a:spcBef>
                          <a:spcPts val="0"/>
                        </a:spcBef>
                        <a:spcAft>
                          <a:spcPts val="0"/>
                        </a:spcAft>
                        <a:buNone/>
                      </a:pPr>
                      <a:r>
                        <a:rPr lang="en"/>
                        <a:t>Val</a:t>
                      </a:r>
                      <a:endParaRPr/>
                    </a:p>
                  </a:txBody>
                  <a:tcPr marT="91425" marB="91425" marR="91425" marL="91425">
                    <a:solidFill>
                      <a:srgbClr val="CCCCCC"/>
                    </a:solidFill>
                  </a:tcPr>
                </a:tc>
              </a:tr>
              <a:tr h="348025">
                <a:tc>
                  <a:txBody>
                    <a:bodyPr/>
                    <a:lstStyle/>
                    <a:p>
                      <a:pPr indent="0" lvl="0" marL="0" rtl="0" algn="ctr">
                        <a:spcBef>
                          <a:spcPts val="0"/>
                        </a:spcBef>
                        <a:spcAft>
                          <a:spcPts val="0"/>
                        </a:spcAft>
                        <a:buNone/>
                      </a:pPr>
                      <a:r>
                        <a:rPr lang="en"/>
                        <a:t>0</a:t>
                      </a:r>
                      <a:endParaRPr/>
                    </a:p>
                  </a:txBody>
                  <a:tcPr marT="91425" marB="91425" marR="91425" marL="91425"/>
                </a:tc>
                <a:tc>
                  <a:txBody>
                    <a:bodyPr/>
                    <a:lstStyle/>
                    <a:p>
                      <a:pPr indent="0" lvl="0" marL="0" rtl="0" algn="ctr">
                        <a:spcBef>
                          <a:spcPts val="0"/>
                        </a:spcBef>
                        <a:spcAft>
                          <a:spcPts val="0"/>
                        </a:spcAft>
                        <a:buNone/>
                      </a:pPr>
                      <a:r>
                        <a:rPr lang="en"/>
                        <a:t>1</a:t>
                      </a:r>
                      <a:endParaRPr/>
                    </a:p>
                  </a:txBody>
                  <a:tcPr marT="91425" marB="91425" marR="91425" marL="91425"/>
                </a:tc>
                <a:tc>
                  <a:txBody>
                    <a:bodyPr/>
                    <a:lstStyle/>
                    <a:p>
                      <a:pPr indent="0" lvl="0" marL="0" rtl="0" algn="ctr">
                        <a:spcBef>
                          <a:spcPts val="0"/>
                        </a:spcBef>
                        <a:spcAft>
                          <a:spcPts val="0"/>
                        </a:spcAft>
                        <a:buNone/>
                      </a:pPr>
                      <a:r>
                        <a:rPr lang="en"/>
                        <a:t>C</a:t>
                      </a:r>
                      <a:endParaRPr/>
                    </a:p>
                  </a:txBody>
                  <a:tcPr marT="91425" marB="91425" marR="91425" marL="91425"/>
                </a:tc>
              </a:tr>
              <a:tr h="348025">
                <a:tc>
                  <a:txBody>
                    <a:bodyPr/>
                    <a:lstStyle/>
                    <a:p>
                      <a:pPr indent="0" lvl="0" marL="0" rtl="0" algn="ctr">
                        <a:spcBef>
                          <a:spcPts val="0"/>
                        </a:spcBef>
                        <a:spcAft>
                          <a:spcPts val="0"/>
                        </a:spcAft>
                        <a:buNone/>
                      </a:pPr>
                      <a:r>
                        <a:rPr lang="en"/>
                        <a:t>1</a:t>
                      </a:r>
                      <a:endParaRPr/>
                    </a:p>
                  </a:txBody>
                  <a:tcPr marT="91425" marB="91425" marR="91425" marL="91425"/>
                </a:tc>
                <a:tc>
                  <a:txBody>
                    <a:bodyPr/>
                    <a:lstStyle/>
                    <a:p>
                      <a:pPr indent="0" lvl="0" marL="0" rtl="0" algn="ctr">
                        <a:spcBef>
                          <a:spcPts val="0"/>
                        </a:spcBef>
                        <a:spcAft>
                          <a:spcPts val="0"/>
                        </a:spcAft>
                        <a:buNone/>
                      </a:pPr>
                      <a:r>
                        <a:rPr lang="en"/>
                        <a:t>1</a:t>
                      </a:r>
                      <a:endParaRPr/>
                    </a:p>
                  </a:txBody>
                  <a:tcPr marT="91425" marB="91425" marR="91425" marL="91425"/>
                </a:tc>
                <a:tc>
                  <a:txBody>
                    <a:bodyPr/>
                    <a:lstStyle/>
                    <a:p>
                      <a:pPr indent="0" lvl="0" marL="0" rtl="0" algn="ctr">
                        <a:spcBef>
                          <a:spcPts val="0"/>
                        </a:spcBef>
                        <a:spcAft>
                          <a:spcPts val="0"/>
                        </a:spcAft>
                        <a:buNone/>
                      </a:pPr>
                      <a:r>
                        <a:rPr lang="en"/>
                        <a:t>E</a:t>
                      </a:r>
                      <a:endParaRPr/>
                    </a:p>
                  </a:txBody>
                  <a:tcPr marT="91425" marB="91425" marR="91425" marL="91425"/>
                </a:tc>
              </a:tr>
              <a:tr h="348025">
                <a:tc>
                  <a:txBody>
                    <a:bodyPr/>
                    <a:lstStyle/>
                    <a:p>
                      <a:pPr indent="0" lvl="0" marL="0" rtl="0" algn="ctr">
                        <a:spcBef>
                          <a:spcPts val="0"/>
                        </a:spcBef>
                        <a:spcAft>
                          <a:spcPts val="0"/>
                        </a:spcAft>
                        <a:buNone/>
                      </a:pPr>
                      <a:r>
                        <a:rPr lang="en"/>
                        <a:t>2</a:t>
                      </a:r>
                      <a:endParaRPr/>
                    </a:p>
                  </a:txBody>
                  <a:tcPr marT="91425" marB="91425" marR="91425" marL="91425"/>
                </a:tc>
                <a:tc>
                  <a:txBody>
                    <a:bodyPr/>
                    <a:lstStyle/>
                    <a:p>
                      <a:pPr indent="0" lvl="0" marL="0" rtl="0" algn="ctr">
                        <a:spcBef>
                          <a:spcPts val="0"/>
                        </a:spcBef>
                        <a:spcAft>
                          <a:spcPts val="0"/>
                        </a:spcAft>
                        <a:buNone/>
                      </a:pPr>
                      <a:r>
                        <a:rPr lang="en"/>
                        <a:t>2</a:t>
                      </a:r>
                      <a:endParaRPr/>
                    </a:p>
                  </a:txBody>
                  <a:tcPr marT="91425" marB="91425" marR="91425" marL="91425"/>
                </a:tc>
                <a:tc>
                  <a:txBody>
                    <a:bodyPr/>
                    <a:lstStyle/>
                    <a:p>
                      <a:pPr indent="0" lvl="0" marL="0" rtl="0" algn="ctr">
                        <a:spcBef>
                          <a:spcPts val="0"/>
                        </a:spcBef>
                        <a:spcAft>
                          <a:spcPts val="0"/>
                        </a:spcAft>
                        <a:buNone/>
                      </a:pPr>
                      <a:r>
                        <a:rPr lang="en"/>
                        <a:t>A</a:t>
                      </a:r>
                      <a:endParaRPr/>
                    </a:p>
                  </a:txBody>
                  <a:tcPr marT="91425" marB="91425" marR="91425" marL="91425"/>
                </a:tc>
              </a:tr>
              <a:tr h="348025">
                <a:tc>
                  <a:txBody>
                    <a:bodyPr/>
                    <a:lstStyle/>
                    <a:p>
                      <a:pPr indent="0" lvl="0" marL="0" rtl="0" algn="ctr">
                        <a:spcBef>
                          <a:spcPts val="0"/>
                        </a:spcBef>
                        <a:spcAft>
                          <a:spcPts val="0"/>
                        </a:spcAft>
                        <a:buNone/>
                      </a:pPr>
                      <a:r>
                        <a:rPr lang="en"/>
                        <a:t>3</a:t>
                      </a:r>
                      <a:endParaRPr/>
                    </a:p>
                  </a:txBody>
                  <a:tcPr marT="91425" marB="91425" marR="91425" marL="91425"/>
                </a:tc>
                <a:tc>
                  <a:txBody>
                    <a:bodyPr/>
                    <a:lstStyle/>
                    <a:p>
                      <a:pPr indent="0" lvl="0" marL="0" rtl="0" algn="ctr">
                        <a:spcBef>
                          <a:spcPts val="0"/>
                        </a:spcBef>
                        <a:spcAft>
                          <a:spcPts val="0"/>
                        </a:spcAft>
                        <a:buNone/>
                      </a:pPr>
                      <a:r>
                        <a:rPr lang="en"/>
                        <a:t>3</a:t>
                      </a:r>
                      <a:endParaRPr/>
                    </a:p>
                  </a:txBody>
                  <a:tcPr marT="91425" marB="91425" marR="91425" marL="91425"/>
                </a:tc>
                <a:tc>
                  <a:txBody>
                    <a:bodyPr/>
                    <a:lstStyle/>
                    <a:p>
                      <a:pPr indent="0" lvl="0" marL="0" rtl="0" algn="ctr">
                        <a:spcBef>
                          <a:spcPts val="0"/>
                        </a:spcBef>
                        <a:spcAft>
                          <a:spcPts val="0"/>
                        </a:spcAft>
                        <a:buNone/>
                      </a:pPr>
                      <a:r>
                        <a:rPr lang="en"/>
                        <a:t>B</a:t>
                      </a:r>
                      <a:endParaRPr/>
                    </a:p>
                  </a:txBody>
                  <a:tcPr marT="91425" marB="91425" marR="91425" marL="91425"/>
                </a:tc>
              </a:tr>
              <a:tr h="348025">
                <a:tc>
                  <a:txBody>
                    <a:bodyPr/>
                    <a:lstStyle/>
                    <a:p>
                      <a:pPr indent="0" lvl="0" marL="0" rtl="0" algn="ctr">
                        <a:spcBef>
                          <a:spcPts val="0"/>
                        </a:spcBef>
                        <a:spcAft>
                          <a:spcPts val="0"/>
                        </a:spcAft>
                        <a:buNone/>
                      </a:pPr>
                      <a:r>
                        <a:rPr lang="en"/>
                        <a:t>4</a:t>
                      </a:r>
                      <a:endParaRPr/>
                    </a:p>
                  </a:txBody>
                  <a:tcPr marT="91425" marB="91425" marR="91425" marL="91425"/>
                </a:tc>
                <a:tc>
                  <a:txBody>
                    <a:bodyPr/>
                    <a:lstStyle/>
                    <a:p>
                      <a:pPr indent="0" lvl="0" marL="0" rtl="0" algn="ctr">
                        <a:spcBef>
                          <a:spcPts val="0"/>
                        </a:spcBef>
                        <a:spcAft>
                          <a:spcPts val="0"/>
                        </a:spcAft>
                        <a:buNone/>
                      </a:pPr>
                      <a:r>
                        <a:rPr lang="en"/>
                        <a:t>3</a:t>
                      </a:r>
                      <a:endParaRPr/>
                    </a:p>
                  </a:txBody>
                  <a:tcPr marT="91425" marB="91425" marR="91425" marL="91425"/>
                </a:tc>
                <a:tc>
                  <a:txBody>
                    <a:bodyPr/>
                    <a:lstStyle/>
                    <a:p>
                      <a:pPr indent="0" lvl="0" marL="0" rtl="0" algn="ctr">
                        <a:spcBef>
                          <a:spcPts val="0"/>
                        </a:spcBef>
                        <a:spcAft>
                          <a:spcPts val="0"/>
                        </a:spcAft>
                        <a:buNone/>
                      </a:pPr>
                      <a:r>
                        <a:rPr lang="en"/>
                        <a:t>D</a:t>
                      </a:r>
                      <a:endParaRPr/>
                    </a:p>
                  </a:txBody>
                  <a:tcPr marT="91425" marB="91425" marR="91425" marL="91425"/>
                </a:tc>
              </a:tr>
            </a:tbl>
          </a:graphicData>
        </a:graphic>
      </p:graphicFrame>
      <p:sp>
        <p:nvSpPr>
          <p:cNvPr id="787" name="Google Shape;787;p95"/>
          <p:cNvSpPr txBox="1"/>
          <p:nvPr/>
        </p:nvSpPr>
        <p:spPr>
          <a:xfrm>
            <a:off x="981900" y="4246675"/>
            <a:ext cx="7180200" cy="45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accent3"/>
                </a:solidFill>
                <a:latin typeface="Roboto"/>
                <a:ea typeface="Roboto"/>
                <a:cs typeface="Roboto"/>
                <a:sym typeface="Roboto"/>
              </a:rPr>
              <a:t>(5)	Copy items from original array to sorted array. Follow the target positions </a:t>
            </a:r>
            <a:endParaRPr b="1">
              <a:solidFill>
                <a:schemeClr val="accent3"/>
              </a:solidFill>
              <a:latin typeface="Roboto"/>
              <a:ea typeface="Roboto"/>
              <a:cs typeface="Roboto"/>
              <a:sym typeface="Roboto"/>
            </a:endParaRPr>
          </a:p>
          <a:p>
            <a:pPr indent="457200" lvl="0" marL="0" rtl="0" algn="l">
              <a:spcBef>
                <a:spcPts val="0"/>
              </a:spcBef>
              <a:spcAft>
                <a:spcPts val="0"/>
              </a:spcAft>
              <a:buNone/>
            </a:pPr>
            <a:r>
              <a:rPr b="1" lang="en">
                <a:solidFill>
                  <a:schemeClr val="accent3"/>
                </a:solidFill>
                <a:latin typeface="Roboto"/>
                <a:ea typeface="Roboto"/>
                <a:cs typeface="Roboto"/>
                <a:sym typeface="Roboto"/>
              </a:rPr>
              <a:t>calculated and update accordingly. </a:t>
            </a:r>
            <a:endParaRPr b="1">
              <a:solidFill>
                <a:schemeClr val="accent3"/>
              </a:solidFill>
            </a:endParaRPr>
          </a:p>
          <a:p>
            <a:pPr indent="0" lvl="0" marL="457200" rtl="0" algn="l">
              <a:spcBef>
                <a:spcPts val="0"/>
              </a:spcBef>
              <a:spcAft>
                <a:spcPts val="0"/>
              </a:spcAft>
              <a:buNone/>
            </a:pPr>
            <a:r>
              <a:t/>
            </a:r>
            <a:endParaRPr b="1">
              <a:solidFill>
                <a:schemeClr val="accent3"/>
              </a:solidFill>
              <a:latin typeface="Roboto"/>
              <a:ea typeface="Roboto"/>
              <a:cs typeface="Roboto"/>
              <a:sym typeface="Roboto"/>
            </a:endParaRPr>
          </a:p>
          <a:p>
            <a:pPr indent="0" lvl="0" marL="0" rtl="0" algn="l">
              <a:spcBef>
                <a:spcPts val="0"/>
              </a:spcBef>
              <a:spcAft>
                <a:spcPts val="0"/>
              </a:spcAft>
              <a:buNone/>
            </a:pPr>
            <a:r>
              <a:t/>
            </a:r>
            <a:endParaRPr b="1">
              <a:solidFill>
                <a:schemeClr val="accent3"/>
              </a:solidFill>
              <a:latin typeface="Roboto"/>
              <a:ea typeface="Roboto"/>
              <a:cs typeface="Roboto"/>
              <a:sym typeface="Roboto"/>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1" name="Shape 791"/>
        <p:cNvGrpSpPr/>
        <p:nvPr/>
      </p:nvGrpSpPr>
      <p:grpSpPr>
        <a:xfrm>
          <a:off x="0" y="0"/>
          <a:ext cx="0" cy="0"/>
          <a:chOff x="0" y="0"/>
          <a:chExt cx="0" cy="0"/>
        </a:xfrm>
      </p:grpSpPr>
      <p:graphicFrame>
        <p:nvGraphicFramePr>
          <p:cNvPr id="792" name="Google Shape;792;p96"/>
          <p:cNvGraphicFramePr/>
          <p:nvPr/>
        </p:nvGraphicFramePr>
        <p:xfrm>
          <a:off x="2816600" y="409725"/>
          <a:ext cx="3000000" cy="3000000"/>
        </p:xfrm>
        <a:graphic>
          <a:graphicData uri="http://schemas.openxmlformats.org/drawingml/2006/table">
            <a:tbl>
              <a:tblPr>
                <a:noFill/>
                <a:tableStyleId>{D242228F-8E5F-427D-A51F-C4B3B28217BF}</a:tableStyleId>
              </a:tblPr>
              <a:tblGrid>
                <a:gridCol w="750850"/>
                <a:gridCol w="750850"/>
              </a:tblGrid>
              <a:tr h="396200">
                <a:tc>
                  <a:txBody>
                    <a:bodyPr/>
                    <a:lstStyle/>
                    <a:p>
                      <a:pPr indent="0" lvl="0" marL="0" rtl="0" algn="ctr">
                        <a:spcBef>
                          <a:spcPts val="0"/>
                        </a:spcBef>
                        <a:spcAft>
                          <a:spcPts val="0"/>
                        </a:spcAft>
                        <a:buNone/>
                      </a:pPr>
                      <a:r>
                        <a:rPr lang="en"/>
                        <a:t>Key</a:t>
                      </a:r>
                      <a:endParaRPr/>
                    </a:p>
                  </a:txBody>
                  <a:tcPr marT="91425" marB="91425" marR="91425" marL="91425">
                    <a:solidFill>
                      <a:srgbClr val="B7B7B7"/>
                    </a:solidFill>
                  </a:tcPr>
                </a:tc>
                <a:tc>
                  <a:txBody>
                    <a:bodyPr/>
                    <a:lstStyle/>
                    <a:p>
                      <a:pPr indent="0" lvl="0" marL="0" rtl="0" algn="ctr">
                        <a:spcBef>
                          <a:spcPts val="0"/>
                        </a:spcBef>
                        <a:spcAft>
                          <a:spcPts val="0"/>
                        </a:spcAft>
                        <a:buNone/>
                      </a:pPr>
                      <a:r>
                        <a:rPr lang="en"/>
                        <a:t>Count</a:t>
                      </a:r>
                      <a:endParaRPr/>
                    </a:p>
                  </a:txBody>
                  <a:tcPr marT="91425" marB="91425" marR="91425" marL="91425">
                    <a:solidFill>
                      <a:srgbClr val="B7B7B7"/>
                    </a:solidFill>
                  </a:tcPr>
                </a:tc>
              </a:tr>
              <a:tr h="381000">
                <a:tc>
                  <a:txBody>
                    <a:bodyPr/>
                    <a:lstStyle/>
                    <a:p>
                      <a:pPr indent="0" lvl="0" marL="0" rtl="0" algn="ctr">
                        <a:spcBef>
                          <a:spcPts val="0"/>
                        </a:spcBef>
                        <a:spcAft>
                          <a:spcPts val="0"/>
                        </a:spcAft>
                        <a:buNone/>
                      </a:pPr>
                      <a:r>
                        <a:rPr lang="en"/>
                        <a:t>1</a:t>
                      </a:r>
                      <a:endParaRPr/>
                    </a:p>
                  </a:txBody>
                  <a:tcPr marT="91425" marB="91425" marR="91425" marL="91425"/>
                </a:tc>
                <a:tc>
                  <a:txBody>
                    <a:bodyPr/>
                    <a:lstStyle/>
                    <a:p>
                      <a:pPr indent="0" lvl="0" marL="0" rtl="0" algn="ctr">
                        <a:spcBef>
                          <a:spcPts val="0"/>
                        </a:spcBef>
                        <a:spcAft>
                          <a:spcPts val="0"/>
                        </a:spcAft>
                        <a:buNone/>
                      </a:pPr>
                      <a:r>
                        <a:rPr lang="en">
                          <a:solidFill>
                            <a:schemeClr val="accent3"/>
                          </a:solidFill>
                        </a:rPr>
                        <a:t>1</a:t>
                      </a:r>
                      <a:endParaRPr>
                        <a:solidFill>
                          <a:schemeClr val="accent3"/>
                        </a:solidFill>
                      </a:endParaRPr>
                    </a:p>
                  </a:txBody>
                  <a:tcPr marT="91425" marB="91425" marR="91425" marL="91425"/>
                </a:tc>
              </a:tr>
              <a:tr h="381000">
                <a:tc>
                  <a:txBody>
                    <a:bodyPr/>
                    <a:lstStyle/>
                    <a:p>
                      <a:pPr indent="0" lvl="0" marL="0" rtl="0" algn="ctr">
                        <a:spcBef>
                          <a:spcPts val="0"/>
                        </a:spcBef>
                        <a:spcAft>
                          <a:spcPts val="0"/>
                        </a:spcAft>
                        <a:buNone/>
                      </a:pPr>
                      <a:r>
                        <a:rPr lang="en"/>
                        <a:t>2</a:t>
                      </a:r>
                      <a:endParaRPr/>
                    </a:p>
                  </a:txBody>
                  <a:tcPr marT="91425" marB="91425" marR="91425" marL="91425"/>
                </a:tc>
                <a:tc>
                  <a:txBody>
                    <a:bodyPr/>
                    <a:lstStyle/>
                    <a:p>
                      <a:pPr indent="0" lvl="0" marL="0" rtl="0" algn="ctr">
                        <a:spcBef>
                          <a:spcPts val="0"/>
                        </a:spcBef>
                        <a:spcAft>
                          <a:spcPts val="0"/>
                        </a:spcAft>
                        <a:buNone/>
                      </a:pPr>
                      <a:r>
                        <a:rPr lang="en">
                          <a:solidFill>
                            <a:schemeClr val="accent1"/>
                          </a:solidFill>
                        </a:rPr>
                        <a:t>2</a:t>
                      </a:r>
                      <a:endParaRPr>
                        <a:solidFill>
                          <a:schemeClr val="accent1"/>
                        </a:solidFill>
                      </a:endParaRPr>
                    </a:p>
                  </a:txBody>
                  <a:tcPr marT="91425" marB="91425" marR="91425" marL="91425"/>
                </a:tc>
              </a:tr>
              <a:tr h="381000">
                <a:tc>
                  <a:txBody>
                    <a:bodyPr/>
                    <a:lstStyle/>
                    <a:p>
                      <a:pPr indent="0" lvl="0" marL="0" rtl="0" algn="ctr">
                        <a:spcBef>
                          <a:spcPts val="0"/>
                        </a:spcBef>
                        <a:spcAft>
                          <a:spcPts val="0"/>
                        </a:spcAft>
                        <a:buNone/>
                      </a:pPr>
                      <a:r>
                        <a:rPr lang="en"/>
                        <a:t>3</a:t>
                      </a:r>
                      <a:endParaRPr/>
                    </a:p>
                  </a:txBody>
                  <a:tcPr marT="91425" marB="91425" marR="91425" marL="91425"/>
                </a:tc>
                <a:tc>
                  <a:txBody>
                    <a:bodyPr/>
                    <a:lstStyle/>
                    <a:p>
                      <a:pPr indent="0" lvl="0" marL="0" rtl="0" algn="ctr">
                        <a:spcBef>
                          <a:spcPts val="0"/>
                        </a:spcBef>
                        <a:spcAft>
                          <a:spcPts val="0"/>
                        </a:spcAft>
                        <a:buNone/>
                      </a:pPr>
                      <a:r>
                        <a:rPr lang="en">
                          <a:solidFill>
                            <a:schemeClr val="accent2"/>
                          </a:solidFill>
                        </a:rPr>
                        <a:t>3</a:t>
                      </a:r>
                      <a:endParaRPr>
                        <a:solidFill>
                          <a:schemeClr val="accent2"/>
                        </a:solidFill>
                      </a:endParaRPr>
                    </a:p>
                  </a:txBody>
                  <a:tcPr marT="91425" marB="91425" marR="91425" marL="91425"/>
                </a:tc>
              </a:tr>
            </a:tbl>
          </a:graphicData>
        </a:graphic>
      </p:graphicFrame>
      <p:graphicFrame>
        <p:nvGraphicFramePr>
          <p:cNvPr id="793" name="Google Shape;793;p96"/>
          <p:cNvGraphicFramePr/>
          <p:nvPr/>
        </p:nvGraphicFramePr>
        <p:xfrm>
          <a:off x="5026675" y="409725"/>
          <a:ext cx="3000000" cy="3000000"/>
        </p:xfrm>
        <a:graphic>
          <a:graphicData uri="http://schemas.openxmlformats.org/drawingml/2006/table">
            <a:tbl>
              <a:tblPr>
                <a:noFill/>
                <a:tableStyleId>{D242228F-8E5F-427D-A51F-C4B3B28217BF}</a:tableStyleId>
              </a:tblPr>
              <a:tblGrid>
                <a:gridCol w="690275"/>
                <a:gridCol w="811425"/>
              </a:tblGrid>
              <a:tr h="396200">
                <a:tc>
                  <a:txBody>
                    <a:bodyPr/>
                    <a:lstStyle/>
                    <a:p>
                      <a:pPr indent="0" lvl="0" marL="0" rtl="0" algn="ctr">
                        <a:spcBef>
                          <a:spcPts val="0"/>
                        </a:spcBef>
                        <a:spcAft>
                          <a:spcPts val="0"/>
                        </a:spcAft>
                        <a:buNone/>
                      </a:pPr>
                      <a:r>
                        <a:rPr lang="en"/>
                        <a:t>Key</a:t>
                      </a:r>
                      <a:endParaRPr/>
                    </a:p>
                  </a:txBody>
                  <a:tcPr marT="91425" marB="91425" marR="91425" marL="91425">
                    <a:solidFill>
                      <a:srgbClr val="B7B7B7"/>
                    </a:solidFill>
                  </a:tcPr>
                </a:tc>
                <a:tc>
                  <a:txBody>
                    <a:bodyPr/>
                    <a:lstStyle/>
                    <a:p>
                      <a:pPr indent="0" lvl="0" marL="0" rtl="0" algn="ctr">
                        <a:spcBef>
                          <a:spcPts val="0"/>
                        </a:spcBef>
                        <a:spcAft>
                          <a:spcPts val="0"/>
                        </a:spcAft>
                        <a:buNone/>
                      </a:pPr>
                      <a:r>
                        <a:rPr lang="en"/>
                        <a:t>Start</a:t>
                      </a:r>
                      <a:endParaRPr/>
                    </a:p>
                  </a:txBody>
                  <a:tcPr marT="91425" marB="91425" marR="91425" marL="91425">
                    <a:solidFill>
                      <a:srgbClr val="B7B7B7"/>
                    </a:solidFill>
                  </a:tcPr>
                </a:tc>
              </a:tr>
              <a:tr h="381000">
                <a:tc>
                  <a:txBody>
                    <a:bodyPr/>
                    <a:lstStyle/>
                    <a:p>
                      <a:pPr indent="0" lvl="0" marL="0" rtl="0" algn="ctr">
                        <a:spcBef>
                          <a:spcPts val="0"/>
                        </a:spcBef>
                        <a:spcAft>
                          <a:spcPts val="0"/>
                        </a:spcAft>
                        <a:buNone/>
                      </a:pPr>
                      <a:r>
                        <a:rPr lang="en"/>
                        <a:t>1</a:t>
                      </a:r>
                      <a:endParaRPr/>
                    </a:p>
                  </a:txBody>
                  <a:tcPr marT="91425" marB="91425" marR="91425" marL="91425"/>
                </a:tc>
                <a:tc>
                  <a:txBody>
                    <a:bodyPr/>
                    <a:lstStyle/>
                    <a:p>
                      <a:pPr indent="0" lvl="0" marL="0" rtl="0" algn="ctr">
                        <a:spcBef>
                          <a:spcPts val="0"/>
                        </a:spcBef>
                        <a:spcAft>
                          <a:spcPts val="0"/>
                        </a:spcAft>
                        <a:buNone/>
                      </a:pPr>
                      <a:r>
                        <a:rPr lang="en"/>
                        <a:t>2</a:t>
                      </a:r>
                      <a:endParaRPr/>
                    </a:p>
                  </a:txBody>
                  <a:tcPr marT="91425" marB="91425" marR="91425" marL="91425"/>
                </a:tc>
              </a:tr>
              <a:tr h="381000">
                <a:tc>
                  <a:txBody>
                    <a:bodyPr/>
                    <a:lstStyle/>
                    <a:p>
                      <a:pPr indent="0" lvl="0" marL="0" rtl="0" algn="ctr">
                        <a:spcBef>
                          <a:spcPts val="0"/>
                        </a:spcBef>
                        <a:spcAft>
                          <a:spcPts val="0"/>
                        </a:spcAft>
                        <a:buNone/>
                      </a:pPr>
                      <a:r>
                        <a:rPr lang="en"/>
                        <a:t>2</a:t>
                      </a:r>
                      <a:endParaRPr/>
                    </a:p>
                  </a:txBody>
                  <a:tcPr marT="91425" marB="91425" marR="91425" marL="91425"/>
                </a:tc>
                <a:tc>
                  <a:txBody>
                    <a:bodyPr/>
                    <a:lstStyle/>
                    <a:p>
                      <a:pPr indent="0" lvl="0" marL="0" rtl="0" algn="ctr">
                        <a:spcBef>
                          <a:spcPts val="0"/>
                        </a:spcBef>
                        <a:spcAft>
                          <a:spcPts val="0"/>
                        </a:spcAft>
                        <a:buNone/>
                      </a:pPr>
                      <a:r>
                        <a:rPr lang="en"/>
                        <a:t>3</a:t>
                      </a:r>
                      <a:endParaRPr u="sng"/>
                    </a:p>
                  </a:txBody>
                  <a:tcPr marT="91425" marB="91425" marR="91425" marL="91425"/>
                </a:tc>
              </a:tr>
              <a:tr h="381000">
                <a:tc>
                  <a:txBody>
                    <a:bodyPr/>
                    <a:lstStyle/>
                    <a:p>
                      <a:pPr indent="0" lvl="0" marL="0" rtl="0" algn="ctr">
                        <a:spcBef>
                          <a:spcPts val="0"/>
                        </a:spcBef>
                        <a:spcAft>
                          <a:spcPts val="0"/>
                        </a:spcAft>
                        <a:buNone/>
                      </a:pPr>
                      <a:r>
                        <a:rPr lang="en"/>
                        <a:t>3</a:t>
                      </a:r>
                      <a:endParaRPr/>
                    </a:p>
                  </a:txBody>
                  <a:tcPr marT="91425" marB="91425" marR="91425" marL="91425"/>
                </a:tc>
                <a:tc>
                  <a:txBody>
                    <a:bodyPr/>
                    <a:lstStyle/>
                    <a:p>
                      <a:pPr indent="0" lvl="0" marL="0" rtl="0" algn="ctr">
                        <a:spcBef>
                          <a:spcPts val="0"/>
                        </a:spcBef>
                        <a:spcAft>
                          <a:spcPts val="0"/>
                        </a:spcAft>
                        <a:buNone/>
                      </a:pPr>
                      <a:r>
                        <a:rPr lang="en"/>
                        <a:t>5</a:t>
                      </a:r>
                      <a:endParaRPr/>
                    </a:p>
                  </a:txBody>
                  <a:tcPr marT="91425" marB="91425" marR="91425" marL="91425"/>
                </a:tc>
              </a:tr>
            </a:tbl>
          </a:graphicData>
        </a:graphic>
      </p:graphicFrame>
      <p:graphicFrame>
        <p:nvGraphicFramePr>
          <p:cNvPr id="794" name="Google Shape;794;p96"/>
          <p:cNvGraphicFramePr/>
          <p:nvPr/>
        </p:nvGraphicFramePr>
        <p:xfrm>
          <a:off x="606525" y="409733"/>
          <a:ext cx="3000000" cy="3000000"/>
        </p:xfrm>
        <a:graphic>
          <a:graphicData uri="http://schemas.openxmlformats.org/drawingml/2006/table">
            <a:tbl>
              <a:tblPr>
                <a:noFill/>
                <a:tableStyleId>{D242228F-8E5F-427D-A51F-C4B3B28217BF}</a:tableStyleId>
              </a:tblPr>
              <a:tblGrid>
                <a:gridCol w="750850"/>
                <a:gridCol w="750850"/>
              </a:tblGrid>
              <a:tr h="257000">
                <a:tc>
                  <a:txBody>
                    <a:bodyPr/>
                    <a:lstStyle/>
                    <a:p>
                      <a:pPr indent="0" lvl="0" marL="0" rtl="0" algn="ctr">
                        <a:spcBef>
                          <a:spcPts val="0"/>
                        </a:spcBef>
                        <a:spcAft>
                          <a:spcPts val="0"/>
                        </a:spcAft>
                        <a:buNone/>
                      </a:pPr>
                      <a:r>
                        <a:rPr lang="en"/>
                        <a:t>Key</a:t>
                      </a:r>
                      <a:endParaRPr/>
                    </a:p>
                  </a:txBody>
                  <a:tcPr marT="91425" marB="91425" marR="91425" marL="91425">
                    <a:solidFill>
                      <a:srgbClr val="CCCCCC"/>
                    </a:solidFill>
                  </a:tcPr>
                </a:tc>
                <a:tc>
                  <a:txBody>
                    <a:bodyPr/>
                    <a:lstStyle/>
                    <a:p>
                      <a:pPr indent="0" lvl="0" marL="0" rtl="0" algn="ctr">
                        <a:spcBef>
                          <a:spcPts val="0"/>
                        </a:spcBef>
                        <a:spcAft>
                          <a:spcPts val="0"/>
                        </a:spcAft>
                        <a:buNone/>
                      </a:pPr>
                      <a:r>
                        <a:rPr lang="en"/>
                        <a:t>Val</a:t>
                      </a:r>
                      <a:endParaRPr/>
                    </a:p>
                  </a:txBody>
                  <a:tcPr marT="91425" marB="91425" marR="91425" marL="91425">
                    <a:solidFill>
                      <a:srgbClr val="CCCCCC"/>
                    </a:solidFill>
                  </a:tcPr>
                </a:tc>
              </a:tr>
              <a:tr h="348025">
                <a:tc>
                  <a:txBody>
                    <a:bodyPr/>
                    <a:lstStyle/>
                    <a:p>
                      <a:pPr indent="0" lvl="0" marL="0" rtl="0" algn="ctr">
                        <a:spcBef>
                          <a:spcPts val="0"/>
                        </a:spcBef>
                        <a:spcAft>
                          <a:spcPts val="0"/>
                        </a:spcAft>
                        <a:buNone/>
                      </a:pPr>
                      <a:r>
                        <a:rPr lang="en"/>
                        <a:t>2</a:t>
                      </a:r>
                      <a:endParaRPr/>
                    </a:p>
                  </a:txBody>
                  <a:tcPr marT="91425" marB="91425" marR="91425" marL="91425"/>
                </a:tc>
                <a:tc>
                  <a:txBody>
                    <a:bodyPr/>
                    <a:lstStyle/>
                    <a:p>
                      <a:pPr indent="0" lvl="0" marL="0" rtl="0" algn="ctr">
                        <a:spcBef>
                          <a:spcPts val="0"/>
                        </a:spcBef>
                        <a:spcAft>
                          <a:spcPts val="0"/>
                        </a:spcAft>
                        <a:buNone/>
                      </a:pPr>
                      <a:r>
                        <a:rPr lang="en"/>
                        <a:t>A</a:t>
                      </a:r>
                      <a:endParaRPr/>
                    </a:p>
                  </a:txBody>
                  <a:tcPr marT="91425" marB="91425" marR="91425" marL="91425"/>
                </a:tc>
              </a:tr>
              <a:tr h="348025">
                <a:tc>
                  <a:txBody>
                    <a:bodyPr/>
                    <a:lstStyle/>
                    <a:p>
                      <a:pPr indent="0" lvl="0" marL="0" rtl="0" algn="ctr">
                        <a:spcBef>
                          <a:spcPts val="0"/>
                        </a:spcBef>
                        <a:spcAft>
                          <a:spcPts val="0"/>
                        </a:spcAft>
                        <a:buNone/>
                      </a:pPr>
                      <a:r>
                        <a:rPr lang="en"/>
                        <a:t>3</a:t>
                      </a:r>
                      <a:endParaRPr/>
                    </a:p>
                  </a:txBody>
                  <a:tcPr marT="91425" marB="91425" marR="91425" marL="91425"/>
                </a:tc>
                <a:tc>
                  <a:txBody>
                    <a:bodyPr/>
                    <a:lstStyle/>
                    <a:p>
                      <a:pPr indent="0" lvl="0" marL="0" rtl="0" algn="ctr">
                        <a:spcBef>
                          <a:spcPts val="0"/>
                        </a:spcBef>
                        <a:spcAft>
                          <a:spcPts val="0"/>
                        </a:spcAft>
                        <a:buNone/>
                      </a:pPr>
                      <a:r>
                        <a:rPr lang="en"/>
                        <a:t>B</a:t>
                      </a:r>
                      <a:endParaRPr/>
                    </a:p>
                  </a:txBody>
                  <a:tcPr marT="91425" marB="91425" marR="91425" marL="91425"/>
                </a:tc>
              </a:tr>
              <a:tr h="348025">
                <a:tc>
                  <a:txBody>
                    <a:bodyPr/>
                    <a:lstStyle/>
                    <a:p>
                      <a:pPr indent="0" lvl="0" marL="0" rtl="0" algn="ctr">
                        <a:spcBef>
                          <a:spcPts val="0"/>
                        </a:spcBef>
                        <a:spcAft>
                          <a:spcPts val="0"/>
                        </a:spcAft>
                        <a:buNone/>
                      </a:pPr>
                      <a:r>
                        <a:rPr lang="en"/>
                        <a:t>1</a:t>
                      </a:r>
                      <a:endParaRPr/>
                    </a:p>
                  </a:txBody>
                  <a:tcPr marT="91425" marB="91425" marR="91425" marL="91425"/>
                </a:tc>
                <a:tc>
                  <a:txBody>
                    <a:bodyPr/>
                    <a:lstStyle/>
                    <a:p>
                      <a:pPr indent="0" lvl="0" marL="0" rtl="0" algn="ctr">
                        <a:spcBef>
                          <a:spcPts val="0"/>
                        </a:spcBef>
                        <a:spcAft>
                          <a:spcPts val="0"/>
                        </a:spcAft>
                        <a:buNone/>
                      </a:pPr>
                      <a:r>
                        <a:rPr lang="en"/>
                        <a:t>C</a:t>
                      </a:r>
                      <a:endParaRPr/>
                    </a:p>
                  </a:txBody>
                  <a:tcPr marT="91425" marB="91425" marR="91425" marL="91425"/>
                </a:tc>
              </a:tr>
              <a:tr h="348025">
                <a:tc>
                  <a:txBody>
                    <a:bodyPr/>
                    <a:lstStyle/>
                    <a:p>
                      <a:pPr indent="0" lvl="0" marL="0" rtl="0" algn="ctr">
                        <a:spcBef>
                          <a:spcPts val="0"/>
                        </a:spcBef>
                        <a:spcAft>
                          <a:spcPts val="0"/>
                        </a:spcAft>
                        <a:buNone/>
                      </a:pPr>
                      <a:r>
                        <a:rPr lang="en"/>
                        <a:t>3</a:t>
                      </a:r>
                      <a:endParaRPr/>
                    </a:p>
                  </a:txBody>
                  <a:tcPr marT="91425" marB="91425" marR="91425" marL="91425"/>
                </a:tc>
                <a:tc>
                  <a:txBody>
                    <a:bodyPr/>
                    <a:lstStyle/>
                    <a:p>
                      <a:pPr indent="0" lvl="0" marL="0" rtl="0" algn="ctr">
                        <a:spcBef>
                          <a:spcPts val="0"/>
                        </a:spcBef>
                        <a:spcAft>
                          <a:spcPts val="0"/>
                        </a:spcAft>
                        <a:buNone/>
                      </a:pPr>
                      <a:r>
                        <a:rPr lang="en"/>
                        <a:t>D</a:t>
                      </a:r>
                      <a:endParaRPr/>
                    </a:p>
                  </a:txBody>
                  <a:tcPr marT="91425" marB="91425" marR="91425" marL="91425"/>
                </a:tc>
              </a:tr>
              <a:tr h="348025">
                <a:tc>
                  <a:txBody>
                    <a:bodyPr/>
                    <a:lstStyle/>
                    <a:p>
                      <a:pPr indent="0" lvl="0" marL="0" rtl="0" algn="ctr">
                        <a:spcBef>
                          <a:spcPts val="0"/>
                        </a:spcBef>
                        <a:spcAft>
                          <a:spcPts val="0"/>
                        </a:spcAft>
                        <a:buNone/>
                      </a:pPr>
                      <a:r>
                        <a:rPr lang="en"/>
                        <a:t>1</a:t>
                      </a:r>
                      <a:endParaRPr/>
                    </a:p>
                  </a:txBody>
                  <a:tcPr marT="91425" marB="91425" marR="91425" marL="91425"/>
                </a:tc>
                <a:tc>
                  <a:txBody>
                    <a:bodyPr/>
                    <a:lstStyle/>
                    <a:p>
                      <a:pPr indent="0" lvl="0" marL="0" rtl="0" algn="ctr">
                        <a:spcBef>
                          <a:spcPts val="0"/>
                        </a:spcBef>
                        <a:spcAft>
                          <a:spcPts val="0"/>
                        </a:spcAft>
                        <a:buNone/>
                      </a:pPr>
                      <a:r>
                        <a:rPr lang="en"/>
                        <a:t>E</a:t>
                      </a:r>
                      <a:endParaRPr/>
                    </a:p>
                  </a:txBody>
                  <a:tcPr marT="91425" marB="91425" marR="91425" marL="91425"/>
                </a:tc>
              </a:tr>
            </a:tbl>
          </a:graphicData>
        </a:graphic>
      </p:graphicFrame>
      <p:sp>
        <p:nvSpPr>
          <p:cNvPr id="795" name="Google Shape;795;p96"/>
          <p:cNvSpPr txBox="1"/>
          <p:nvPr/>
        </p:nvSpPr>
        <p:spPr>
          <a:xfrm>
            <a:off x="2926200" y="2169000"/>
            <a:ext cx="1282500" cy="454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0B5394"/>
                </a:solidFill>
                <a:latin typeface="Roboto"/>
                <a:ea typeface="Roboto"/>
                <a:cs typeface="Roboto"/>
                <a:sym typeface="Roboto"/>
              </a:rPr>
              <a:t>Tally Counts</a:t>
            </a:r>
            <a:endParaRPr>
              <a:solidFill>
                <a:srgbClr val="0B5394"/>
              </a:solidFill>
              <a:latin typeface="Roboto"/>
              <a:ea typeface="Roboto"/>
              <a:cs typeface="Roboto"/>
              <a:sym typeface="Roboto"/>
            </a:endParaRPr>
          </a:p>
        </p:txBody>
      </p:sp>
      <p:sp>
        <p:nvSpPr>
          <p:cNvPr id="796" name="Google Shape;796;p96"/>
          <p:cNvSpPr txBox="1"/>
          <p:nvPr/>
        </p:nvSpPr>
        <p:spPr>
          <a:xfrm>
            <a:off x="5192225" y="2180550"/>
            <a:ext cx="1170600" cy="43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B5394"/>
                </a:solidFill>
                <a:latin typeface="Roboto"/>
                <a:ea typeface="Roboto"/>
                <a:cs typeface="Roboto"/>
                <a:sym typeface="Roboto"/>
              </a:rPr>
              <a:t>Start Index</a:t>
            </a:r>
            <a:endParaRPr>
              <a:solidFill>
                <a:srgbClr val="0B5394"/>
              </a:solidFill>
              <a:latin typeface="Roboto"/>
              <a:ea typeface="Roboto"/>
              <a:cs typeface="Roboto"/>
              <a:sym typeface="Roboto"/>
            </a:endParaRPr>
          </a:p>
        </p:txBody>
      </p:sp>
      <p:sp>
        <p:nvSpPr>
          <p:cNvPr id="797" name="Google Shape;797;p96"/>
          <p:cNvSpPr txBox="1"/>
          <p:nvPr/>
        </p:nvSpPr>
        <p:spPr>
          <a:xfrm>
            <a:off x="716125" y="2997500"/>
            <a:ext cx="1282500" cy="454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0B5394"/>
                </a:solidFill>
                <a:latin typeface="Roboto"/>
                <a:ea typeface="Roboto"/>
                <a:cs typeface="Roboto"/>
                <a:sym typeface="Roboto"/>
              </a:rPr>
              <a:t>Unsorted</a:t>
            </a:r>
            <a:endParaRPr>
              <a:solidFill>
                <a:srgbClr val="0B5394"/>
              </a:solidFill>
              <a:latin typeface="Roboto"/>
              <a:ea typeface="Roboto"/>
              <a:cs typeface="Roboto"/>
              <a:sym typeface="Roboto"/>
            </a:endParaRPr>
          </a:p>
        </p:txBody>
      </p:sp>
      <p:graphicFrame>
        <p:nvGraphicFramePr>
          <p:cNvPr id="798" name="Google Shape;798;p96"/>
          <p:cNvGraphicFramePr/>
          <p:nvPr/>
        </p:nvGraphicFramePr>
        <p:xfrm>
          <a:off x="7236750" y="409733"/>
          <a:ext cx="3000000" cy="3000000"/>
        </p:xfrm>
        <a:graphic>
          <a:graphicData uri="http://schemas.openxmlformats.org/drawingml/2006/table">
            <a:tbl>
              <a:tblPr>
                <a:noFill/>
                <a:tableStyleId>{D242228F-8E5F-427D-A51F-C4B3B28217BF}</a:tableStyleId>
              </a:tblPr>
              <a:tblGrid>
                <a:gridCol w="500575"/>
                <a:gridCol w="500575"/>
                <a:gridCol w="500575"/>
              </a:tblGrid>
              <a:tr h="257000">
                <a:tc>
                  <a:txBody>
                    <a:bodyPr/>
                    <a:lstStyle/>
                    <a:p>
                      <a:pPr indent="0" lvl="0" marL="0" rtl="0" algn="ctr">
                        <a:spcBef>
                          <a:spcPts val="0"/>
                        </a:spcBef>
                        <a:spcAft>
                          <a:spcPts val="0"/>
                        </a:spcAft>
                        <a:buNone/>
                      </a:pPr>
                      <a:r>
                        <a:rPr lang="en" sz="1000"/>
                        <a:t>Index</a:t>
                      </a:r>
                      <a:endParaRPr sz="1000"/>
                    </a:p>
                  </a:txBody>
                  <a:tcPr marT="91425" marB="91425" marR="91425" marL="91425" anchor="b">
                    <a:solidFill>
                      <a:srgbClr val="CCCCCC"/>
                    </a:solidFill>
                  </a:tcPr>
                </a:tc>
                <a:tc>
                  <a:txBody>
                    <a:bodyPr/>
                    <a:lstStyle/>
                    <a:p>
                      <a:pPr indent="0" lvl="0" marL="0" rtl="0" algn="ctr">
                        <a:spcBef>
                          <a:spcPts val="0"/>
                        </a:spcBef>
                        <a:spcAft>
                          <a:spcPts val="0"/>
                        </a:spcAft>
                        <a:buNone/>
                      </a:pPr>
                      <a:r>
                        <a:rPr lang="en"/>
                        <a:t>Key</a:t>
                      </a:r>
                      <a:endParaRPr/>
                    </a:p>
                  </a:txBody>
                  <a:tcPr marT="91425" marB="91425" marR="91425" marL="91425">
                    <a:solidFill>
                      <a:srgbClr val="CCCCCC"/>
                    </a:solidFill>
                  </a:tcPr>
                </a:tc>
                <a:tc>
                  <a:txBody>
                    <a:bodyPr/>
                    <a:lstStyle/>
                    <a:p>
                      <a:pPr indent="0" lvl="0" marL="0" rtl="0" algn="ctr">
                        <a:spcBef>
                          <a:spcPts val="0"/>
                        </a:spcBef>
                        <a:spcAft>
                          <a:spcPts val="0"/>
                        </a:spcAft>
                        <a:buNone/>
                      </a:pPr>
                      <a:r>
                        <a:rPr lang="en"/>
                        <a:t>Val</a:t>
                      </a:r>
                      <a:endParaRPr/>
                    </a:p>
                  </a:txBody>
                  <a:tcPr marT="91425" marB="91425" marR="91425" marL="91425">
                    <a:solidFill>
                      <a:srgbClr val="CCCCCC"/>
                    </a:solidFill>
                  </a:tcPr>
                </a:tc>
              </a:tr>
              <a:tr h="348025">
                <a:tc>
                  <a:txBody>
                    <a:bodyPr/>
                    <a:lstStyle/>
                    <a:p>
                      <a:pPr indent="0" lvl="0" marL="0" rtl="0" algn="ctr">
                        <a:spcBef>
                          <a:spcPts val="0"/>
                        </a:spcBef>
                        <a:spcAft>
                          <a:spcPts val="0"/>
                        </a:spcAft>
                        <a:buNone/>
                      </a:pPr>
                      <a:r>
                        <a:rPr lang="en"/>
                        <a:t>0</a:t>
                      </a:r>
                      <a:endParaRPr/>
                    </a:p>
                  </a:txBody>
                  <a:tcPr marT="91425" marB="91425" marR="91425" marL="91425"/>
                </a:tc>
                <a:tc>
                  <a:txBody>
                    <a:bodyPr/>
                    <a:lstStyle/>
                    <a:p>
                      <a:pPr indent="0" lvl="0" marL="0" rtl="0" algn="ctr">
                        <a:spcBef>
                          <a:spcPts val="0"/>
                        </a:spcBef>
                        <a:spcAft>
                          <a:spcPts val="0"/>
                        </a:spcAft>
                        <a:buNone/>
                      </a:pPr>
                      <a:r>
                        <a:rPr lang="en"/>
                        <a:t>1</a:t>
                      </a:r>
                      <a:endParaRPr/>
                    </a:p>
                  </a:txBody>
                  <a:tcPr marT="91425" marB="91425" marR="91425" marL="91425"/>
                </a:tc>
                <a:tc>
                  <a:txBody>
                    <a:bodyPr/>
                    <a:lstStyle/>
                    <a:p>
                      <a:pPr indent="0" lvl="0" marL="0" rtl="0" algn="ctr">
                        <a:spcBef>
                          <a:spcPts val="0"/>
                        </a:spcBef>
                        <a:spcAft>
                          <a:spcPts val="0"/>
                        </a:spcAft>
                        <a:buNone/>
                      </a:pPr>
                      <a:r>
                        <a:rPr lang="en"/>
                        <a:t>C</a:t>
                      </a:r>
                      <a:endParaRPr/>
                    </a:p>
                  </a:txBody>
                  <a:tcPr marT="91425" marB="91425" marR="91425" marL="91425"/>
                </a:tc>
              </a:tr>
              <a:tr h="348025">
                <a:tc>
                  <a:txBody>
                    <a:bodyPr/>
                    <a:lstStyle/>
                    <a:p>
                      <a:pPr indent="0" lvl="0" marL="0" rtl="0" algn="ctr">
                        <a:spcBef>
                          <a:spcPts val="0"/>
                        </a:spcBef>
                        <a:spcAft>
                          <a:spcPts val="0"/>
                        </a:spcAft>
                        <a:buNone/>
                      </a:pPr>
                      <a:r>
                        <a:rPr lang="en"/>
                        <a:t>1</a:t>
                      </a:r>
                      <a:endParaRPr/>
                    </a:p>
                  </a:txBody>
                  <a:tcPr marT="91425" marB="91425" marR="91425" marL="91425"/>
                </a:tc>
                <a:tc>
                  <a:txBody>
                    <a:bodyPr/>
                    <a:lstStyle/>
                    <a:p>
                      <a:pPr indent="0" lvl="0" marL="0" rtl="0" algn="ctr">
                        <a:spcBef>
                          <a:spcPts val="0"/>
                        </a:spcBef>
                        <a:spcAft>
                          <a:spcPts val="0"/>
                        </a:spcAft>
                        <a:buNone/>
                      </a:pPr>
                      <a:r>
                        <a:rPr lang="en"/>
                        <a:t>1</a:t>
                      </a:r>
                      <a:endParaRPr/>
                    </a:p>
                  </a:txBody>
                  <a:tcPr marT="91425" marB="91425" marR="91425" marL="91425"/>
                </a:tc>
                <a:tc>
                  <a:txBody>
                    <a:bodyPr/>
                    <a:lstStyle/>
                    <a:p>
                      <a:pPr indent="0" lvl="0" marL="0" rtl="0" algn="ctr">
                        <a:spcBef>
                          <a:spcPts val="0"/>
                        </a:spcBef>
                        <a:spcAft>
                          <a:spcPts val="0"/>
                        </a:spcAft>
                        <a:buNone/>
                      </a:pPr>
                      <a:r>
                        <a:rPr lang="en"/>
                        <a:t>E</a:t>
                      </a:r>
                      <a:endParaRPr/>
                    </a:p>
                  </a:txBody>
                  <a:tcPr marT="91425" marB="91425" marR="91425" marL="91425"/>
                </a:tc>
              </a:tr>
              <a:tr h="348025">
                <a:tc>
                  <a:txBody>
                    <a:bodyPr/>
                    <a:lstStyle/>
                    <a:p>
                      <a:pPr indent="0" lvl="0" marL="0" rtl="0" algn="ctr">
                        <a:spcBef>
                          <a:spcPts val="0"/>
                        </a:spcBef>
                        <a:spcAft>
                          <a:spcPts val="0"/>
                        </a:spcAft>
                        <a:buNone/>
                      </a:pPr>
                      <a:r>
                        <a:rPr lang="en"/>
                        <a:t>2</a:t>
                      </a:r>
                      <a:endParaRPr/>
                    </a:p>
                  </a:txBody>
                  <a:tcPr marT="91425" marB="91425" marR="91425" marL="91425"/>
                </a:tc>
                <a:tc>
                  <a:txBody>
                    <a:bodyPr/>
                    <a:lstStyle/>
                    <a:p>
                      <a:pPr indent="0" lvl="0" marL="0" rtl="0" algn="ctr">
                        <a:spcBef>
                          <a:spcPts val="0"/>
                        </a:spcBef>
                        <a:spcAft>
                          <a:spcPts val="0"/>
                        </a:spcAft>
                        <a:buNone/>
                      </a:pPr>
                      <a:r>
                        <a:rPr lang="en"/>
                        <a:t>2</a:t>
                      </a:r>
                      <a:endParaRPr/>
                    </a:p>
                  </a:txBody>
                  <a:tcPr marT="91425" marB="91425" marR="91425" marL="91425"/>
                </a:tc>
                <a:tc>
                  <a:txBody>
                    <a:bodyPr/>
                    <a:lstStyle/>
                    <a:p>
                      <a:pPr indent="0" lvl="0" marL="0" rtl="0" algn="ctr">
                        <a:spcBef>
                          <a:spcPts val="0"/>
                        </a:spcBef>
                        <a:spcAft>
                          <a:spcPts val="0"/>
                        </a:spcAft>
                        <a:buNone/>
                      </a:pPr>
                      <a:r>
                        <a:rPr lang="en"/>
                        <a:t>A</a:t>
                      </a:r>
                      <a:endParaRPr/>
                    </a:p>
                  </a:txBody>
                  <a:tcPr marT="91425" marB="91425" marR="91425" marL="91425"/>
                </a:tc>
              </a:tr>
              <a:tr h="348025">
                <a:tc>
                  <a:txBody>
                    <a:bodyPr/>
                    <a:lstStyle/>
                    <a:p>
                      <a:pPr indent="0" lvl="0" marL="0" rtl="0" algn="ctr">
                        <a:spcBef>
                          <a:spcPts val="0"/>
                        </a:spcBef>
                        <a:spcAft>
                          <a:spcPts val="0"/>
                        </a:spcAft>
                        <a:buNone/>
                      </a:pPr>
                      <a:r>
                        <a:rPr lang="en"/>
                        <a:t>3</a:t>
                      </a:r>
                      <a:endParaRPr/>
                    </a:p>
                  </a:txBody>
                  <a:tcPr marT="91425" marB="91425" marR="91425" marL="91425"/>
                </a:tc>
                <a:tc>
                  <a:txBody>
                    <a:bodyPr/>
                    <a:lstStyle/>
                    <a:p>
                      <a:pPr indent="0" lvl="0" marL="0" rtl="0" algn="ctr">
                        <a:spcBef>
                          <a:spcPts val="0"/>
                        </a:spcBef>
                        <a:spcAft>
                          <a:spcPts val="0"/>
                        </a:spcAft>
                        <a:buNone/>
                      </a:pPr>
                      <a:r>
                        <a:rPr lang="en"/>
                        <a:t>3</a:t>
                      </a:r>
                      <a:endParaRPr/>
                    </a:p>
                  </a:txBody>
                  <a:tcPr marT="91425" marB="91425" marR="91425" marL="91425"/>
                </a:tc>
                <a:tc>
                  <a:txBody>
                    <a:bodyPr/>
                    <a:lstStyle/>
                    <a:p>
                      <a:pPr indent="0" lvl="0" marL="0" rtl="0" algn="ctr">
                        <a:spcBef>
                          <a:spcPts val="0"/>
                        </a:spcBef>
                        <a:spcAft>
                          <a:spcPts val="0"/>
                        </a:spcAft>
                        <a:buNone/>
                      </a:pPr>
                      <a:r>
                        <a:rPr lang="en"/>
                        <a:t>B</a:t>
                      </a:r>
                      <a:endParaRPr/>
                    </a:p>
                  </a:txBody>
                  <a:tcPr marT="91425" marB="91425" marR="91425" marL="91425"/>
                </a:tc>
              </a:tr>
              <a:tr h="348025">
                <a:tc>
                  <a:txBody>
                    <a:bodyPr/>
                    <a:lstStyle/>
                    <a:p>
                      <a:pPr indent="0" lvl="0" marL="0" rtl="0" algn="ctr">
                        <a:spcBef>
                          <a:spcPts val="0"/>
                        </a:spcBef>
                        <a:spcAft>
                          <a:spcPts val="0"/>
                        </a:spcAft>
                        <a:buNone/>
                      </a:pPr>
                      <a:r>
                        <a:rPr lang="en"/>
                        <a:t>4</a:t>
                      </a:r>
                      <a:endParaRPr/>
                    </a:p>
                  </a:txBody>
                  <a:tcPr marT="91425" marB="91425" marR="91425" marL="91425"/>
                </a:tc>
                <a:tc>
                  <a:txBody>
                    <a:bodyPr/>
                    <a:lstStyle/>
                    <a:p>
                      <a:pPr indent="0" lvl="0" marL="0" rtl="0" algn="ctr">
                        <a:spcBef>
                          <a:spcPts val="0"/>
                        </a:spcBef>
                        <a:spcAft>
                          <a:spcPts val="0"/>
                        </a:spcAft>
                        <a:buNone/>
                      </a:pPr>
                      <a:r>
                        <a:rPr lang="en"/>
                        <a:t>3</a:t>
                      </a:r>
                      <a:endParaRPr/>
                    </a:p>
                  </a:txBody>
                  <a:tcPr marT="91425" marB="91425" marR="91425" marL="91425"/>
                </a:tc>
                <a:tc>
                  <a:txBody>
                    <a:bodyPr/>
                    <a:lstStyle/>
                    <a:p>
                      <a:pPr indent="0" lvl="0" marL="0" rtl="0" algn="ctr">
                        <a:spcBef>
                          <a:spcPts val="0"/>
                        </a:spcBef>
                        <a:spcAft>
                          <a:spcPts val="0"/>
                        </a:spcAft>
                        <a:buNone/>
                      </a:pPr>
                      <a:r>
                        <a:rPr lang="en"/>
                        <a:t>D</a:t>
                      </a:r>
                      <a:endParaRPr/>
                    </a:p>
                  </a:txBody>
                  <a:tcPr marT="91425" marB="91425" marR="91425" marL="91425"/>
                </a:tc>
              </a:tr>
            </a:tbl>
          </a:graphicData>
        </a:graphic>
      </p:graphicFrame>
      <p:sp>
        <p:nvSpPr>
          <p:cNvPr id="799" name="Google Shape;799;p96"/>
          <p:cNvSpPr txBox="1"/>
          <p:nvPr/>
        </p:nvSpPr>
        <p:spPr>
          <a:xfrm>
            <a:off x="7402313" y="2874975"/>
            <a:ext cx="1170600" cy="43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0B5394"/>
                </a:solidFill>
                <a:latin typeface="Roboto"/>
                <a:ea typeface="Roboto"/>
                <a:cs typeface="Roboto"/>
                <a:sym typeface="Roboto"/>
              </a:rPr>
              <a:t>Sorted!</a:t>
            </a:r>
            <a:endParaRPr>
              <a:solidFill>
                <a:srgbClr val="0B5394"/>
              </a:solidFill>
              <a:latin typeface="Roboto"/>
              <a:ea typeface="Roboto"/>
              <a:cs typeface="Roboto"/>
              <a:sym typeface="Roboto"/>
            </a:endParaRPr>
          </a:p>
        </p:txBody>
      </p:sp>
      <p:sp>
        <p:nvSpPr>
          <p:cNvPr id="800" name="Google Shape;800;p96"/>
          <p:cNvSpPr txBox="1"/>
          <p:nvPr/>
        </p:nvSpPr>
        <p:spPr>
          <a:xfrm>
            <a:off x="981900" y="4246675"/>
            <a:ext cx="7180200" cy="454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chemeClr val="accent3"/>
                </a:solidFill>
                <a:latin typeface="Roboto"/>
                <a:ea typeface="Roboto"/>
                <a:cs typeface="Roboto"/>
                <a:sym typeface="Roboto"/>
              </a:rPr>
              <a:t>we are done!</a:t>
            </a:r>
            <a:endParaRPr b="1">
              <a:solidFill>
                <a:schemeClr val="accent3"/>
              </a:solidFill>
              <a:latin typeface="Roboto"/>
              <a:ea typeface="Roboto"/>
              <a:cs typeface="Roboto"/>
              <a:sym typeface="Roboto"/>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4" name="Shape 804"/>
        <p:cNvGrpSpPr/>
        <p:nvPr/>
      </p:nvGrpSpPr>
      <p:grpSpPr>
        <a:xfrm>
          <a:off x="0" y="0"/>
          <a:ext cx="0" cy="0"/>
          <a:chOff x="0" y="0"/>
          <a:chExt cx="0" cy="0"/>
        </a:xfrm>
      </p:grpSpPr>
      <p:sp>
        <p:nvSpPr>
          <p:cNvPr id="805" name="Google Shape;805;p97"/>
          <p:cNvSpPr txBox="1"/>
          <p:nvPr/>
        </p:nvSpPr>
        <p:spPr>
          <a:xfrm>
            <a:off x="2322450" y="1720200"/>
            <a:ext cx="4499100" cy="1703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latin typeface="Roboto"/>
                <a:ea typeface="Roboto"/>
                <a:cs typeface="Roboto"/>
                <a:sym typeface="Roboto"/>
              </a:rPr>
              <a:t>Counting Sort Runtime?</a:t>
            </a:r>
            <a:endParaRPr b="1" sz="3000">
              <a:latin typeface="Roboto"/>
              <a:ea typeface="Roboto"/>
              <a:cs typeface="Roboto"/>
              <a:sym typeface="Roboto"/>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9" name="Shape 809"/>
        <p:cNvGrpSpPr/>
        <p:nvPr/>
      </p:nvGrpSpPr>
      <p:grpSpPr>
        <a:xfrm>
          <a:off x="0" y="0"/>
          <a:ext cx="0" cy="0"/>
          <a:chOff x="0" y="0"/>
          <a:chExt cx="0" cy="0"/>
        </a:xfrm>
      </p:grpSpPr>
      <p:graphicFrame>
        <p:nvGraphicFramePr>
          <p:cNvPr id="810" name="Google Shape;810;p98"/>
          <p:cNvGraphicFramePr/>
          <p:nvPr/>
        </p:nvGraphicFramePr>
        <p:xfrm>
          <a:off x="2816600" y="409725"/>
          <a:ext cx="3000000" cy="3000000"/>
        </p:xfrm>
        <a:graphic>
          <a:graphicData uri="http://schemas.openxmlformats.org/drawingml/2006/table">
            <a:tbl>
              <a:tblPr>
                <a:noFill/>
                <a:tableStyleId>{D242228F-8E5F-427D-A51F-C4B3B28217BF}</a:tableStyleId>
              </a:tblPr>
              <a:tblGrid>
                <a:gridCol w="750850"/>
                <a:gridCol w="750850"/>
              </a:tblGrid>
              <a:tr h="396200">
                <a:tc>
                  <a:txBody>
                    <a:bodyPr/>
                    <a:lstStyle/>
                    <a:p>
                      <a:pPr indent="0" lvl="0" marL="0" rtl="0" algn="ctr">
                        <a:spcBef>
                          <a:spcPts val="0"/>
                        </a:spcBef>
                        <a:spcAft>
                          <a:spcPts val="0"/>
                        </a:spcAft>
                        <a:buNone/>
                      </a:pPr>
                      <a:r>
                        <a:rPr lang="en"/>
                        <a:t>Key</a:t>
                      </a:r>
                      <a:endParaRPr/>
                    </a:p>
                  </a:txBody>
                  <a:tcPr marT="91425" marB="91425" marR="91425" marL="91425">
                    <a:solidFill>
                      <a:srgbClr val="B7B7B7"/>
                    </a:solidFill>
                  </a:tcPr>
                </a:tc>
                <a:tc>
                  <a:txBody>
                    <a:bodyPr/>
                    <a:lstStyle/>
                    <a:p>
                      <a:pPr indent="0" lvl="0" marL="0" rtl="0" algn="ctr">
                        <a:spcBef>
                          <a:spcPts val="0"/>
                        </a:spcBef>
                        <a:spcAft>
                          <a:spcPts val="0"/>
                        </a:spcAft>
                        <a:buNone/>
                      </a:pPr>
                      <a:r>
                        <a:rPr lang="en"/>
                        <a:t>Count</a:t>
                      </a:r>
                      <a:endParaRPr/>
                    </a:p>
                  </a:txBody>
                  <a:tcPr marT="91425" marB="91425" marR="91425" marL="91425">
                    <a:solidFill>
                      <a:srgbClr val="B7B7B7"/>
                    </a:solidFill>
                  </a:tcPr>
                </a:tc>
              </a:tr>
              <a:tr h="381000">
                <a:tc>
                  <a:txBody>
                    <a:bodyPr/>
                    <a:lstStyle/>
                    <a:p>
                      <a:pPr indent="0" lvl="0" marL="0" rtl="0" algn="ctr">
                        <a:spcBef>
                          <a:spcPts val="0"/>
                        </a:spcBef>
                        <a:spcAft>
                          <a:spcPts val="0"/>
                        </a:spcAft>
                        <a:buNone/>
                      </a:pPr>
                      <a:r>
                        <a:rPr lang="en"/>
                        <a:t>1</a:t>
                      </a:r>
                      <a:endParaRPr/>
                    </a:p>
                  </a:txBody>
                  <a:tcPr marT="91425" marB="91425" marR="91425" marL="91425"/>
                </a:tc>
                <a:tc>
                  <a:txBody>
                    <a:bodyPr/>
                    <a:lstStyle/>
                    <a:p>
                      <a:pPr indent="0" lvl="0" marL="0" rtl="0" algn="ctr">
                        <a:spcBef>
                          <a:spcPts val="0"/>
                        </a:spcBef>
                        <a:spcAft>
                          <a:spcPts val="0"/>
                        </a:spcAft>
                        <a:buNone/>
                      </a:pPr>
                      <a:r>
                        <a:rPr lang="en">
                          <a:solidFill>
                            <a:schemeClr val="accent3"/>
                          </a:solidFill>
                        </a:rPr>
                        <a:t>1</a:t>
                      </a:r>
                      <a:endParaRPr>
                        <a:solidFill>
                          <a:schemeClr val="accent3"/>
                        </a:solidFill>
                      </a:endParaRPr>
                    </a:p>
                  </a:txBody>
                  <a:tcPr marT="91425" marB="91425" marR="91425" marL="91425"/>
                </a:tc>
              </a:tr>
              <a:tr h="381000">
                <a:tc>
                  <a:txBody>
                    <a:bodyPr/>
                    <a:lstStyle/>
                    <a:p>
                      <a:pPr indent="0" lvl="0" marL="0" rtl="0" algn="ctr">
                        <a:spcBef>
                          <a:spcPts val="0"/>
                        </a:spcBef>
                        <a:spcAft>
                          <a:spcPts val="0"/>
                        </a:spcAft>
                        <a:buNone/>
                      </a:pPr>
                      <a:r>
                        <a:rPr lang="en"/>
                        <a:t>2</a:t>
                      </a:r>
                      <a:endParaRPr/>
                    </a:p>
                  </a:txBody>
                  <a:tcPr marT="91425" marB="91425" marR="91425" marL="91425"/>
                </a:tc>
                <a:tc>
                  <a:txBody>
                    <a:bodyPr/>
                    <a:lstStyle/>
                    <a:p>
                      <a:pPr indent="0" lvl="0" marL="0" rtl="0" algn="ctr">
                        <a:spcBef>
                          <a:spcPts val="0"/>
                        </a:spcBef>
                        <a:spcAft>
                          <a:spcPts val="0"/>
                        </a:spcAft>
                        <a:buNone/>
                      </a:pPr>
                      <a:r>
                        <a:rPr lang="en">
                          <a:solidFill>
                            <a:schemeClr val="accent1"/>
                          </a:solidFill>
                        </a:rPr>
                        <a:t>2</a:t>
                      </a:r>
                      <a:endParaRPr>
                        <a:solidFill>
                          <a:schemeClr val="accent1"/>
                        </a:solidFill>
                      </a:endParaRPr>
                    </a:p>
                  </a:txBody>
                  <a:tcPr marT="91425" marB="91425" marR="91425" marL="91425"/>
                </a:tc>
              </a:tr>
              <a:tr h="381000">
                <a:tc>
                  <a:txBody>
                    <a:bodyPr/>
                    <a:lstStyle/>
                    <a:p>
                      <a:pPr indent="0" lvl="0" marL="0" rtl="0" algn="ctr">
                        <a:spcBef>
                          <a:spcPts val="0"/>
                        </a:spcBef>
                        <a:spcAft>
                          <a:spcPts val="0"/>
                        </a:spcAft>
                        <a:buNone/>
                      </a:pPr>
                      <a:r>
                        <a:rPr lang="en"/>
                        <a:t>3</a:t>
                      </a:r>
                      <a:endParaRPr/>
                    </a:p>
                  </a:txBody>
                  <a:tcPr marT="91425" marB="91425" marR="91425" marL="91425"/>
                </a:tc>
                <a:tc>
                  <a:txBody>
                    <a:bodyPr/>
                    <a:lstStyle/>
                    <a:p>
                      <a:pPr indent="0" lvl="0" marL="0" rtl="0" algn="ctr">
                        <a:spcBef>
                          <a:spcPts val="0"/>
                        </a:spcBef>
                        <a:spcAft>
                          <a:spcPts val="0"/>
                        </a:spcAft>
                        <a:buNone/>
                      </a:pPr>
                      <a:r>
                        <a:rPr lang="en">
                          <a:solidFill>
                            <a:schemeClr val="accent2"/>
                          </a:solidFill>
                        </a:rPr>
                        <a:t>3</a:t>
                      </a:r>
                      <a:endParaRPr>
                        <a:solidFill>
                          <a:schemeClr val="accent2"/>
                        </a:solidFill>
                      </a:endParaRPr>
                    </a:p>
                  </a:txBody>
                  <a:tcPr marT="91425" marB="91425" marR="91425" marL="91425"/>
                </a:tc>
              </a:tr>
            </a:tbl>
          </a:graphicData>
        </a:graphic>
      </p:graphicFrame>
      <p:graphicFrame>
        <p:nvGraphicFramePr>
          <p:cNvPr id="811" name="Google Shape;811;p98"/>
          <p:cNvGraphicFramePr/>
          <p:nvPr/>
        </p:nvGraphicFramePr>
        <p:xfrm>
          <a:off x="5026675" y="409725"/>
          <a:ext cx="3000000" cy="3000000"/>
        </p:xfrm>
        <a:graphic>
          <a:graphicData uri="http://schemas.openxmlformats.org/drawingml/2006/table">
            <a:tbl>
              <a:tblPr>
                <a:noFill/>
                <a:tableStyleId>{D242228F-8E5F-427D-A51F-C4B3B28217BF}</a:tableStyleId>
              </a:tblPr>
              <a:tblGrid>
                <a:gridCol w="690275"/>
                <a:gridCol w="811425"/>
              </a:tblGrid>
              <a:tr h="396200">
                <a:tc>
                  <a:txBody>
                    <a:bodyPr/>
                    <a:lstStyle/>
                    <a:p>
                      <a:pPr indent="0" lvl="0" marL="0" rtl="0" algn="ctr">
                        <a:spcBef>
                          <a:spcPts val="0"/>
                        </a:spcBef>
                        <a:spcAft>
                          <a:spcPts val="0"/>
                        </a:spcAft>
                        <a:buNone/>
                      </a:pPr>
                      <a:r>
                        <a:rPr lang="en"/>
                        <a:t>Key</a:t>
                      </a:r>
                      <a:endParaRPr/>
                    </a:p>
                  </a:txBody>
                  <a:tcPr marT="91425" marB="91425" marR="91425" marL="91425">
                    <a:solidFill>
                      <a:srgbClr val="B7B7B7"/>
                    </a:solidFill>
                  </a:tcPr>
                </a:tc>
                <a:tc>
                  <a:txBody>
                    <a:bodyPr/>
                    <a:lstStyle/>
                    <a:p>
                      <a:pPr indent="0" lvl="0" marL="0" rtl="0" algn="ctr">
                        <a:spcBef>
                          <a:spcPts val="0"/>
                        </a:spcBef>
                        <a:spcAft>
                          <a:spcPts val="0"/>
                        </a:spcAft>
                        <a:buNone/>
                      </a:pPr>
                      <a:r>
                        <a:rPr lang="en"/>
                        <a:t>Start</a:t>
                      </a:r>
                      <a:endParaRPr/>
                    </a:p>
                  </a:txBody>
                  <a:tcPr marT="91425" marB="91425" marR="91425" marL="91425">
                    <a:solidFill>
                      <a:srgbClr val="B7B7B7"/>
                    </a:solidFill>
                  </a:tcPr>
                </a:tc>
              </a:tr>
              <a:tr h="381000">
                <a:tc>
                  <a:txBody>
                    <a:bodyPr/>
                    <a:lstStyle/>
                    <a:p>
                      <a:pPr indent="0" lvl="0" marL="0" rtl="0" algn="ctr">
                        <a:spcBef>
                          <a:spcPts val="0"/>
                        </a:spcBef>
                        <a:spcAft>
                          <a:spcPts val="0"/>
                        </a:spcAft>
                        <a:buNone/>
                      </a:pPr>
                      <a:r>
                        <a:rPr lang="en"/>
                        <a:t>1</a:t>
                      </a:r>
                      <a:endParaRPr/>
                    </a:p>
                  </a:txBody>
                  <a:tcPr marT="91425" marB="91425" marR="91425" marL="91425"/>
                </a:tc>
                <a:tc>
                  <a:txBody>
                    <a:bodyPr/>
                    <a:lstStyle/>
                    <a:p>
                      <a:pPr indent="0" lvl="0" marL="0" rtl="0" algn="ctr">
                        <a:spcBef>
                          <a:spcPts val="0"/>
                        </a:spcBef>
                        <a:spcAft>
                          <a:spcPts val="0"/>
                        </a:spcAft>
                        <a:buNone/>
                      </a:pPr>
                      <a:r>
                        <a:rPr lang="en"/>
                        <a:t>1</a:t>
                      </a:r>
                      <a:endParaRPr/>
                    </a:p>
                  </a:txBody>
                  <a:tcPr marT="91425" marB="91425" marR="91425" marL="91425"/>
                </a:tc>
              </a:tr>
              <a:tr h="381000">
                <a:tc>
                  <a:txBody>
                    <a:bodyPr/>
                    <a:lstStyle/>
                    <a:p>
                      <a:pPr indent="0" lvl="0" marL="0" rtl="0" algn="ctr">
                        <a:spcBef>
                          <a:spcPts val="0"/>
                        </a:spcBef>
                        <a:spcAft>
                          <a:spcPts val="0"/>
                        </a:spcAft>
                        <a:buNone/>
                      </a:pPr>
                      <a:r>
                        <a:rPr lang="en"/>
                        <a:t>2</a:t>
                      </a:r>
                      <a:endParaRPr/>
                    </a:p>
                  </a:txBody>
                  <a:tcPr marT="91425" marB="91425" marR="91425" marL="91425"/>
                </a:tc>
                <a:tc>
                  <a:txBody>
                    <a:bodyPr/>
                    <a:lstStyle/>
                    <a:p>
                      <a:pPr indent="0" lvl="0" marL="0" rtl="0" algn="ctr">
                        <a:spcBef>
                          <a:spcPts val="0"/>
                        </a:spcBef>
                        <a:spcAft>
                          <a:spcPts val="0"/>
                        </a:spcAft>
                        <a:buNone/>
                      </a:pPr>
                      <a:r>
                        <a:rPr lang="en"/>
                        <a:t>3</a:t>
                      </a:r>
                      <a:endParaRPr u="sng"/>
                    </a:p>
                  </a:txBody>
                  <a:tcPr marT="91425" marB="91425" marR="91425" marL="91425"/>
                </a:tc>
              </a:tr>
              <a:tr h="381000">
                <a:tc>
                  <a:txBody>
                    <a:bodyPr/>
                    <a:lstStyle/>
                    <a:p>
                      <a:pPr indent="0" lvl="0" marL="0" rtl="0" algn="ctr">
                        <a:spcBef>
                          <a:spcPts val="0"/>
                        </a:spcBef>
                        <a:spcAft>
                          <a:spcPts val="0"/>
                        </a:spcAft>
                        <a:buNone/>
                      </a:pPr>
                      <a:r>
                        <a:rPr lang="en"/>
                        <a:t>3</a:t>
                      </a:r>
                      <a:endParaRPr/>
                    </a:p>
                  </a:txBody>
                  <a:tcPr marT="91425" marB="91425" marR="91425" marL="91425"/>
                </a:tc>
                <a:tc>
                  <a:txBody>
                    <a:bodyPr/>
                    <a:lstStyle/>
                    <a:p>
                      <a:pPr indent="0" lvl="0" marL="0" rtl="0" algn="ctr">
                        <a:spcBef>
                          <a:spcPts val="0"/>
                        </a:spcBef>
                        <a:spcAft>
                          <a:spcPts val="0"/>
                        </a:spcAft>
                        <a:buNone/>
                      </a:pPr>
                      <a:r>
                        <a:rPr lang="en"/>
                        <a:t>5</a:t>
                      </a:r>
                      <a:endParaRPr/>
                    </a:p>
                  </a:txBody>
                  <a:tcPr marT="91425" marB="91425" marR="91425" marL="91425"/>
                </a:tc>
              </a:tr>
            </a:tbl>
          </a:graphicData>
        </a:graphic>
      </p:graphicFrame>
      <p:graphicFrame>
        <p:nvGraphicFramePr>
          <p:cNvPr id="812" name="Google Shape;812;p98"/>
          <p:cNvGraphicFramePr/>
          <p:nvPr/>
        </p:nvGraphicFramePr>
        <p:xfrm>
          <a:off x="606525" y="409733"/>
          <a:ext cx="3000000" cy="3000000"/>
        </p:xfrm>
        <a:graphic>
          <a:graphicData uri="http://schemas.openxmlformats.org/drawingml/2006/table">
            <a:tbl>
              <a:tblPr>
                <a:noFill/>
                <a:tableStyleId>{D242228F-8E5F-427D-A51F-C4B3B28217BF}</a:tableStyleId>
              </a:tblPr>
              <a:tblGrid>
                <a:gridCol w="750850"/>
                <a:gridCol w="750850"/>
              </a:tblGrid>
              <a:tr h="257000">
                <a:tc>
                  <a:txBody>
                    <a:bodyPr/>
                    <a:lstStyle/>
                    <a:p>
                      <a:pPr indent="0" lvl="0" marL="0" rtl="0" algn="ctr">
                        <a:spcBef>
                          <a:spcPts val="0"/>
                        </a:spcBef>
                        <a:spcAft>
                          <a:spcPts val="0"/>
                        </a:spcAft>
                        <a:buNone/>
                      </a:pPr>
                      <a:r>
                        <a:rPr lang="en"/>
                        <a:t>Key</a:t>
                      </a:r>
                      <a:endParaRPr/>
                    </a:p>
                  </a:txBody>
                  <a:tcPr marT="91425" marB="91425" marR="91425" marL="91425">
                    <a:solidFill>
                      <a:srgbClr val="CCCCCC"/>
                    </a:solidFill>
                  </a:tcPr>
                </a:tc>
                <a:tc>
                  <a:txBody>
                    <a:bodyPr/>
                    <a:lstStyle/>
                    <a:p>
                      <a:pPr indent="0" lvl="0" marL="0" rtl="0" algn="ctr">
                        <a:spcBef>
                          <a:spcPts val="0"/>
                        </a:spcBef>
                        <a:spcAft>
                          <a:spcPts val="0"/>
                        </a:spcAft>
                        <a:buNone/>
                      </a:pPr>
                      <a:r>
                        <a:rPr lang="en"/>
                        <a:t>Val</a:t>
                      </a:r>
                      <a:endParaRPr/>
                    </a:p>
                  </a:txBody>
                  <a:tcPr marT="91425" marB="91425" marR="91425" marL="91425">
                    <a:solidFill>
                      <a:srgbClr val="CCCCCC"/>
                    </a:solidFill>
                  </a:tcPr>
                </a:tc>
              </a:tr>
              <a:tr h="348025">
                <a:tc>
                  <a:txBody>
                    <a:bodyPr/>
                    <a:lstStyle/>
                    <a:p>
                      <a:pPr indent="0" lvl="0" marL="0" rtl="0" algn="ctr">
                        <a:spcBef>
                          <a:spcPts val="0"/>
                        </a:spcBef>
                        <a:spcAft>
                          <a:spcPts val="0"/>
                        </a:spcAft>
                        <a:buNone/>
                      </a:pPr>
                      <a:r>
                        <a:rPr lang="en"/>
                        <a:t>2</a:t>
                      </a:r>
                      <a:endParaRPr/>
                    </a:p>
                  </a:txBody>
                  <a:tcPr marT="91425" marB="91425" marR="91425" marL="91425"/>
                </a:tc>
                <a:tc>
                  <a:txBody>
                    <a:bodyPr/>
                    <a:lstStyle/>
                    <a:p>
                      <a:pPr indent="0" lvl="0" marL="0" rtl="0" algn="ctr">
                        <a:spcBef>
                          <a:spcPts val="0"/>
                        </a:spcBef>
                        <a:spcAft>
                          <a:spcPts val="0"/>
                        </a:spcAft>
                        <a:buNone/>
                      </a:pPr>
                      <a:r>
                        <a:rPr lang="en"/>
                        <a:t>A</a:t>
                      </a:r>
                      <a:endParaRPr/>
                    </a:p>
                  </a:txBody>
                  <a:tcPr marT="91425" marB="91425" marR="91425" marL="91425"/>
                </a:tc>
              </a:tr>
              <a:tr h="348025">
                <a:tc>
                  <a:txBody>
                    <a:bodyPr/>
                    <a:lstStyle/>
                    <a:p>
                      <a:pPr indent="0" lvl="0" marL="0" rtl="0" algn="ctr">
                        <a:spcBef>
                          <a:spcPts val="0"/>
                        </a:spcBef>
                        <a:spcAft>
                          <a:spcPts val="0"/>
                        </a:spcAft>
                        <a:buNone/>
                      </a:pPr>
                      <a:r>
                        <a:rPr lang="en"/>
                        <a:t>3</a:t>
                      </a:r>
                      <a:endParaRPr/>
                    </a:p>
                  </a:txBody>
                  <a:tcPr marT="91425" marB="91425" marR="91425" marL="91425"/>
                </a:tc>
                <a:tc>
                  <a:txBody>
                    <a:bodyPr/>
                    <a:lstStyle/>
                    <a:p>
                      <a:pPr indent="0" lvl="0" marL="0" rtl="0" algn="ctr">
                        <a:spcBef>
                          <a:spcPts val="0"/>
                        </a:spcBef>
                        <a:spcAft>
                          <a:spcPts val="0"/>
                        </a:spcAft>
                        <a:buNone/>
                      </a:pPr>
                      <a:r>
                        <a:rPr lang="en"/>
                        <a:t>B</a:t>
                      </a:r>
                      <a:endParaRPr/>
                    </a:p>
                  </a:txBody>
                  <a:tcPr marT="91425" marB="91425" marR="91425" marL="91425"/>
                </a:tc>
              </a:tr>
              <a:tr h="348025">
                <a:tc>
                  <a:txBody>
                    <a:bodyPr/>
                    <a:lstStyle/>
                    <a:p>
                      <a:pPr indent="0" lvl="0" marL="0" rtl="0" algn="ctr">
                        <a:spcBef>
                          <a:spcPts val="0"/>
                        </a:spcBef>
                        <a:spcAft>
                          <a:spcPts val="0"/>
                        </a:spcAft>
                        <a:buNone/>
                      </a:pPr>
                      <a:r>
                        <a:rPr lang="en"/>
                        <a:t>1</a:t>
                      </a:r>
                      <a:endParaRPr/>
                    </a:p>
                  </a:txBody>
                  <a:tcPr marT="91425" marB="91425" marR="91425" marL="91425"/>
                </a:tc>
                <a:tc>
                  <a:txBody>
                    <a:bodyPr/>
                    <a:lstStyle/>
                    <a:p>
                      <a:pPr indent="0" lvl="0" marL="0" rtl="0" algn="ctr">
                        <a:spcBef>
                          <a:spcPts val="0"/>
                        </a:spcBef>
                        <a:spcAft>
                          <a:spcPts val="0"/>
                        </a:spcAft>
                        <a:buNone/>
                      </a:pPr>
                      <a:r>
                        <a:rPr lang="en"/>
                        <a:t>C</a:t>
                      </a:r>
                      <a:endParaRPr/>
                    </a:p>
                  </a:txBody>
                  <a:tcPr marT="91425" marB="91425" marR="91425" marL="91425"/>
                </a:tc>
              </a:tr>
              <a:tr h="348025">
                <a:tc>
                  <a:txBody>
                    <a:bodyPr/>
                    <a:lstStyle/>
                    <a:p>
                      <a:pPr indent="0" lvl="0" marL="0" rtl="0" algn="ctr">
                        <a:spcBef>
                          <a:spcPts val="0"/>
                        </a:spcBef>
                        <a:spcAft>
                          <a:spcPts val="0"/>
                        </a:spcAft>
                        <a:buNone/>
                      </a:pPr>
                      <a:r>
                        <a:rPr lang="en"/>
                        <a:t>3</a:t>
                      </a:r>
                      <a:endParaRPr/>
                    </a:p>
                  </a:txBody>
                  <a:tcPr marT="91425" marB="91425" marR="91425" marL="91425"/>
                </a:tc>
                <a:tc>
                  <a:txBody>
                    <a:bodyPr/>
                    <a:lstStyle/>
                    <a:p>
                      <a:pPr indent="0" lvl="0" marL="0" rtl="0" algn="ctr">
                        <a:spcBef>
                          <a:spcPts val="0"/>
                        </a:spcBef>
                        <a:spcAft>
                          <a:spcPts val="0"/>
                        </a:spcAft>
                        <a:buNone/>
                      </a:pPr>
                      <a:r>
                        <a:rPr lang="en"/>
                        <a:t>D</a:t>
                      </a:r>
                      <a:endParaRPr/>
                    </a:p>
                  </a:txBody>
                  <a:tcPr marT="91425" marB="91425" marR="91425" marL="91425"/>
                </a:tc>
              </a:tr>
              <a:tr h="348025">
                <a:tc>
                  <a:txBody>
                    <a:bodyPr/>
                    <a:lstStyle/>
                    <a:p>
                      <a:pPr indent="0" lvl="0" marL="0" rtl="0" algn="ctr">
                        <a:spcBef>
                          <a:spcPts val="0"/>
                        </a:spcBef>
                        <a:spcAft>
                          <a:spcPts val="0"/>
                        </a:spcAft>
                        <a:buNone/>
                      </a:pPr>
                      <a:r>
                        <a:rPr lang="en"/>
                        <a:t>1</a:t>
                      </a:r>
                      <a:endParaRPr/>
                    </a:p>
                  </a:txBody>
                  <a:tcPr marT="91425" marB="91425" marR="91425" marL="91425"/>
                </a:tc>
                <a:tc>
                  <a:txBody>
                    <a:bodyPr/>
                    <a:lstStyle/>
                    <a:p>
                      <a:pPr indent="0" lvl="0" marL="0" rtl="0" algn="ctr">
                        <a:spcBef>
                          <a:spcPts val="0"/>
                        </a:spcBef>
                        <a:spcAft>
                          <a:spcPts val="0"/>
                        </a:spcAft>
                        <a:buNone/>
                      </a:pPr>
                      <a:r>
                        <a:rPr lang="en"/>
                        <a:t>E</a:t>
                      </a:r>
                      <a:endParaRPr/>
                    </a:p>
                  </a:txBody>
                  <a:tcPr marT="91425" marB="91425" marR="91425" marL="91425"/>
                </a:tc>
              </a:tr>
            </a:tbl>
          </a:graphicData>
        </a:graphic>
      </p:graphicFrame>
      <p:graphicFrame>
        <p:nvGraphicFramePr>
          <p:cNvPr id="813" name="Google Shape;813;p98"/>
          <p:cNvGraphicFramePr/>
          <p:nvPr/>
        </p:nvGraphicFramePr>
        <p:xfrm>
          <a:off x="7236750" y="409733"/>
          <a:ext cx="3000000" cy="3000000"/>
        </p:xfrm>
        <a:graphic>
          <a:graphicData uri="http://schemas.openxmlformats.org/drawingml/2006/table">
            <a:tbl>
              <a:tblPr>
                <a:noFill/>
                <a:tableStyleId>{D242228F-8E5F-427D-A51F-C4B3B28217BF}</a:tableStyleId>
              </a:tblPr>
              <a:tblGrid>
                <a:gridCol w="500575"/>
                <a:gridCol w="500575"/>
                <a:gridCol w="500575"/>
              </a:tblGrid>
              <a:tr h="257000">
                <a:tc>
                  <a:txBody>
                    <a:bodyPr/>
                    <a:lstStyle/>
                    <a:p>
                      <a:pPr indent="0" lvl="0" marL="0" rtl="0" algn="ctr">
                        <a:spcBef>
                          <a:spcPts val="0"/>
                        </a:spcBef>
                        <a:spcAft>
                          <a:spcPts val="0"/>
                        </a:spcAft>
                        <a:buNone/>
                      </a:pPr>
                      <a:r>
                        <a:rPr lang="en" sz="1000"/>
                        <a:t>Index</a:t>
                      </a:r>
                      <a:endParaRPr sz="1000"/>
                    </a:p>
                  </a:txBody>
                  <a:tcPr marT="91425" marB="91425" marR="91425" marL="91425" anchor="b">
                    <a:solidFill>
                      <a:srgbClr val="CCCCCC"/>
                    </a:solidFill>
                  </a:tcPr>
                </a:tc>
                <a:tc>
                  <a:txBody>
                    <a:bodyPr/>
                    <a:lstStyle/>
                    <a:p>
                      <a:pPr indent="0" lvl="0" marL="0" rtl="0" algn="ctr">
                        <a:spcBef>
                          <a:spcPts val="0"/>
                        </a:spcBef>
                        <a:spcAft>
                          <a:spcPts val="0"/>
                        </a:spcAft>
                        <a:buNone/>
                      </a:pPr>
                      <a:r>
                        <a:rPr lang="en"/>
                        <a:t>Key</a:t>
                      </a:r>
                      <a:endParaRPr/>
                    </a:p>
                  </a:txBody>
                  <a:tcPr marT="91425" marB="91425" marR="91425" marL="91425">
                    <a:solidFill>
                      <a:srgbClr val="CCCCCC"/>
                    </a:solidFill>
                  </a:tcPr>
                </a:tc>
                <a:tc>
                  <a:txBody>
                    <a:bodyPr/>
                    <a:lstStyle/>
                    <a:p>
                      <a:pPr indent="0" lvl="0" marL="0" rtl="0" algn="ctr">
                        <a:spcBef>
                          <a:spcPts val="0"/>
                        </a:spcBef>
                        <a:spcAft>
                          <a:spcPts val="0"/>
                        </a:spcAft>
                        <a:buNone/>
                      </a:pPr>
                      <a:r>
                        <a:rPr lang="en"/>
                        <a:t>Val</a:t>
                      </a:r>
                      <a:endParaRPr/>
                    </a:p>
                  </a:txBody>
                  <a:tcPr marT="91425" marB="91425" marR="91425" marL="91425">
                    <a:solidFill>
                      <a:srgbClr val="CCCCCC"/>
                    </a:solidFill>
                  </a:tcPr>
                </a:tc>
              </a:tr>
              <a:tr h="348025">
                <a:tc>
                  <a:txBody>
                    <a:bodyPr/>
                    <a:lstStyle/>
                    <a:p>
                      <a:pPr indent="0" lvl="0" marL="0" rtl="0" algn="ctr">
                        <a:spcBef>
                          <a:spcPts val="0"/>
                        </a:spcBef>
                        <a:spcAft>
                          <a:spcPts val="0"/>
                        </a:spcAft>
                        <a:buNone/>
                      </a:pPr>
                      <a:r>
                        <a:rPr lang="en"/>
                        <a:t>0</a:t>
                      </a:r>
                      <a:endParaRPr/>
                    </a:p>
                  </a:txBody>
                  <a:tcPr marT="91425" marB="91425" marR="91425" marL="91425"/>
                </a:tc>
                <a:tc>
                  <a:txBody>
                    <a:bodyPr/>
                    <a:lstStyle/>
                    <a:p>
                      <a:pPr indent="0" lvl="0" marL="0" rtl="0" algn="ctr">
                        <a:spcBef>
                          <a:spcPts val="0"/>
                        </a:spcBef>
                        <a:spcAft>
                          <a:spcPts val="0"/>
                        </a:spcAft>
                        <a:buNone/>
                      </a:pPr>
                      <a:r>
                        <a:rPr lang="en"/>
                        <a:t>1</a:t>
                      </a:r>
                      <a:endParaRPr/>
                    </a:p>
                  </a:txBody>
                  <a:tcPr marT="91425" marB="91425" marR="91425" marL="91425"/>
                </a:tc>
                <a:tc>
                  <a:txBody>
                    <a:bodyPr/>
                    <a:lstStyle/>
                    <a:p>
                      <a:pPr indent="0" lvl="0" marL="0" rtl="0" algn="ctr">
                        <a:spcBef>
                          <a:spcPts val="0"/>
                        </a:spcBef>
                        <a:spcAft>
                          <a:spcPts val="0"/>
                        </a:spcAft>
                        <a:buNone/>
                      </a:pPr>
                      <a:r>
                        <a:rPr lang="en"/>
                        <a:t>C</a:t>
                      </a:r>
                      <a:endParaRPr/>
                    </a:p>
                  </a:txBody>
                  <a:tcPr marT="91425" marB="91425" marR="91425" marL="91425"/>
                </a:tc>
              </a:tr>
              <a:tr h="348025">
                <a:tc>
                  <a:txBody>
                    <a:bodyPr/>
                    <a:lstStyle/>
                    <a:p>
                      <a:pPr indent="0" lvl="0" marL="0" rtl="0" algn="ctr">
                        <a:spcBef>
                          <a:spcPts val="0"/>
                        </a:spcBef>
                        <a:spcAft>
                          <a:spcPts val="0"/>
                        </a:spcAft>
                        <a:buNone/>
                      </a:pPr>
                      <a:r>
                        <a:rPr lang="en"/>
                        <a:t>1</a:t>
                      </a:r>
                      <a:endParaRPr/>
                    </a:p>
                  </a:txBody>
                  <a:tcPr marT="91425" marB="91425" marR="91425" marL="91425"/>
                </a:tc>
                <a:tc>
                  <a:txBody>
                    <a:bodyPr/>
                    <a:lstStyle/>
                    <a:p>
                      <a:pPr indent="0" lvl="0" marL="0" rtl="0" algn="ctr">
                        <a:spcBef>
                          <a:spcPts val="0"/>
                        </a:spcBef>
                        <a:spcAft>
                          <a:spcPts val="0"/>
                        </a:spcAft>
                        <a:buNone/>
                      </a:pPr>
                      <a:r>
                        <a:rPr lang="en"/>
                        <a:t>1</a:t>
                      </a:r>
                      <a:endParaRPr/>
                    </a:p>
                  </a:txBody>
                  <a:tcPr marT="91425" marB="91425" marR="91425" marL="91425"/>
                </a:tc>
                <a:tc>
                  <a:txBody>
                    <a:bodyPr/>
                    <a:lstStyle/>
                    <a:p>
                      <a:pPr indent="0" lvl="0" marL="0" rtl="0" algn="ctr">
                        <a:spcBef>
                          <a:spcPts val="0"/>
                        </a:spcBef>
                        <a:spcAft>
                          <a:spcPts val="0"/>
                        </a:spcAft>
                        <a:buNone/>
                      </a:pPr>
                      <a:r>
                        <a:rPr lang="en"/>
                        <a:t>E</a:t>
                      </a:r>
                      <a:endParaRPr/>
                    </a:p>
                  </a:txBody>
                  <a:tcPr marT="91425" marB="91425" marR="91425" marL="91425"/>
                </a:tc>
              </a:tr>
              <a:tr h="348025">
                <a:tc>
                  <a:txBody>
                    <a:bodyPr/>
                    <a:lstStyle/>
                    <a:p>
                      <a:pPr indent="0" lvl="0" marL="0" rtl="0" algn="ctr">
                        <a:spcBef>
                          <a:spcPts val="0"/>
                        </a:spcBef>
                        <a:spcAft>
                          <a:spcPts val="0"/>
                        </a:spcAft>
                        <a:buNone/>
                      </a:pPr>
                      <a:r>
                        <a:rPr lang="en"/>
                        <a:t>2</a:t>
                      </a:r>
                      <a:endParaRPr/>
                    </a:p>
                  </a:txBody>
                  <a:tcPr marT="91425" marB="91425" marR="91425" marL="91425"/>
                </a:tc>
                <a:tc>
                  <a:txBody>
                    <a:bodyPr/>
                    <a:lstStyle/>
                    <a:p>
                      <a:pPr indent="0" lvl="0" marL="0" rtl="0" algn="ctr">
                        <a:spcBef>
                          <a:spcPts val="0"/>
                        </a:spcBef>
                        <a:spcAft>
                          <a:spcPts val="0"/>
                        </a:spcAft>
                        <a:buNone/>
                      </a:pPr>
                      <a:r>
                        <a:rPr lang="en"/>
                        <a:t>2</a:t>
                      </a:r>
                      <a:endParaRPr/>
                    </a:p>
                  </a:txBody>
                  <a:tcPr marT="91425" marB="91425" marR="91425" marL="91425"/>
                </a:tc>
                <a:tc>
                  <a:txBody>
                    <a:bodyPr/>
                    <a:lstStyle/>
                    <a:p>
                      <a:pPr indent="0" lvl="0" marL="0" rtl="0" algn="ctr">
                        <a:spcBef>
                          <a:spcPts val="0"/>
                        </a:spcBef>
                        <a:spcAft>
                          <a:spcPts val="0"/>
                        </a:spcAft>
                        <a:buNone/>
                      </a:pPr>
                      <a:r>
                        <a:rPr lang="en"/>
                        <a:t>A</a:t>
                      </a:r>
                      <a:endParaRPr/>
                    </a:p>
                  </a:txBody>
                  <a:tcPr marT="91425" marB="91425" marR="91425" marL="91425"/>
                </a:tc>
              </a:tr>
              <a:tr h="348025">
                <a:tc>
                  <a:txBody>
                    <a:bodyPr/>
                    <a:lstStyle/>
                    <a:p>
                      <a:pPr indent="0" lvl="0" marL="0" rtl="0" algn="ctr">
                        <a:spcBef>
                          <a:spcPts val="0"/>
                        </a:spcBef>
                        <a:spcAft>
                          <a:spcPts val="0"/>
                        </a:spcAft>
                        <a:buNone/>
                      </a:pPr>
                      <a:r>
                        <a:rPr lang="en"/>
                        <a:t>3</a:t>
                      </a:r>
                      <a:endParaRPr/>
                    </a:p>
                  </a:txBody>
                  <a:tcPr marT="91425" marB="91425" marR="91425" marL="91425"/>
                </a:tc>
                <a:tc>
                  <a:txBody>
                    <a:bodyPr/>
                    <a:lstStyle/>
                    <a:p>
                      <a:pPr indent="0" lvl="0" marL="0" rtl="0" algn="ctr">
                        <a:spcBef>
                          <a:spcPts val="0"/>
                        </a:spcBef>
                        <a:spcAft>
                          <a:spcPts val="0"/>
                        </a:spcAft>
                        <a:buNone/>
                      </a:pPr>
                      <a:r>
                        <a:rPr lang="en"/>
                        <a:t>3</a:t>
                      </a:r>
                      <a:endParaRPr/>
                    </a:p>
                  </a:txBody>
                  <a:tcPr marT="91425" marB="91425" marR="91425" marL="91425"/>
                </a:tc>
                <a:tc>
                  <a:txBody>
                    <a:bodyPr/>
                    <a:lstStyle/>
                    <a:p>
                      <a:pPr indent="0" lvl="0" marL="0" rtl="0" algn="ctr">
                        <a:spcBef>
                          <a:spcPts val="0"/>
                        </a:spcBef>
                        <a:spcAft>
                          <a:spcPts val="0"/>
                        </a:spcAft>
                        <a:buNone/>
                      </a:pPr>
                      <a:r>
                        <a:rPr lang="en"/>
                        <a:t>B</a:t>
                      </a:r>
                      <a:endParaRPr/>
                    </a:p>
                  </a:txBody>
                  <a:tcPr marT="91425" marB="91425" marR="91425" marL="91425"/>
                </a:tc>
              </a:tr>
              <a:tr h="348025">
                <a:tc>
                  <a:txBody>
                    <a:bodyPr/>
                    <a:lstStyle/>
                    <a:p>
                      <a:pPr indent="0" lvl="0" marL="0" rtl="0" algn="ctr">
                        <a:spcBef>
                          <a:spcPts val="0"/>
                        </a:spcBef>
                        <a:spcAft>
                          <a:spcPts val="0"/>
                        </a:spcAft>
                        <a:buNone/>
                      </a:pPr>
                      <a:r>
                        <a:rPr lang="en"/>
                        <a:t>4</a:t>
                      </a:r>
                      <a:endParaRPr/>
                    </a:p>
                  </a:txBody>
                  <a:tcPr marT="91425" marB="91425" marR="91425" marL="91425"/>
                </a:tc>
                <a:tc>
                  <a:txBody>
                    <a:bodyPr/>
                    <a:lstStyle/>
                    <a:p>
                      <a:pPr indent="0" lvl="0" marL="0" rtl="0" algn="ctr">
                        <a:spcBef>
                          <a:spcPts val="0"/>
                        </a:spcBef>
                        <a:spcAft>
                          <a:spcPts val="0"/>
                        </a:spcAft>
                        <a:buNone/>
                      </a:pPr>
                      <a:r>
                        <a:rPr lang="en"/>
                        <a:t>3</a:t>
                      </a:r>
                      <a:endParaRPr/>
                    </a:p>
                  </a:txBody>
                  <a:tcPr marT="91425" marB="91425" marR="91425" marL="91425"/>
                </a:tc>
                <a:tc>
                  <a:txBody>
                    <a:bodyPr/>
                    <a:lstStyle/>
                    <a:p>
                      <a:pPr indent="0" lvl="0" marL="0" rtl="0" algn="ctr">
                        <a:spcBef>
                          <a:spcPts val="0"/>
                        </a:spcBef>
                        <a:spcAft>
                          <a:spcPts val="0"/>
                        </a:spcAft>
                        <a:buNone/>
                      </a:pPr>
                      <a:r>
                        <a:rPr lang="en"/>
                        <a:t>D</a:t>
                      </a:r>
                      <a:endParaRPr/>
                    </a:p>
                  </a:txBody>
                  <a:tcPr marT="91425" marB="91425" marR="91425" marL="91425"/>
                </a:tc>
              </a:tr>
            </a:tbl>
          </a:graphicData>
        </a:graphic>
      </p:graphicFrame>
      <p:sp>
        <p:nvSpPr>
          <p:cNvPr id="814" name="Google Shape;814;p98"/>
          <p:cNvSpPr txBox="1"/>
          <p:nvPr/>
        </p:nvSpPr>
        <p:spPr>
          <a:xfrm>
            <a:off x="606525" y="3762700"/>
            <a:ext cx="2853600" cy="10011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Roboto"/>
                <a:ea typeface="Roboto"/>
                <a:cs typeface="Roboto"/>
                <a:sym typeface="Roboto"/>
              </a:rPr>
              <a:t>Definitions</a:t>
            </a:r>
            <a:endParaRPr b="1">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R = number of letters in alphabet (keys)</a:t>
            </a:r>
            <a:endParaRPr>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N = number of items to be sorted</a:t>
            </a:r>
            <a:endParaRPr>
              <a:latin typeface="Roboto"/>
              <a:ea typeface="Roboto"/>
              <a:cs typeface="Roboto"/>
              <a:sym typeface="Roboto"/>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8" name="Shape 818"/>
        <p:cNvGrpSpPr/>
        <p:nvPr/>
      </p:nvGrpSpPr>
      <p:grpSpPr>
        <a:xfrm>
          <a:off x="0" y="0"/>
          <a:ext cx="0" cy="0"/>
          <a:chOff x="0" y="0"/>
          <a:chExt cx="0" cy="0"/>
        </a:xfrm>
      </p:grpSpPr>
      <p:graphicFrame>
        <p:nvGraphicFramePr>
          <p:cNvPr id="819" name="Google Shape;819;p99"/>
          <p:cNvGraphicFramePr/>
          <p:nvPr/>
        </p:nvGraphicFramePr>
        <p:xfrm>
          <a:off x="2816600" y="409725"/>
          <a:ext cx="3000000" cy="3000000"/>
        </p:xfrm>
        <a:graphic>
          <a:graphicData uri="http://schemas.openxmlformats.org/drawingml/2006/table">
            <a:tbl>
              <a:tblPr>
                <a:noFill/>
                <a:tableStyleId>{D242228F-8E5F-427D-A51F-C4B3B28217BF}</a:tableStyleId>
              </a:tblPr>
              <a:tblGrid>
                <a:gridCol w="750850"/>
                <a:gridCol w="750850"/>
              </a:tblGrid>
              <a:tr h="396200">
                <a:tc>
                  <a:txBody>
                    <a:bodyPr/>
                    <a:lstStyle/>
                    <a:p>
                      <a:pPr indent="0" lvl="0" marL="0" rtl="0" algn="ctr">
                        <a:spcBef>
                          <a:spcPts val="0"/>
                        </a:spcBef>
                        <a:spcAft>
                          <a:spcPts val="0"/>
                        </a:spcAft>
                        <a:buNone/>
                      </a:pPr>
                      <a:r>
                        <a:rPr lang="en"/>
                        <a:t>Key</a:t>
                      </a:r>
                      <a:endParaRPr/>
                    </a:p>
                  </a:txBody>
                  <a:tcPr marT="91425" marB="91425" marR="91425" marL="91425">
                    <a:solidFill>
                      <a:srgbClr val="B7B7B7"/>
                    </a:solidFill>
                  </a:tcPr>
                </a:tc>
                <a:tc>
                  <a:txBody>
                    <a:bodyPr/>
                    <a:lstStyle/>
                    <a:p>
                      <a:pPr indent="0" lvl="0" marL="0" rtl="0" algn="ctr">
                        <a:spcBef>
                          <a:spcPts val="0"/>
                        </a:spcBef>
                        <a:spcAft>
                          <a:spcPts val="0"/>
                        </a:spcAft>
                        <a:buNone/>
                      </a:pPr>
                      <a:r>
                        <a:rPr lang="en"/>
                        <a:t>Count</a:t>
                      </a:r>
                      <a:endParaRPr/>
                    </a:p>
                  </a:txBody>
                  <a:tcPr marT="91425" marB="91425" marR="91425" marL="91425">
                    <a:solidFill>
                      <a:srgbClr val="B7B7B7"/>
                    </a:solidFill>
                  </a:tcPr>
                </a:tc>
              </a:tr>
              <a:tr h="381000">
                <a:tc>
                  <a:txBody>
                    <a:bodyPr/>
                    <a:lstStyle/>
                    <a:p>
                      <a:pPr indent="0" lvl="0" marL="0" rtl="0" algn="ctr">
                        <a:spcBef>
                          <a:spcPts val="0"/>
                        </a:spcBef>
                        <a:spcAft>
                          <a:spcPts val="0"/>
                        </a:spcAft>
                        <a:buNone/>
                      </a:pPr>
                      <a:r>
                        <a:rPr lang="en"/>
                        <a:t>1</a:t>
                      </a:r>
                      <a:endParaRPr/>
                    </a:p>
                  </a:txBody>
                  <a:tcPr marT="91425" marB="91425" marR="91425" marL="91425"/>
                </a:tc>
                <a:tc>
                  <a:txBody>
                    <a:bodyPr/>
                    <a:lstStyle/>
                    <a:p>
                      <a:pPr indent="0" lvl="0" marL="0" rtl="0" algn="ctr">
                        <a:spcBef>
                          <a:spcPts val="0"/>
                        </a:spcBef>
                        <a:spcAft>
                          <a:spcPts val="0"/>
                        </a:spcAft>
                        <a:buNone/>
                      </a:pPr>
                      <a:r>
                        <a:rPr lang="en">
                          <a:solidFill>
                            <a:schemeClr val="accent3"/>
                          </a:solidFill>
                        </a:rPr>
                        <a:t>1</a:t>
                      </a:r>
                      <a:endParaRPr>
                        <a:solidFill>
                          <a:schemeClr val="accent3"/>
                        </a:solidFill>
                      </a:endParaRPr>
                    </a:p>
                  </a:txBody>
                  <a:tcPr marT="91425" marB="91425" marR="91425" marL="91425"/>
                </a:tc>
              </a:tr>
              <a:tr h="381000">
                <a:tc>
                  <a:txBody>
                    <a:bodyPr/>
                    <a:lstStyle/>
                    <a:p>
                      <a:pPr indent="0" lvl="0" marL="0" rtl="0" algn="ctr">
                        <a:spcBef>
                          <a:spcPts val="0"/>
                        </a:spcBef>
                        <a:spcAft>
                          <a:spcPts val="0"/>
                        </a:spcAft>
                        <a:buNone/>
                      </a:pPr>
                      <a:r>
                        <a:rPr lang="en"/>
                        <a:t>2</a:t>
                      </a:r>
                      <a:endParaRPr/>
                    </a:p>
                  </a:txBody>
                  <a:tcPr marT="91425" marB="91425" marR="91425" marL="91425"/>
                </a:tc>
                <a:tc>
                  <a:txBody>
                    <a:bodyPr/>
                    <a:lstStyle/>
                    <a:p>
                      <a:pPr indent="0" lvl="0" marL="0" rtl="0" algn="ctr">
                        <a:spcBef>
                          <a:spcPts val="0"/>
                        </a:spcBef>
                        <a:spcAft>
                          <a:spcPts val="0"/>
                        </a:spcAft>
                        <a:buNone/>
                      </a:pPr>
                      <a:r>
                        <a:rPr lang="en">
                          <a:solidFill>
                            <a:schemeClr val="accent1"/>
                          </a:solidFill>
                        </a:rPr>
                        <a:t>2</a:t>
                      </a:r>
                      <a:endParaRPr>
                        <a:solidFill>
                          <a:schemeClr val="accent1"/>
                        </a:solidFill>
                      </a:endParaRPr>
                    </a:p>
                  </a:txBody>
                  <a:tcPr marT="91425" marB="91425" marR="91425" marL="91425"/>
                </a:tc>
              </a:tr>
              <a:tr h="381000">
                <a:tc>
                  <a:txBody>
                    <a:bodyPr/>
                    <a:lstStyle/>
                    <a:p>
                      <a:pPr indent="0" lvl="0" marL="0" rtl="0" algn="ctr">
                        <a:spcBef>
                          <a:spcPts val="0"/>
                        </a:spcBef>
                        <a:spcAft>
                          <a:spcPts val="0"/>
                        </a:spcAft>
                        <a:buNone/>
                      </a:pPr>
                      <a:r>
                        <a:rPr lang="en"/>
                        <a:t>3</a:t>
                      </a:r>
                      <a:endParaRPr/>
                    </a:p>
                  </a:txBody>
                  <a:tcPr marT="91425" marB="91425" marR="91425" marL="91425"/>
                </a:tc>
                <a:tc>
                  <a:txBody>
                    <a:bodyPr/>
                    <a:lstStyle/>
                    <a:p>
                      <a:pPr indent="0" lvl="0" marL="0" rtl="0" algn="ctr">
                        <a:spcBef>
                          <a:spcPts val="0"/>
                        </a:spcBef>
                        <a:spcAft>
                          <a:spcPts val="0"/>
                        </a:spcAft>
                        <a:buNone/>
                      </a:pPr>
                      <a:r>
                        <a:rPr lang="en">
                          <a:solidFill>
                            <a:schemeClr val="accent2"/>
                          </a:solidFill>
                        </a:rPr>
                        <a:t>3</a:t>
                      </a:r>
                      <a:endParaRPr>
                        <a:solidFill>
                          <a:schemeClr val="accent2"/>
                        </a:solidFill>
                      </a:endParaRPr>
                    </a:p>
                  </a:txBody>
                  <a:tcPr marT="91425" marB="91425" marR="91425" marL="91425"/>
                </a:tc>
              </a:tr>
            </a:tbl>
          </a:graphicData>
        </a:graphic>
      </p:graphicFrame>
      <p:graphicFrame>
        <p:nvGraphicFramePr>
          <p:cNvPr id="820" name="Google Shape;820;p99"/>
          <p:cNvGraphicFramePr/>
          <p:nvPr/>
        </p:nvGraphicFramePr>
        <p:xfrm>
          <a:off x="5026675" y="409725"/>
          <a:ext cx="3000000" cy="3000000"/>
        </p:xfrm>
        <a:graphic>
          <a:graphicData uri="http://schemas.openxmlformats.org/drawingml/2006/table">
            <a:tbl>
              <a:tblPr>
                <a:noFill/>
                <a:tableStyleId>{D242228F-8E5F-427D-A51F-C4B3B28217BF}</a:tableStyleId>
              </a:tblPr>
              <a:tblGrid>
                <a:gridCol w="690275"/>
                <a:gridCol w="811425"/>
              </a:tblGrid>
              <a:tr h="396200">
                <a:tc>
                  <a:txBody>
                    <a:bodyPr/>
                    <a:lstStyle/>
                    <a:p>
                      <a:pPr indent="0" lvl="0" marL="0" rtl="0" algn="ctr">
                        <a:spcBef>
                          <a:spcPts val="0"/>
                        </a:spcBef>
                        <a:spcAft>
                          <a:spcPts val="0"/>
                        </a:spcAft>
                        <a:buNone/>
                      </a:pPr>
                      <a:r>
                        <a:rPr lang="en"/>
                        <a:t>Key</a:t>
                      </a:r>
                      <a:endParaRPr/>
                    </a:p>
                  </a:txBody>
                  <a:tcPr marT="91425" marB="91425" marR="91425" marL="91425">
                    <a:solidFill>
                      <a:srgbClr val="B7B7B7"/>
                    </a:solidFill>
                  </a:tcPr>
                </a:tc>
                <a:tc>
                  <a:txBody>
                    <a:bodyPr/>
                    <a:lstStyle/>
                    <a:p>
                      <a:pPr indent="0" lvl="0" marL="0" rtl="0" algn="ctr">
                        <a:spcBef>
                          <a:spcPts val="0"/>
                        </a:spcBef>
                        <a:spcAft>
                          <a:spcPts val="0"/>
                        </a:spcAft>
                        <a:buNone/>
                      </a:pPr>
                      <a:r>
                        <a:rPr lang="en"/>
                        <a:t>Start</a:t>
                      </a:r>
                      <a:endParaRPr/>
                    </a:p>
                  </a:txBody>
                  <a:tcPr marT="91425" marB="91425" marR="91425" marL="91425">
                    <a:solidFill>
                      <a:srgbClr val="B7B7B7"/>
                    </a:solidFill>
                  </a:tcPr>
                </a:tc>
              </a:tr>
              <a:tr h="381000">
                <a:tc>
                  <a:txBody>
                    <a:bodyPr/>
                    <a:lstStyle/>
                    <a:p>
                      <a:pPr indent="0" lvl="0" marL="0" rtl="0" algn="ctr">
                        <a:spcBef>
                          <a:spcPts val="0"/>
                        </a:spcBef>
                        <a:spcAft>
                          <a:spcPts val="0"/>
                        </a:spcAft>
                        <a:buNone/>
                      </a:pPr>
                      <a:r>
                        <a:rPr lang="en"/>
                        <a:t>1</a:t>
                      </a:r>
                      <a:endParaRPr/>
                    </a:p>
                  </a:txBody>
                  <a:tcPr marT="91425" marB="91425" marR="91425" marL="91425"/>
                </a:tc>
                <a:tc>
                  <a:txBody>
                    <a:bodyPr/>
                    <a:lstStyle/>
                    <a:p>
                      <a:pPr indent="0" lvl="0" marL="0" rtl="0" algn="ctr">
                        <a:spcBef>
                          <a:spcPts val="0"/>
                        </a:spcBef>
                        <a:spcAft>
                          <a:spcPts val="0"/>
                        </a:spcAft>
                        <a:buNone/>
                      </a:pPr>
                      <a:r>
                        <a:rPr lang="en"/>
                        <a:t>1</a:t>
                      </a:r>
                      <a:endParaRPr/>
                    </a:p>
                  </a:txBody>
                  <a:tcPr marT="91425" marB="91425" marR="91425" marL="91425"/>
                </a:tc>
              </a:tr>
              <a:tr h="381000">
                <a:tc>
                  <a:txBody>
                    <a:bodyPr/>
                    <a:lstStyle/>
                    <a:p>
                      <a:pPr indent="0" lvl="0" marL="0" rtl="0" algn="ctr">
                        <a:spcBef>
                          <a:spcPts val="0"/>
                        </a:spcBef>
                        <a:spcAft>
                          <a:spcPts val="0"/>
                        </a:spcAft>
                        <a:buNone/>
                      </a:pPr>
                      <a:r>
                        <a:rPr lang="en"/>
                        <a:t>2</a:t>
                      </a:r>
                      <a:endParaRPr/>
                    </a:p>
                  </a:txBody>
                  <a:tcPr marT="91425" marB="91425" marR="91425" marL="91425"/>
                </a:tc>
                <a:tc>
                  <a:txBody>
                    <a:bodyPr/>
                    <a:lstStyle/>
                    <a:p>
                      <a:pPr indent="0" lvl="0" marL="0" rtl="0" algn="ctr">
                        <a:spcBef>
                          <a:spcPts val="0"/>
                        </a:spcBef>
                        <a:spcAft>
                          <a:spcPts val="0"/>
                        </a:spcAft>
                        <a:buNone/>
                      </a:pPr>
                      <a:r>
                        <a:rPr lang="en"/>
                        <a:t>3</a:t>
                      </a:r>
                      <a:endParaRPr u="sng"/>
                    </a:p>
                  </a:txBody>
                  <a:tcPr marT="91425" marB="91425" marR="91425" marL="91425"/>
                </a:tc>
              </a:tr>
              <a:tr h="381000">
                <a:tc>
                  <a:txBody>
                    <a:bodyPr/>
                    <a:lstStyle/>
                    <a:p>
                      <a:pPr indent="0" lvl="0" marL="0" rtl="0" algn="ctr">
                        <a:spcBef>
                          <a:spcPts val="0"/>
                        </a:spcBef>
                        <a:spcAft>
                          <a:spcPts val="0"/>
                        </a:spcAft>
                        <a:buNone/>
                      </a:pPr>
                      <a:r>
                        <a:rPr lang="en"/>
                        <a:t>3</a:t>
                      </a:r>
                      <a:endParaRPr/>
                    </a:p>
                  </a:txBody>
                  <a:tcPr marT="91425" marB="91425" marR="91425" marL="91425"/>
                </a:tc>
                <a:tc>
                  <a:txBody>
                    <a:bodyPr/>
                    <a:lstStyle/>
                    <a:p>
                      <a:pPr indent="0" lvl="0" marL="0" rtl="0" algn="ctr">
                        <a:spcBef>
                          <a:spcPts val="0"/>
                        </a:spcBef>
                        <a:spcAft>
                          <a:spcPts val="0"/>
                        </a:spcAft>
                        <a:buNone/>
                      </a:pPr>
                      <a:r>
                        <a:rPr lang="en"/>
                        <a:t>5</a:t>
                      </a:r>
                      <a:endParaRPr/>
                    </a:p>
                  </a:txBody>
                  <a:tcPr marT="91425" marB="91425" marR="91425" marL="91425"/>
                </a:tc>
              </a:tr>
            </a:tbl>
          </a:graphicData>
        </a:graphic>
      </p:graphicFrame>
      <p:graphicFrame>
        <p:nvGraphicFramePr>
          <p:cNvPr id="821" name="Google Shape;821;p99"/>
          <p:cNvGraphicFramePr/>
          <p:nvPr/>
        </p:nvGraphicFramePr>
        <p:xfrm>
          <a:off x="606525" y="409733"/>
          <a:ext cx="3000000" cy="3000000"/>
        </p:xfrm>
        <a:graphic>
          <a:graphicData uri="http://schemas.openxmlformats.org/drawingml/2006/table">
            <a:tbl>
              <a:tblPr>
                <a:noFill/>
                <a:tableStyleId>{D242228F-8E5F-427D-A51F-C4B3B28217BF}</a:tableStyleId>
              </a:tblPr>
              <a:tblGrid>
                <a:gridCol w="750850"/>
                <a:gridCol w="750850"/>
              </a:tblGrid>
              <a:tr h="257000">
                <a:tc>
                  <a:txBody>
                    <a:bodyPr/>
                    <a:lstStyle/>
                    <a:p>
                      <a:pPr indent="0" lvl="0" marL="0" rtl="0" algn="ctr">
                        <a:spcBef>
                          <a:spcPts val="0"/>
                        </a:spcBef>
                        <a:spcAft>
                          <a:spcPts val="0"/>
                        </a:spcAft>
                        <a:buNone/>
                      </a:pPr>
                      <a:r>
                        <a:rPr lang="en"/>
                        <a:t>Key</a:t>
                      </a:r>
                      <a:endParaRPr/>
                    </a:p>
                  </a:txBody>
                  <a:tcPr marT="91425" marB="91425" marR="91425" marL="91425">
                    <a:solidFill>
                      <a:srgbClr val="CCCCCC"/>
                    </a:solidFill>
                  </a:tcPr>
                </a:tc>
                <a:tc>
                  <a:txBody>
                    <a:bodyPr/>
                    <a:lstStyle/>
                    <a:p>
                      <a:pPr indent="0" lvl="0" marL="0" rtl="0" algn="ctr">
                        <a:spcBef>
                          <a:spcPts val="0"/>
                        </a:spcBef>
                        <a:spcAft>
                          <a:spcPts val="0"/>
                        </a:spcAft>
                        <a:buNone/>
                      </a:pPr>
                      <a:r>
                        <a:rPr lang="en"/>
                        <a:t>Val</a:t>
                      </a:r>
                      <a:endParaRPr/>
                    </a:p>
                  </a:txBody>
                  <a:tcPr marT="91425" marB="91425" marR="91425" marL="91425">
                    <a:solidFill>
                      <a:srgbClr val="CCCCCC"/>
                    </a:solidFill>
                  </a:tcPr>
                </a:tc>
              </a:tr>
              <a:tr h="348025">
                <a:tc>
                  <a:txBody>
                    <a:bodyPr/>
                    <a:lstStyle/>
                    <a:p>
                      <a:pPr indent="0" lvl="0" marL="0" rtl="0" algn="ctr">
                        <a:spcBef>
                          <a:spcPts val="0"/>
                        </a:spcBef>
                        <a:spcAft>
                          <a:spcPts val="0"/>
                        </a:spcAft>
                        <a:buNone/>
                      </a:pPr>
                      <a:r>
                        <a:rPr lang="en"/>
                        <a:t>2</a:t>
                      </a:r>
                      <a:endParaRPr/>
                    </a:p>
                  </a:txBody>
                  <a:tcPr marT="91425" marB="91425" marR="91425" marL="91425"/>
                </a:tc>
                <a:tc>
                  <a:txBody>
                    <a:bodyPr/>
                    <a:lstStyle/>
                    <a:p>
                      <a:pPr indent="0" lvl="0" marL="0" rtl="0" algn="ctr">
                        <a:spcBef>
                          <a:spcPts val="0"/>
                        </a:spcBef>
                        <a:spcAft>
                          <a:spcPts val="0"/>
                        </a:spcAft>
                        <a:buNone/>
                      </a:pPr>
                      <a:r>
                        <a:rPr lang="en"/>
                        <a:t>A</a:t>
                      </a:r>
                      <a:endParaRPr/>
                    </a:p>
                  </a:txBody>
                  <a:tcPr marT="91425" marB="91425" marR="91425" marL="91425"/>
                </a:tc>
              </a:tr>
              <a:tr h="348025">
                <a:tc>
                  <a:txBody>
                    <a:bodyPr/>
                    <a:lstStyle/>
                    <a:p>
                      <a:pPr indent="0" lvl="0" marL="0" rtl="0" algn="ctr">
                        <a:spcBef>
                          <a:spcPts val="0"/>
                        </a:spcBef>
                        <a:spcAft>
                          <a:spcPts val="0"/>
                        </a:spcAft>
                        <a:buNone/>
                      </a:pPr>
                      <a:r>
                        <a:rPr lang="en"/>
                        <a:t>3</a:t>
                      </a:r>
                      <a:endParaRPr/>
                    </a:p>
                  </a:txBody>
                  <a:tcPr marT="91425" marB="91425" marR="91425" marL="91425"/>
                </a:tc>
                <a:tc>
                  <a:txBody>
                    <a:bodyPr/>
                    <a:lstStyle/>
                    <a:p>
                      <a:pPr indent="0" lvl="0" marL="0" rtl="0" algn="ctr">
                        <a:spcBef>
                          <a:spcPts val="0"/>
                        </a:spcBef>
                        <a:spcAft>
                          <a:spcPts val="0"/>
                        </a:spcAft>
                        <a:buNone/>
                      </a:pPr>
                      <a:r>
                        <a:rPr lang="en"/>
                        <a:t>B</a:t>
                      </a:r>
                      <a:endParaRPr/>
                    </a:p>
                  </a:txBody>
                  <a:tcPr marT="91425" marB="91425" marR="91425" marL="91425"/>
                </a:tc>
              </a:tr>
              <a:tr h="348025">
                <a:tc>
                  <a:txBody>
                    <a:bodyPr/>
                    <a:lstStyle/>
                    <a:p>
                      <a:pPr indent="0" lvl="0" marL="0" rtl="0" algn="ctr">
                        <a:spcBef>
                          <a:spcPts val="0"/>
                        </a:spcBef>
                        <a:spcAft>
                          <a:spcPts val="0"/>
                        </a:spcAft>
                        <a:buNone/>
                      </a:pPr>
                      <a:r>
                        <a:rPr lang="en"/>
                        <a:t>1</a:t>
                      </a:r>
                      <a:endParaRPr/>
                    </a:p>
                  </a:txBody>
                  <a:tcPr marT="91425" marB="91425" marR="91425" marL="91425"/>
                </a:tc>
                <a:tc>
                  <a:txBody>
                    <a:bodyPr/>
                    <a:lstStyle/>
                    <a:p>
                      <a:pPr indent="0" lvl="0" marL="0" rtl="0" algn="ctr">
                        <a:spcBef>
                          <a:spcPts val="0"/>
                        </a:spcBef>
                        <a:spcAft>
                          <a:spcPts val="0"/>
                        </a:spcAft>
                        <a:buNone/>
                      </a:pPr>
                      <a:r>
                        <a:rPr lang="en"/>
                        <a:t>C</a:t>
                      </a:r>
                      <a:endParaRPr/>
                    </a:p>
                  </a:txBody>
                  <a:tcPr marT="91425" marB="91425" marR="91425" marL="91425"/>
                </a:tc>
              </a:tr>
              <a:tr h="348025">
                <a:tc>
                  <a:txBody>
                    <a:bodyPr/>
                    <a:lstStyle/>
                    <a:p>
                      <a:pPr indent="0" lvl="0" marL="0" rtl="0" algn="ctr">
                        <a:spcBef>
                          <a:spcPts val="0"/>
                        </a:spcBef>
                        <a:spcAft>
                          <a:spcPts val="0"/>
                        </a:spcAft>
                        <a:buNone/>
                      </a:pPr>
                      <a:r>
                        <a:rPr lang="en"/>
                        <a:t>3</a:t>
                      </a:r>
                      <a:endParaRPr/>
                    </a:p>
                  </a:txBody>
                  <a:tcPr marT="91425" marB="91425" marR="91425" marL="91425"/>
                </a:tc>
                <a:tc>
                  <a:txBody>
                    <a:bodyPr/>
                    <a:lstStyle/>
                    <a:p>
                      <a:pPr indent="0" lvl="0" marL="0" rtl="0" algn="ctr">
                        <a:spcBef>
                          <a:spcPts val="0"/>
                        </a:spcBef>
                        <a:spcAft>
                          <a:spcPts val="0"/>
                        </a:spcAft>
                        <a:buNone/>
                      </a:pPr>
                      <a:r>
                        <a:rPr lang="en"/>
                        <a:t>D</a:t>
                      </a:r>
                      <a:endParaRPr/>
                    </a:p>
                  </a:txBody>
                  <a:tcPr marT="91425" marB="91425" marR="91425" marL="91425"/>
                </a:tc>
              </a:tr>
              <a:tr h="348025">
                <a:tc>
                  <a:txBody>
                    <a:bodyPr/>
                    <a:lstStyle/>
                    <a:p>
                      <a:pPr indent="0" lvl="0" marL="0" rtl="0" algn="ctr">
                        <a:spcBef>
                          <a:spcPts val="0"/>
                        </a:spcBef>
                        <a:spcAft>
                          <a:spcPts val="0"/>
                        </a:spcAft>
                        <a:buNone/>
                      </a:pPr>
                      <a:r>
                        <a:rPr lang="en"/>
                        <a:t>1</a:t>
                      </a:r>
                      <a:endParaRPr/>
                    </a:p>
                  </a:txBody>
                  <a:tcPr marT="91425" marB="91425" marR="91425" marL="91425"/>
                </a:tc>
                <a:tc>
                  <a:txBody>
                    <a:bodyPr/>
                    <a:lstStyle/>
                    <a:p>
                      <a:pPr indent="0" lvl="0" marL="0" rtl="0" algn="ctr">
                        <a:spcBef>
                          <a:spcPts val="0"/>
                        </a:spcBef>
                        <a:spcAft>
                          <a:spcPts val="0"/>
                        </a:spcAft>
                        <a:buNone/>
                      </a:pPr>
                      <a:r>
                        <a:rPr lang="en"/>
                        <a:t>E</a:t>
                      </a:r>
                      <a:endParaRPr/>
                    </a:p>
                  </a:txBody>
                  <a:tcPr marT="91425" marB="91425" marR="91425" marL="91425"/>
                </a:tc>
              </a:tr>
            </a:tbl>
          </a:graphicData>
        </a:graphic>
      </p:graphicFrame>
      <p:graphicFrame>
        <p:nvGraphicFramePr>
          <p:cNvPr id="822" name="Google Shape;822;p99"/>
          <p:cNvGraphicFramePr/>
          <p:nvPr/>
        </p:nvGraphicFramePr>
        <p:xfrm>
          <a:off x="7236750" y="409733"/>
          <a:ext cx="3000000" cy="3000000"/>
        </p:xfrm>
        <a:graphic>
          <a:graphicData uri="http://schemas.openxmlformats.org/drawingml/2006/table">
            <a:tbl>
              <a:tblPr>
                <a:noFill/>
                <a:tableStyleId>{D242228F-8E5F-427D-A51F-C4B3B28217BF}</a:tableStyleId>
              </a:tblPr>
              <a:tblGrid>
                <a:gridCol w="500575"/>
                <a:gridCol w="500575"/>
                <a:gridCol w="500575"/>
              </a:tblGrid>
              <a:tr h="257000">
                <a:tc>
                  <a:txBody>
                    <a:bodyPr/>
                    <a:lstStyle/>
                    <a:p>
                      <a:pPr indent="0" lvl="0" marL="0" rtl="0" algn="ctr">
                        <a:spcBef>
                          <a:spcPts val="0"/>
                        </a:spcBef>
                        <a:spcAft>
                          <a:spcPts val="0"/>
                        </a:spcAft>
                        <a:buNone/>
                      </a:pPr>
                      <a:r>
                        <a:rPr lang="en" sz="1000"/>
                        <a:t>Index</a:t>
                      </a:r>
                      <a:endParaRPr sz="1000"/>
                    </a:p>
                  </a:txBody>
                  <a:tcPr marT="91425" marB="91425" marR="91425" marL="91425" anchor="b">
                    <a:solidFill>
                      <a:srgbClr val="CCCCCC"/>
                    </a:solidFill>
                  </a:tcPr>
                </a:tc>
                <a:tc>
                  <a:txBody>
                    <a:bodyPr/>
                    <a:lstStyle/>
                    <a:p>
                      <a:pPr indent="0" lvl="0" marL="0" rtl="0" algn="ctr">
                        <a:spcBef>
                          <a:spcPts val="0"/>
                        </a:spcBef>
                        <a:spcAft>
                          <a:spcPts val="0"/>
                        </a:spcAft>
                        <a:buNone/>
                      </a:pPr>
                      <a:r>
                        <a:rPr lang="en"/>
                        <a:t>Key</a:t>
                      </a:r>
                      <a:endParaRPr/>
                    </a:p>
                  </a:txBody>
                  <a:tcPr marT="91425" marB="91425" marR="91425" marL="91425">
                    <a:solidFill>
                      <a:srgbClr val="CCCCCC"/>
                    </a:solidFill>
                  </a:tcPr>
                </a:tc>
                <a:tc>
                  <a:txBody>
                    <a:bodyPr/>
                    <a:lstStyle/>
                    <a:p>
                      <a:pPr indent="0" lvl="0" marL="0" rtl="0" algn="ctr">
                        <a:spcBef>
                          <a:spcPts val="0"/>
                        </a:spcBef>
                        <a:spcAft>
                          <a:spcPts val="0"/>
                        </a:spcAft>
                        <a:buNone/>
                      </a:pPr>
                      <a:r>
                        <a:rPr lang="en"/>
                        <a:t>Val</a:t>
                      </a:r>
                      <a:endParaRPr/>
                    </a:p>
                  </a:txBody>
                  <a:tcPr marT="91425" marB="91425" marR="91425" marL="91425">
                    <a:solidFill>
                      <a:srgbClr val="CCCCCC"/>
                    </a:solidFill>
                  </a:tcPr>
                </a:tc>
              </a:tr>
              <a:tr h="348025">
                <a:tc>
                  <a:txBody>
                    <a:bodyPr/>
                    <a:lstStyle/>
                    <a:p>
                      <a:pPr indent="0" lvl="0" marL="0" rtl="0" algn="ctr">
                        <a:spcBef>
                          <a:spcPts val="0"/>
                        </a:spcBef>
                        <a:spcAft>
                          <a:spcPts val="0"/>
                        </a:spcAft>
                        <a:buNone/>
                      </a:pPr>
                      <a:r>
                        <a:rPr lang="en"/>
                        <a:t>0</a:t>
                      </a:r>
                      <a:endParaRPr/>
                    </a:p>
                  </a:txBody>
                  <a:tcPr marT="91425" marB="91425" marR="91425" marL="91425"/>
                </a:tc>
                <a:tc>
                  <a:txBody>
                    <a:bodyPr/>
                    <a:lstStyle/>
                    <a:p>
                      <a:pPr indent="0" lvl="0" marL="0" rtl="0" algn="ctr">
                        <a:spcBef>
                          <a:spcPts val="0"/>
                        </a:spcBef>
                        <a:spcAft>
                          <a:spcPts val="0"/>
                        </a:spcAft>
                        <a:buNone/>
                      </a:pPr>
                      <a:r>
                        <a:rPr lang="en"/>
                        <a:t>1</a:t>
                      </a:r>
                      <a:endParaRPr/>
                    </a:p>
                  </a:txBody>
                  <a:tcPr marT="91425" marB="91425" marR="91425" marL="91425"/>
                </a:tc>
                <a:tc>
                  <a:txBody>
                    <a:bodyPr/>
                    <a:lstStyle/>
                    <a:p>
                      <a:pPr indent="0" lvl="0" marL="0" rtl="0" algn="ctr">
                        <a:spcBef>
                          <a:spcPts val="0"/>
                        </a:spcBef>
                        <a:spcAft>
                          <a:spcPts val="0"/>
                        </a:spcAft>
                        <a:buNone/>
                      </a:pPr>
                      <a:r>
                        <a:rPr lang="en"/>
                        <a:t>C</a:t>
                      </a:r>
                      <a:endParaRPr/>
                    </a:p>
                  </a:txBody>
                  <a:tcPr marT="91425" marB="91425" marR="91425" marL="91425"/>
                </a:tc>
              </a:tr>
              <a:tr h="348025">
                <a:tc>
                  <a:txBody>
                    <a:bodyPr/>
                    <a:lstStyle/>
                    <a:p>
                      <a:pPr indent="0" lvl="0" marL="0" rtl="0" algn="ctr">
                        <a:spcBef>
                          <a:spcPts val="0"/>
                        </a:spcBef>
                        <a:spcAft>
                          <a:spcPts val="0"/>
                        </a:spcAft>
                        <a:buNone/>
                      </a:pPr>
                      <a:r>
                        <a:rPr lang="en"/>
                        <a:t>1</a:t>
                      </a:r>
                      <a:endParaRPr/>
                    </a:p>
                  </a:txBody>
                  <a:tcPr marT="91425" marB="91425" marR="91425" marL="91425"/>
                </a:tc>
                <a:tc>
                  <a:txBody>
                    <a:bodyPr/>
                    <a:lstStyle/>
                    <a:p>
                      <a:pPr indent="0" lvl="0" marL="0" rtl="0" algn="ctr">
                        <a:spcBef>
                          <a:spcPts val="0"/>
                        </a:spcBef>
                        <a:spcAft>
                          <a:spcPts val="0"/>
                        </a:spcAft>
                        <a:buNone/>
                      </a:pPr>
                      <a:r>
                        <a:rPr lang="en"/>
                        <a:t>1</a:t>
                      </a:r>
                      <a:endParaRPr/>
                    </a:p>
                  </a:txBody>
                  <a:tcPr marT="91425" marB="91425" marR="91425" marL="91425"/>
                </a:tc>
                <a:tc>
                  <a:txBody>
                    <a:bodyPr/>
                    <a:lstStyle/>
                    <a:p>
                      <a:pPr indent="0" lvl="0" marL="0" rtl="0" algn="ctr">
                        <a:spcBef>
                          <a:spcPts val="0"/>
                        </a:spcBef>
                        <a:spcAft>
                          <a:spcPts val="0"/>
                        </a:spcAft>
                        <a:buNone/>
                      </a:pPr>
                      <a:r>
                        <a:rPr lang="en"/>
                        <a:t>E</a:t>
                      </a:r>
                      <a:endParaRPr/>
                    </a:p>
                  </a:txBody>
                  <a:tcPr marT="91425" marB="91425" marR="91425" marL="91425"/>
                </a:tc>
              </a:tr>
              <a:tr h="348025">
                <a:tc>
                  <a:txBody>
                    <a:bodyPr/>
                    <a:lstStyle/>
                    <a:p>
                      <a:pPr indent="0" lvl="0" marL="0" rtl="0" algn="ctr">
                        <a:spcBef>
                          <a:spcPts val="0"/>
                        </a:spcBef>
                        <a:spcAft>
                          <a:spcPts val="0"/>
                        </a:spcAft>
                        <a:buNone/>
                      </a:pPr>
                      <a:r>
                        <a:rPr lang="en"/>
                        <a:t>2</a:t>
                      </a:r>
                      <a:endParaRPr/>
                    </a:p>
                  </a:txBody>
                  <a:tcPr marT="91425" marB="91425" marR="91425" marL="91425"/>
                </a:tc>
                <a:tc>
                  <a:txBody>
                    <a:bodyPr/>
                    <a:lstStyle/>
                    <a:p>
                      <a:pPr indent="0" lvl="0" marL="0" rtl="0" algn="ctr">
                        <a:spcBef>
                          <a:spcPts val="0"/>
                        </a:spcBef>
                        <a:spcAft>
                          <a:spcPts val="0"/>
                        </a:spcAft>
                        <a:buNone/>
                      </a:pPr>
                      <a:r>
                        <a:rPr lang="en"/>
                        <a:t>2</a:t>
                      </a:r>
                      <a:endParaRPr/>
                    </a:p>
                  </a:txBody>
                  <a:tcPr marT="91425" marB="91425" marR="91425" marL="91425"/>
                </a:tc>
                <a:tc>
                  <a:txBody>
                    <a:bodyPr/>
                    <a:lstStyle/>
                    <a:p>
                      <a:pPr indent="0" lvl="0" marL="0" rtl="0" algn="ctr">
                        <a:spcBef>
                          <a:spcPts val="0"/>
                        </a:spcBef>
                        <a:spcAft>
                          <a:spcPts val="0"/>
                        </a:spcAft>
                        <a:buNone/>
                      </a:pPr>
                      <a:r>
                        <a:rPr lang="en"/>
                        <a:t>A</a:t>
                      </a:r>
                      <a:endParaRPr/>
                    </a:p>
                  </a:txBody>
                  <a:tcPr marT="91425" marB="91425" marR="91425" marL="91425"/>
                </a:tc>
              </a:tr>
              <a:tr h="348025">
                <a:tc>
                  <a:txBody>
                    <a:bodyPr/>
                    <a:lstStyle/>
                    <a:p>
                      <a:pPr indent="0" lvl="0" marL="0" rtl="0" algn="ctr">
                        <a:spcBef>
                          <a:spcPts val="0"/>
                        </a:spcBef>
                        <a:spcAft>
                          <a:spcPts val="0"/>
                        </a:spcAft>
                        <a:buNone/>
                      </a:pPr>
                      <a:r>
                        <a:rPr lang="en"/>
                        <a:t>3</a:t>
                      </a:r>
                      <a:endParaRPr/>
                    </a:p>
                  </a:txBody>
                  <a:tcPr marT="91425" marB="91425" marR="91425" marL="91425"/>
                </a:tc>
                <a:tc>
                  <a:txBody>
                    <a:bodyPr/>
                    <a:lstStyle/>
                    <a:p>
                      <a:pPr indent="0" lvl="0" marL="0" rtl="0" algn="ctr">
                        <a:spcBef>
                          <a:spcPts val="0"/>
                        </a:spcBef>
                        <a:spcAft>
                          <a:spcPts val="0"/>
                        </a:spcAft>
                        <a:buNone/>
                      </a:pPr>
                      <a:r>
                        <a:rPr lang="en"/>
                        <a:t>3</a:t>
                      </a:r>
                      <a:endParaRPr/>
                    </a:p>
                  </a:txBody>
                  <a:tcPr marT="91425" marB="91425" marR="91425" marL="91425"/>
                </a:tc>
                <a:tc>
                  <a:txBody>
                    <a:bodyPr/>
                    <a:lstStyle/>
                    <a:p>
                      <a:pPr indent="0" lvl="0" marL="0" rtl="0" algn="ctr">
                        <a:spcBef>
                          <a:spcPts val="0"/>
                        </a:spcBef>
                        <a:spcAft>
                          <a:spcPts val="0"/>
                        </a:spcAft>
                        <a:buNone/>
                      </a:pPr>
                      <a:r>
                        <a:rPr lang="en"/>
                        <a:t>B</a:t>
                      </a:r>
                      <a:endParaRPr/>
                    </a:p>
                  </a:txBody>
                  <a:tcPr marT="91425" marB="91425" marR="91425" marL="91425"/>
                </a:tc>
              </a:tr>
              <a:tr h="348025">
                <a:tc>
                  <a:txBody>
                    <a:bodyPr/>
                    <a:lstStyle/>
                    <a:p>
                      <a:pPr indent="0" lvl="0" marL="0" rtl="0" algn="ctr">
                        <a:spcBef>
                          <a:spcPts val="0"/>
                        </a:spcBef>
                        <a:spcAft>
                          <a:spcPts val="0"/>
                        </a:spcAft>
                        <a:buNone/>
                      </a:pPr>
                      <a:r>
                        <a:rPr lang="en"/>
                        <a:t>4</a:t>
                      </a:r>
                      <a:endParaRPr/>
                    </a:p>
                  </a:txBody>
                  <a:tcPr marT="91425" marB="91425" marR="91425" marL="91425"/>
                </a:tc>
                <a:tc>
                  <a:txBody>
                    <a:bodyPr/>
                    <a:lstStyle/>
                    <a:p>
                      <a:pPr indent="0" lvl="0" marL="0" rtl="0" algn="ctr">
                        <a:spcBef>
                          <a:spcPts val="0"/>
                        </a:spcBef>
                        <a:spcAft>
                          <a:spcPts val="0"/>
                        </a:spcAft>
                        <a:buNone/>
                      </a:pPr>
                      <a:r>
                        <a:rPr lang="en"/>
                        <a:t>3</a:t>
                      </a:r>
                      <a:endParaRPr/>
                    </a:p>
                  </a:txBody>
                  <a:tcPr marT="91425" marB="91425" marR="91425" marL="91425"/>
                </a:tc>
                <a:tc>
                  <a:txBody>
                    <a:bodyPr/>
                    <a:lstStyle/>
                    <a:p>
                      <a:pPr indent="0" lvl="0" marL="0" rtl="0" algn="ctr">
                        <a:spcBef>
                          <a:spcPts val="0"/>
                        </a:spcBef>
                        <a:spcAft>
                          <a:spcPts val="0"/>
                        </a:spcAft>
                        <a:buNone/>
                      </a:pPr>
                      <a:r>
                        <a:rPr lang="en"/>
                        <a:t>D</a:t>
                      </a:r>
                      <a:endParaRPr/>
                    </a:p>
                  </a:txBody>
                  <a:tcPr marT="91425" marB="91425" marR="91425" marL="91425"/>
                </a:tc>
              </a:tr>
            </a:tbl>
          </a:graphicData>
        </a:graphic>
      </p:graphicFrame>
      <p:sp>
        <p:nvSpPr>
          <p:cNvPr id="823" name="Google Shape;823;p99"/>
          <p:cNvSpPr txBox="1"/>
          <p:nvPr/>
        </p:nvSpPr>
        <p:spPr>
          <a:xfrm>
            <a:off x="606525" y="3762700"/>
            <a:ext cx="2853600" cy="10011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Roboto"/>
                <a:ea typeface="Roboto"/>
                <a:cs typeface="Roboto"/>
                <a:sym typeface="Roboto"/>
              </a:rPr>
              <a:t>Definitions</a:t>
            </a:r>
            <a:endParaRPr b="1">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R = number of letters in alphabet (keys)</a:t>
            </a:r>
            <a:endParaRPr>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N = number of items to be sorted</a:t>
            </a:r>
            <a:endParaRPr>
              <a:latin typeface="Roboto"/>
              <a:ea typeface="Roboto"/>
              <a:cs typeface="Roboto"/>
              <a:sym typeface="Roboto"/>
            </a:endParaRPr>
          </a:p>
        </p:txBody>
      </p:sp>
      <p:sp>
        <p:nvSpPr>
          <p:cNvPr id="824" name="Google Shape;824;p99"/>
          <p:cNvSpPr txBox="1"/>
          <p:nvPr/>
        </p:nvSpPr>
        <p:spPr>
          <a:xfrm>
            <a:off x="2903850" y="2215025"/>
            <a:ext cx="1327200" cy="100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accent3"/>
                </a:solidFill>
                <a:highlight>
                  <a:srgbClr val="FFFFFF"/>
                </a:highlight>
                <a:latin typeface="Roboto"/>
                <a:ea typeface="Roboto"/>
                <a:cs typeface="Roboto"/>
                <a:sym typeface="Roboto"/>
              </a:rPr>
              <a:t>Create an array size R to store counts.</a:t>
            </a:r>
            <a:endParaRPr sz="1200">
              <a:solidFill>
                <a:schemeClr val="accent3"/>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200">
              <a:solidFill>
                <a:schemeClr val="accent3"/>
              </a:solidFill>
              <a:highlight>
                <a:srgbClr val="FFFFFF"/>
              </a:highlight>
              <a:latin typeface="Roboto"/>
              <a:ea typeface="Roboto"/>
              <a:cs typeface="Roboto"/>
              <a:sym typeface="Roboto"/>
            </a:endParaRPr>
          </a:p>
          <a:p>
            <a:pPr indent="0" lvl="0" marL="0" rtl="0" algn="l">
              <a:spcBef>
                <a:spcPts val="0"/>
              </a:spcBef>
              <a:spcAft>
                <a:spcPts val="0"/>
              </a:spcAft>
              <a:buNone/>
            </a:pPr>
            <a:r>
              <a:rPr lang="en" sz="1200">
                <a:solidFill>
                  <a:schemeClr val="accent3"/>
                </a:solidFill>
                <a:highlight>
                  <a:srgbClr val="FFFFFF"/>
                </a:highlight>
                <a:latin typeface="Roboto"/>
                <a:ea typeface="Roboto"/>
                <a:cs typeface="Roboto"/>
                <a:sym typeface="Roboto"/>
              </a:rPr>
              <a:t>N time to tally keys.</a:t>
            </a:r>
            <a:endParaRPr sz="1200">
              <a:solidFill>
                <a:schemeClr val="accent3"/>
              </a:solidFill>
              <a:highlight>
                <a:srgbClr val="FFFFFF"/>
              </a:highlight>
              <a:latin typeface="Roboto"/>
              <a:ea typeface="Roboto"/>
              <a:cs typeface="Roboto"/>
              <a:sym typeface="Roboto"/>
            </a:endParaRPr>
          </a:p>
        </p:txBody>
      </p:sp>
      <p:sp>
        <p:nvSpPr>
          <p:cNvPr id="825" name="Google Shape;825;p99"/>
          <p:cNvSpPr txBox="1"/>
          <p:nvPr/>
        </p:nvSpPr>
        <p:spPr>
          <a:xfrm>
            <a:off x="5070300" y="2286875"/>
            <a:ext cx="1327200" cy="100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accent3"/>
                </a:solidFill>
                <a:highlight>
                  <a:srgbClr val="FFFFFF"/>
                </a:highlight>
                <a:latin typeface="Roboto"/>
                <a:ea typeface="Roboto"/>
                <a:cs typeface="Roboto"/>
                <a:sym typeface="Roboto"/>
              </a:rPr>
              <a:t>Create an array size R to store target positions.</a:t>
            </a:r>
            <a:endParaRPr sz="1200">
              <a:solidFill>
                <a:schemeClr val="accent3"/>
              </a:solidFill>
              <a:highlight>
                <a:srgbClr val="FFFFFF"/>
              </a:highlight>
              <a:latin typeface="Roboto"/>
              <a:ea typeface="Roboto"/>
              <a:cs typeface="Roboto"/>
              <a:sym typeface="Roboto"/>
            </a:endParaRPr>
          </a:p>
        </p:txBody>
      </p:sp>
      <p:sp>
        <p:nvSpPr>
          <p:cNvPr id="826" name="Google Shape;826;p99"/>
          <p:cNvSpPr txBox="1"/>
          <p:nvPr/>
        </p:nvSpPr>
        <p:spPr>
          <a:xfrm>
            <a:off x="7004669" y="2954275"/>
            <a:ext cx="1965900" cy="100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accent3"/>
                </a:solidFill>
                <a:highlight>
                  <a:srgbClr val="FFFFFF"/>
                </a:highlight>
                <a:latin typeface="Roboto"/>
                <a:ea typeface="Roboto"/>
                <a:cs typeface="Roboto"/>
                <a:sym typeface="Roboto"/>
              </a:rPr>
              <a:t>Create an array size N to store ordered array.</a:t>
            </a:r>
            <a:endParaRPr sz="1200">
              <a:solidFill>
                <a:schemeClr val="accent3"/>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200">
              <a:solidFill>
                <a:schemeClr val="accent3"/>
              </a:solidFill>
              <a:highlight>
                <a:srgbClr val="FFFFFF"/>
              </a:highlight>
              <a:latin typeface="Roboto"/>
              <a:ea typeface="Roboto"/>
              <a:cs typeface="Roboto"/>
              <a:sym typeface="Roboto"/>
            </a:endParaRPr>
          </a:p>
          <a:p>
            <a:pPr indent="0" lvl="0" marL="0" rtl="0" algn="l">
              <a:spcBef>
                <a:spcPts val="0"/>
              </a:spcBef>
              <a:spcAft>
                <a:spcPts val="0"/>
              </a:spcAft>
              <a:buNone/>
            </a:pPr>
            <a:r>
              <a:rPr lang="en" sz="1200">
                <a:solidFill>
                  <a:schemeClr val="accent3"/>
                </a:solidFill>
                <a:highlight>
                  <a:srgbClr val="FFFFFF"/>
                </a:highlight>
                <a:latin typeface="Roboto"/>
                <a:ea typeface="Roboto"/>
                <a:cs typeface="Roboto"/>
                <a:sym typeface="Roboto"/>
              </a:rPr>
              <a:t>N time to iterate through unsorted array to copy values over. </a:t>
            </a:r>
            <a:endParaRPr sz="1200">
              <a:solidFill>
                <a:schemeClr val="accent3"/>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200">
              <a:solidFill>
                <a:schemeClr val="accent3"/>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200">
              <a:solidFill>
                <a:schemeClr val="accent3"/>
              </a:solidFill>
              <a:highlight>
                <a:srgbClr val="FFFFFF"/>
              </a:highlight>
              <a:latin typeface="Roboto"/>
              <a:ea typeface="Roboto"/>
              <a:cs typeface="Roboto"/>
              <a:sym typeface="Roboto"/>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0" name="Shape 830"/>
        <p:cNvGrpSpPr/>
        <p:nvPr/>
      </p:nvGrpSpPr>
      <p:grpSpPr>
        <a:xfrm>
          <a:off x="0" y="0"/>
          <a:ext cx="0" cy="0"/>
          <a:chOff x="0" y="0"/>
          <a:chExt cx="0" cy="0"/>
        </a:xfrm>
      </p:grpSpPr>
      <p:graphicFrame>
        <p:nvGraphicFramePr>
          <p:cNvPr id="831" name="Google Shape;831;p100"/>
          <p:cNvGraphicFramePr/>
          <p:nvPr/>
        </p:nvGraphicFramePr>
        <p:xfrm>
          <a:off x="2816600" y="409725"/>
          <a:ext cx="3000000" cy="3000000"/>
        </p:xfrm>
        <a:graphic>
          <a:graphicData uri="http://schemas.openxmlformats.org/drawingml/2006/table">
            <a:tbl>
              <a:tblPr>
                <a:noFill/>
                <a:tableStyleId>{D242228F-8E5F-427D-A51F-C4B3B28217BF}</a:tableStyleId>
              </a:tblPr>
              <a:tblGrid>
                <a:gridCol w="750850"/>
                <a:gridCol w="750850"/>
              </a:tblGrid>
              <a:tr h="396200">
                <a:tc>
                  <a:txBody>
                    <a:bodyPr/>
                    <a:lstStyle/>
                    <a:p>
                      <a:pPr indent="0" lvl="0" marL="0" rtl="0" algn="ctr">
                        <a:spcBef>
                          <a:spcPts val="0"/>
                        </a:spcBef>
                        <a:spcAft>
                          <a:spcPts val="0"/>
                        </a:spcAft>
                        <a:buNone/>
                      </a:pPr>
                      <a:r>
                        <a:rPr lang="en"/>
                        <a:t>Key</a:t>
                      </a:r>
                      <a:endParaRPr/>
                    </a:p>
                  </a:txBody>
                  <a:tcPr marT="91425" marB="91425" marR="91425" marL="91425">
                    <a:solidFill>
                      <a:srgbClr val="B7B7B7"/>
                    </a:solidFill>
                  </a:tcPr>
                </a:tc>
                <a:tc>
                  <a:txBody>
                    <a:bodyPr/>
                    <a:lstStyle/>
                    <a:p>
                      <a:pPr indent="0" lvl="0" marL="0" rtl="0" algn="ctr">
                        <a:spcBef>
                          <a:spcPts val="0"/>
                        </a:spcBef>
                        <a:spcAft>
                          <a:spcPts val="0"/>
                        </a:spcAft>
                        <a:buNone/>
                      </a:pPr>
                      <a:r>
                        <a:rPr lang="en"/>
                        <a:t>Count</a:t>
                      </a:r>
                      <a:endParaRPr/>
                    </a:p>
                  </a:txBody>
                  <a:tcPr marT="91425" marB="91425" marR="91425" marL="91425">
                    <a:solidFill>
                      <a:srgbClr val="B7B7B7"/>
                    </a:solidFill>
                  </a:tcPr>
                </a:tc>
              </a:tr>
              <a:tr h="381000">
                <a:tc>
                  <a:txBody>
                    <a:bodyPr/>
                    <a:lstStyle/>
                    <a:p>
                      <a:pPr indent="0" lvl="0" marL="0" rtl="0" algn="ctr">
                        <a:spcBef>
                          <a:spcPts val="0"/>
                        </a:spcBef>
                        <a:spcAft>
                          <a:spcPts val="0"/>
                        </a:spcAft>
                        <a:buNone/>
                      </a:pPr>
                      <a:r>
                        <a:rPr lang="en"/>
                        <a:t>1</a:t>
                      </a:r>
                      <a:endParaRPr/>
                    </a:p>
                  </a:txBody>
                  <a:tcPr marT="91425" marB="91425" marR="91425" marL="91425"/>
                </a:tc>
                <a:tc>
                  <a:txBody>
                    <a:bodyPr/>
                    <a:lstStyle/>
                    <a:p>
                      <a:pPr indent="0" lvl="0" marL="0" rtl="0" algn="ctr">
                        <a:spcBef>
                          <a:spcPts val="0"/>
                        </a:spcBef>
                        <a:spcAft>
                          <a:spcPts val="0"/>
                        </a:spcAft>
                        <a:buNone/>
                      </a:pPr>
                      <a:r>
                        <a:rPr lang="en">
                          <a:solidFill>
                            <a:schemeClr val="accent3"/>
                          </a:solidFill>
                        </a:rPr>
                        <a:t>1</a:t>
                      </a:r>
                      <a:endParaRPr>
                        <a:solidFill>
                          <a:schemeClr val="accent3"/>
                        </a:solidFill>
                      </a:endParaRPr>
                    </a:p>
                  </a:txBody>
                  <a:tcPr marT="91425" marB="91425" marR="91425" marL="91425"/>
                </a:tc>
              </a:tr>
              <a:tr h="381000">
                <a:tc>
                  <a:txBody>
                    <a:bodyPr/>
                    <a:lstStyle/>
                    <a:p>
                      <a:pPr indent="0" lvl="0" marL="0" rtl="0" algn="ctr">
                        <a:spcBef>
                          <a:spcPts val="0"/>
                        </a:spcBef>
                        <a:spcAft>
                          <a:spcPts val="0"/>
                        </a:spcAft>
                        <a:buNone/>
                      </a:pPr>
                      <a:r>
                        <a:rPr lang="en"/>
                        <a:t>2</a:t>
                      </a:r>
                      <a:endParaRPr/>
                    </a:p>
                  </a:txBody>
                  <a:tcPr marT="91425" marB="91425" marR="91425" marL="91425"/>
                </a:tc>
                <a:tc>
                  <a:txBody>
                    <a:bodyPr/>
                    <a:lstStyle/>
                    <a:p>
                      <a:pPr indent="0" lvl="0" marL="0" rtl="0" algn="ctr">
                        <a:spcBef>
                          <a:spcPts val="0"/>
                        </a:spcBef>
                        <a:spcAft>
                          <a:spcPts val="0"/>
                        </a:spcAft>
                        <a:buNone/>
                      </a:pPr>
                      <a:r>
                        <a:rPr lang="en">
                          <a:solidFill>
                            <a:schemeClr val="accent1"/>
                          </a:solidFill>
                        </a:rPr>
                        <a:t>2</a:t>
                      </a:r>
                      <a:endParaRPr>
                        <a:solidFill>
                          <a:schemeClr val="accent1"/>
                        </a:solidFill>
                      </a:endParaRPr>
                    </a:p>
                  </a:txBody>
                  <a:tcPr marT="91425" marB="91425" marR="91425" marL="91425"/>
                </a:tc>
              </a:tr>
              <a:tr h="381000">
                <a:tc>
                  <a:txBody>
                    <a:bodyPr/>
                    <a:lstStyle/>
                    <a:p>
                      <a:pPr indent="0" lvl="0" marL="0" rtl="0" algn="ctr">
                        <a:spcBef>
                          <a:spcPts val="0"/>
                        </a:spcBef>
                        <a:spcAft>
                          <a:spcPts val="0"/>
                        </a:spcAft>
                        <a:buNone/>
                      </a:pPr>
                      <a:r>
                        <a:rPr lang="en"/>
                        <a:t>3</a:t>
                      </a:r>
                      <a:endParaRPr/>
                    </a:p>
                  </a:txBody>
                  <a:tcPr marT="91425" marB="91425" marR="91425" marL="91425"/>
                </a:tc>
                <a:tc>
                  <a:txBody>
                    <a:bodyPr/>
                    <a:lstStyle/>
                    <a:p>
                      <a:pPr indent="0" lvl="0" marL="0" rtl="0" algn="ctr">
                        <a:spcBef>
                          <a:spcPts val="0"/>
                        </a:spcBef>
                        <a:spcAft>
                          <a:spcPts val="0"/>
                        </a:spcAft>
                        <a:buNone/>
                      </a:pPr>
                      <a:r>
                        <a:rPr lang="en">
                          <a:solidFill>
                            <a:schemeClr val="accent2"/>
                          </a:solidFill>
                        </a:rPr>
                        <a:t>3</a:t>
                      </a:r>
                      <a:endParaRPr>
                        <a:solidFill>
                          <a:schemeClr val="accent2"/>
                        </a:solidFill>
                      </a:endParaRPr>
                    </a:p>
                  </a:txBody>
                  <a:tcPr marT="91425" marB="91425" marR="91425" marL="91425"/>
                </a:tc>
              </a:tr>
            </a:tbl>
          </a:graphicData>
        </a:graphic>
      </p:graphicFrame>
      <p:graphicFrame>
        <p:nvGraphicFramePr>
          <p:cNvPr id="832" name="Google Shape;832;p100"/>
          <p:cNvGraphicFramePr/>
          <p:nvPr/>
        </p:nvGraphicFramePr>
        <p:xfrm>
          <a:off x="5026675" y="409725"/>
          <a:ext cx="3000000" cy="3000000"/>
        </p:xfrm>
        <a:graphic>
          <a:graphicData uri="http://schemas.openxmlformats.org/drawingml/2006/table">
            <a:tbl>
              <a:tblPr>
                <a:noFill/>
                <a:tableStyleId>{D242228F-8E5F-427D-A51F-C4B3B28217BF}</a:tableStyleId>
              </a:tblPr>
              <a:tblGrid>
                <a:gridCol w="690275"/>
                <a:gridCol w="811425"/>
              </a:tblGrid>
              <a:tr h="396200">
                <a:tc>
                  <a:txBody>
                    <a:bodyPr/>
                    <a:lstStyle/>
                    <a:p>
                      <a:pPr indent="0" lvl="0" marL="0" rtl="0" algn="ctr">
                        <a:spcBef>
                          <a:spcPts val="0"/>
                        </a:spcBef>
                        <a:spcAft>
                          <a:spcPts val="0"/>
                        </a:spcAft>
                        <a:buNone/>
                      </a:pPr>
                      <a:r>
                        <a:rPr lang="en"/>
                        <a:t>Key</a:t>
                      </a:r>
                      <a:endParaRPr/>
                    </a:p>
                  </a:txBody>
                  <a:tcPr marT="91425" marB="91425" marR="91425" marL="91425">
                    <a:solidFill>
                      <a:srgbClr val="B7B7B7"/>
                    </a:solidFill>
                  </a:tcPr>
                </a:tc>
                <a:tc>
                  <a:txBody>
                    <a:bodyPr/>
                    <a:lstStyle/>
                    <a:p>
                      <a:pPr indent="0" lvl="0" marL="0" rtl="0" algn="ctr">
                        <a:spcBef>
                          <a:spcPts val="0"/>
                        </a:spcBef>
                        <a:spcAft>
                          <a:spcPts val="0"/>
                        </a:spcAft>
                        <a:buNone/>
                      </a:pPr>
                      <a:r>
                        <a:rPr lang="en"/>
                        <a:t>Start</a:t>
                      </a:r>
                      <a:endParaRPr/>
                    </a:p>
                  </a:txBody>
                  <a:tcPr marT="91425" marB="91425" marR="91425" marL="91425">
                    <a:solidFill>
                      <a:srgbClr val="B7B7B7"/>
                    </a:solidFill>
                  </a:tcPr>
                </a:tc>
              </a:tr>
              <a:tr h="381000">
                <a:tc>
                  <a:txBody>
                    <a:bodyPr/>
                    <a:lstStyle/>
                    <a:p>
                      <a:pPr indent="0" lvl="0" marL="0" rtl="0" algn="ctr">
                        <a:spcBef>
                          <a:spcPts val="0"/>
                        </a:spcBef>
                        <a:spcAft>
                          <a:spcPts val="0"/>
                        </a:spcAft>
                        <a:buNone/>
                      </a:pPr>
                      <a:r>
                        <a:rPr lang="en"/>
                        <a:t>1</a:t>
                      </a:r>
                      <a:endParaRPr/>
                    </a:p>
                  </a:txBody>
                  <a:tcPr marT="91425" marB="91425" marR="91425" marL="91425"/>
                </a:tc>
                <a:tc>
                  <a:txBody>
                    <a:bodyPr/>
                    <a:lstStyle/>
                    <a:p>
                      <a:pPr indent="0" lvl="0" marL="0" rtl="0" algn="ctr">
                        <a:spcBef>
                          <a:spcPts val="0"/>
                        </a:spcBef>
                        <a:spcAft>
                          <a:spcPts val="0"/>
                        </a:spcAft>
                        <a:buNone/>
                      </a:pPr>
                      <a:r>
                        <a:rPr lang="en"/>
                        <a:t>1</a:t>
                      </a:r>
                      <a:endParaRPr/>
                    </a:p>
                  </a:txBody>
                  <a:tcPr marT="91425" marB="91425" marR="91425" marL="91425"/>
                </a:tc>
              </a:tr>
              <a:tr h="381000">
                <a:tc>
                  <a:txBody>
                    <a:bodyPr/>
                    <a:lstStyle/>
                    <a:p>
                      <a:pPr indent="0" lvl="0" marL="0" rtl="0" algn="ctr">
                        <a:spcBef>
                          <a:spcPts val="0"/>
                        </a:spcBef>
                        <a:spcAft>
                          <a:spcPts val="0"/>
                        </a:spcAft>
                        <a:buNone/>
                      </a:pPr>
                      <a:r>
                        <a:rPr lang="en"/>
                        <a:t>2</a:t>
                      </a:r>
                      <a:endParaRPr/>
                    </a:p>
                  </a:txBody>
                  <a:tcPr marT="91425" marB="91425" marR="91425" marL="91425"/>
                </a:tc>
                <a:tc>
                  <a:txBody>
                    <a:bodyPr/>
                    <a:lstStyle/>
                    <a:p>
                      <a:pPr indent="0" lvl="0" marL="0" rtl="0" algn="ctr">
                        <a:spcBef>
                          <a:spcPts val="0"/>
                        </a:spcBef>
                        <a:spcAft>
                          <a:spcPts val="0"/>
                        </a:spcAft>
                        <a:buNone/>
                      </a:pPr>
                      <a:r>
                        <a:rPr lang="en"/>
                        <a:t>3</a:t>
                      </a:r>
                      <a:endParaRPr u="sng"/>
                    </a:p>
                  </a:txBody>
                  <a:tcPr marT="91425" marB="91425" marR="91425" marL="91425"/>
                </a:tc>
              </a:tr>
              <a:tr h="381000">
                <a:tc>
                  <a:txBody>
                    <a:bodyPr/>
                    <a:lstStyle/>
                    <a:p>
                      <a:pPr indent="0" lvl="0" marL="0" rtl="0" algn="ctr">
                        <a:spcBef>
                          <a:spcPts val="0"/>
                        </a:spcBef>
                        <a:spcAft>
                          <a:spcPts val="0"/>
                        </a:spcAft>
                        <a:buNone/>
                      </a:pPr>
                      <a:r>
                        <a:rPr lang="en"/>
                        <a:t>3</a:t>
                      </a:r>
                      <a:endParaRPr/>
                    </a:p>
                  </a:txBody>
                  <a:tcPr marT="91425" marB="91425" marR="91425" marL="91425"/>
                </a:tc>
                <a:tc>
                  <a:txBody>
                    <a:bodyPr/>
                    <a:lstStyle/>
                    <a:p>
                      <a:pPr indent="0" lvl="0" marL="0" rtl="0" algn="ctr">
                        <a:spcBef>
                          <a:spcPts val="0"/>
                        </a:spcBef>
                        <a:spcAft>
                          <a:spcPts val="0"/>
                        </a:spcAft>
                        <a:buNone/>
                      </a:pPr>
                      <a:r>
                        <a:rPr lang="en"/>
                        <a:t>5</a:t>
                      </a:r>
                      <a:endParaRPr/>
                    </a:p>
                  </a:txBody>
                  <a:tcPr marT="91425" marB="91425" marR="91425" marL="91425"/>
                </a:tc>
              </a:tr>
            </a:tbl>
          </a:graphicData>
        </a:graphic>
      </p:graphicFrame>
      <p:graphicFrame>
        <p:nvGraphicFramePr>
          <p:cNvPr id="833" name="Google Shape;833;p100"/>
          <p:cNvGraphicFramePr/>
          <p:nvPr/>
        </p:nvGraphicFramePr>
        <p:xfrm>
          <a:off x="606525" y="409733"/>
          <a:ext cx="3000000" cy="3000000"/>
        </p:xfrm>
        <a:graphic>
          <a:graphicData uri="http://schemas.openxmlformats.org/drawingml/2006/table">
            <a:tbl>
              <a:tblPr>
                <a:noFill/>
                <a:tableStyleId>{D242228F-8E5F-427D-A51F-C4B3B28217BF}</a:tableStyleId>
              </a:tblPr>
              <a:tblGrid>
                <a:gridCol w="750850"/>
                <a:gridCol w="750850"/>
              </a:tblGrid>
              <a:tr h="257000">
                <a:tc>
                  <a:txBody>
                    <a:bodyPr/>
                    <a:lstStyle/>
                    <a:p>
                      <a:pPr indent="0" lvl="0" marL="0" rtl="0" algn="ctr">
                        <a:spcBef>
                          <a:spcPts val="0"/>
                        </a:spcBef>
                        <a:spcAft>
                          <a:spcPts val="0"/>
                        </a:spcAft>
                        <a:buNone/>
                      </a:pPr>
                      <a:r>
                        <a:rPr lang="en"/>
                        <a:t>Key</a:t>
                      </a:r>
                      <a:endParaRPr/>
                    </a:p>
                  </a:txBody>
                  <a:tcPr marT="91425" marB="91425" marR="91425" marL="91425">
                    <a:solidFill>
                      <a:srgbClr val="CCCCCC"/>
                    </a:solidFill>
                  </a:tcPr>
                </a:tc>
                <a:tc>
                  <a:txBody>
                    <a:bodyPr/>
                    <a:lstStyle/>
                    <a:p>
                      <a:pPr indent="0" lvl="0" marL="0" rtl="0" algn="ctr">
                        <a:spcBef>
                          <a:spcPts val="0"/>
                        </a:spcBef>
                        <a:spcAft>
                          <a:spcPts val="0"/>
                        </a:spcAft>
                        <a:buNone/>
                      </a:pPr>
                      <a:r>
                        <a:rPr lang="en"/>
                        <a:t>Val</a:t>
                      </a:r>
                      <a:endParaRPr/>
                    </a:p>
                  </a:txBody>
                  <a:tcPr marT="91425" marB="91425" marR="91425" marL="91425">
                    <a:solidFill>
                      <a:srgbClr val="CCCCCC"/>
                    </a:solidFill>
                  </a:tcPr>
                </a:tc>
              </a:tr>
              <a:tr h="348025">
                <a:tc>
                  <a:txBody>
                    <a:bodyPr/>
                    <a:lstStyle/>
                    <a:p>
                      <a:pPr indent="0" lvl="0" marL="0" rtl="0" algn="ctr">
                        <a:spcBef>
                          <a:spcPts val="0"/>
                        </a:spcBef>
                        <a:spcAft>
                          <a:spcPts val="0"/>
                        </a:spcAft>
                        <a:buNone/>
                      </a:pPr>
                      <a:r>
                        <a:rPr lang="en"/>
                        <a:t>2</a:t>
                      </a:r>
                      <a:endParaRPr/>
                    </a:p>
                  </a:txBody>
                  <a:tcPr marT="91425" marB="91425" marR="91425" marL="91425"/>
                </a:tc>
                <a:tc>
                  <a:txBody>
                    <a:bodyPr/>
                    <a:lstStyle/>
                    <a:p>
                      <a:pPr indent="0" lvl="0" marL="0" rtl="0" algn="ctr">
                        <a:spcBef>
                          <a:spcPts val="0"/>
                        </a:spcBef>
                        <a:spcAft>
                          <a:spcPts val="0"/>
                        </a:spcAft>
                        <a:buNone/>
                      </a:pPr>
                      <a:r>
                        <a:rPr lang="en"/>
                        <a:t>A</a:t>
                      </a:r>
                      <a:endParaRPr/>
                    </a:p>
                  </a:txBody>
                  <a:tcPr marT="91425" marB="91425" marR="91425" marL="91425"/>
                </a:tc>
              </a:tr>
              <a:tr h="348025">
                <a:tc>
                  <a:txBody>
                    <a:bodyPr/>
                    <a:lstStyle/>
                    <a:p>
                      <a:pPr indent="0" lvl="0" marL="0" rtl="0" algn="ctr">
                        <a:spcBef>
                          <a:spcPts val="0"/>
                        </a:spcBef>
                        <a:spcAft>
                          <a:spcPts val="0"/>
                        </a:spcAft>
                        <a:buNone/>
                      </a:pPr>
                      <a:r>
                        <a:rPr lang="en"/>
                        <a:t>3</a:t>
                      </a:r>
                      <a:endParaRPr/>
                    </a:p>
                  </a:txBody>
                  <a:tcPr marT="91425" marB="91425" marR="91425" marL="91425"/>
                </a:tc>
                <a:tc>
                  <a:txBody>
                    <a:bodyPr/>
                    <a:lstStyle/>
                    <a:p>
                      <a:pPr indent="0" lvl="0" marL="0" rtl="0" algn="ctr">
                        <a:spcBef>
                          <a:spcPts val="0"/>
                        </a:spcBef>
                        <a:spcAft>
                          <a:spcPts val="0"/>
                        </a:spcAft>
                        <a:buNone/>
                      </a:pPr>
                      <a:r>
                        <a:rPr lang="en"/>
                        <a:t>B</a:t>
                      </a:r>
                      <a:endParaRPr/>
                    </a:p>
                  </a:txBody>
                  <a:tcPr marT="91425" marB="91425" marR="91425" marL="91425"/>
                </a:tc>
              </a:tr>
              <a:tr h="348025">
                <a:tc>
                  <a:txBody>
                    <a:bodyPr/>
                    <a:lstStyle/>
                    <a:p>
                      <a:pPr indent="0" lvl="0" marL="0" rtl="0" algn="ctr">
                        <a:spcBef>
                          <a:spcPts val="0"/>
                        </a:spcBef>
                        <a:spcAft>
                          <a:spcPts val="0"/>
                        </a:spcAft>
                        <a:buNone/>
                      </a:pPr>
                      <a:r>
                        <a:rPr lang="en"/>
                        <a:t>1</a:t>
                      </a:r>
                      <a:endParaRPr/>
                    </a:p>
                  </a:txBody>
                  <a:tcPr marT="91425" marB="91425" marR="91425" marL="91425"/>
                </a:tc>
                <a:tc>
                  <a:txBody>
                    <a:bodyPr/>
                    <a:lstStyle/>
                    <a:p>
                      <a:pPr indent="0" lvl="0" marL="0" rtl="0" algn="ctr">
                        <a:spcBef>
                          <a:spcPts val="0"/>
                        </a:spcBef>
                        <a:spcAft>
                          <a:spcPts val="0"/>
                        </a:spcAft>
                        <a:buNone/>
                      </a:pPr>
                      <a:r>
                        <a:rPr lang="en"/>
                        <a:t>C</a:t>
                      </a:r>
                      <a:endParaRPr/>
                    </a:p>
                  </a:txBody>
                  <a:tcPr marT="91425" marB="91425" marR="91425" marL="91425"/>
                </a:tc>
              </a:tr>
              <a:tr h="348025">
                <a:tc>
                  <a:txBody>
                    <a:bodyPr/>
                    <a:lstStyle/>
                    <a:p>
                      <a:pPr indent="0" lvl="0" marL="0" rtl="0" algn="ctr">
                        <a:spcBef>
                          <a:spcPts val="0"/>
                        </a:spcBef>
                        <a:spcAft>
                          <a:spcPts val="0"/>
                        </a:spcAft>
                        <a:buNone/>
                      </a:pPr>
                      <a:r>
                        <a:rPr lang="en"/>
                        <a:t>3</a:t>
                      </a:r>
                      <a:endParaRPr/>
                    </a:p>
                  </a:txBody>
                  <a:tcPr marT="91425" marB="91425" marR="91425" marL="91425"/>
                </a:tc>
                <a:tc>
                  <a:txBody>
                    <a:bodyPr/>
                    <a:lstStyle/>
                    <a:p>
                      <a:pPr indent="0" lvl="0" marL="0" rtl="0" algn="ctr">
                        <a:spcBef>
                          <a:spcPts val="0"/>
                        </a:spcBef>
                        <a:spcAft>
                          <a:spcPts val="0"/>
                        </a:spcAft>
                        <a:buNone/>
                      </a:pPr>
                      <a:r>
                        <a:rPr lang="en"/>
                        <a:t>D</a:t>
                      </a:r>
                      <a:endParaRPr/>
                    </a:p>
                  </a:txBody>
                  <a:tcPr marT="91425" marB="91425" marR="91425" marL="91425"/>
                </a:tc>
              </a:tr>
              <a:tr h="348025">
                <a:tc>
                  <a:txBody>
                    <a:bodyPr/>
                    <a:lstStyle/>
                    <a:p>
                      <a:pPr indent="0" lvl="0" marL="0" rtl="0" algn="ctr">
                        <a:spcBef>
                          <a:spcPts val="0"/>
                        </a:spcBef>
                        <a:spcAft>
                          <a:spcPts val="0"/>
                        </a:spcAft>
                        <a:buNone/>
                      </a:pPr>
                      <a:r>
                        <a:rPr lang="en"/>
                        <a:t>1</a:t>
                      </a:r>
                      <a:endParaRPr/>
                    </a:p>
                  </a:txBody>
                  <a:tcPr marT="91425" marB="91425" marR="91425" marL="91425"/>
                </a:tc>
                <a:tc>
                  <a:txBody>
                    <a:bodyPr/>
                    <a:lstStyle/>
                    <a:p>
                      <a:pPr indent="0" lvl="0" marL="0" rtl="0" algn="ctr">
                        <a:spcBef>
                          <a:spcPts val="0"/>
                        </a:spcBef>
                        <a:spcAft>
                          <a:spcPts val="0"/>
                        </a:spcAft>
                        <a:buNone/>
                      </a:pPr>
                      <a:r>
                        <a:rPr lang="en"/>
                        <a:t>E</a:t>
                      </a:r>
                      <a:endParaRPr/>
                    </a:p>
                  </a:txBody>
                  <a:tcPr marT="91425" marB="91425" marR="91425" marL="91425"/>
                </a:tc>
              </a:tr>
            </a:tbl>
          </a:graphicData>
        </a:graphic>
      </p:graphicFrame>
      <p:graphicFrame>
        <p:nvGraphicFramePr>
          <p:cNvPr id="834" name="Google Shape;834;p100"/>
          <p:cNvGraphicFramePr/>
          <p:nvPr/>
        </p:nvGraphicFramePr>
        <p:xfrm>
          <a:off x="7236750" y="409733"/>
          <a:ext cx="3000000" cy="3000000"/>
        </p:xfrm>
        <a:graphic>
          <a:graphicData uri="http://schemas.openxmlformats.org/drawingml/2006/table">
            <a:tbl>
              <a:tblPr>
                <a:noFill/>
                <a:tableStyleId>{D242228F-8E5F-427D-A51F-C4B3B28217BF}</a:tableStyleId>
              </a:tblPr>
              <a:tblGrid>
                <a:gridCol w="500575"/>
                <a:gridCol w="500575"/>
                <a:gridCol w="500575"/>
              </a:tblGrid>
              <a:tr h="257000">
                <a:tc>
                  <a:txBody>
                    <a:bodyPr/>
                    <a:lstStyle/>
                    <a:p>
                      <a:pPr indent="0" lvl="0" marL="0" rtl="0" algn="ctr">
                        <a:spcBef>
                          <a:spcPts val="0"/>
                        </a:spcBef>
                        <a:spcAft>
                          <a:spcPts val="0"/>
                        </a:spcAft>
                        <a:buNone/>
                      </a:pPr>
                      <a:r>
                        <a:rPr lang="en" sz="1000"/>
                        <a:t>Index</a:t>
                      </a:r>
                      <a:endParaRPr sz="1000"/>
                    </a:p>
                  </a:txBody>
                  <a:tcPr marT="91425" marB="91425" marR="91425" marL="91425" anchor="b">
                    <a:solidFill>
                      <a:srgbClr val="CCCCCC"/>
                    </a:solidFill>
                  </a:tcPr>
                </a:tc>
                <a:tc>
                  <a:txBody>
                    <a:bodyPr/>
                    <a:lstStyle/>
                    <a:p>
                      <a:pPr indent="0" lvl="0" marL="0" rtl="0" algn="ctr">
                        <a:spcBef>
                          <a:spcPts val="0"/>
                        </a:spcBef>
                        <a:spcAft>
                          <a:spcPts val="0"/>
                        </a:spcAft>
                        <a:buNone/>
                      </a:pPr>
                      <a:r>
                        <a:rPr lang="en"/>
                        <a:t>Key</a:t>
                      </a:r>
                      <a:endParaRPr/>
                    </a:p>
                  </a:txBody>
                  <a:tcPr marT="91425" marB="91425" marR="91425" marL="91425">
                    <a:solidFill>
                      <a:srgbClr val="CCCCCC"/>
                    </a:solidFill>
                  </a:tcPr>
                </a:tc>
                <a:tc>
                  <a:txBody>
                    <a:bodyPr/>
                    <a:lstStyle/>
                    <a:p>
                      <a:pPr indent="0" lvl="0" marL="0" rtl="0" algn="ctr">
                        <a:spcBef>
                          <a:spcPts val="0"/>
                        </a:spcBef>
                        <a:spcAft>
                          <a:spcPts val="0"/>
                        </a:spcAft>
                        <a:buNone/>
                      </a:pPr>
                      <a:r>
                        <a:rPr lang="en"/>
                        <a:t>Val</a:t>
                      </a:r>
                      <a:endParaRPr/>
                    </a:p>
                  </a:txBody>
                  <a:tcPr marT="91425" marB="91425" marR="91425" marL="91425">
                    <a:solidFill>
                      <a:srgbClr val="CCCCCC"/>
                    </a:solidFill>
                  </a:tcPr>
                </a:tc>
              </a:tr>
              <a:tr h="348025">
                <a:tc>
                  <a:txBody>
                    <a:bodyPr/>
                    <a:lstStyle/>
                    <a:p>
                      <a:pPr indent="0" lvl="0" marL="0" rtl="0" algn="ctr">
                        <a:spcBef>
                          <a:spcPts val="0"/>
                        </a:spcBef>
                        <a:spcAft>
                          <a:spcPts val="0"/>
                        </a:spcAft>
                        <a:buNone/>
                      </a:pPr>
                      <a:r>
                        <a:rPr lang="en"/>
                        <a:t>0</a:t>
                      </a:r>
                      <a:endParaRPr/>
                    </a:p>
                  </a:txBody>
                  <a:tcPr marT="91425" marB="91425" marR="91425" marL="91425"/>
                </a:tc>
                <a:tc>
                  <a:txBody>
                    <a:bodyPr/>
                    <a:lstStyle/>
                    <a:p>
                      <a:pPr indent="0" lvl="0" marL="0" rtl="0" algn="ctr">
                        <a:spcBef>
                          <a:spcPts val="0"/>
                        </a:spcBef>
                        <a:spcAft>
                          <a:spcPts val="0"/>
                        </a:spcAft>
                        <a:buNone/>
                      </a:pPr>
                      <a:r>
                        <a:rPr lang="en"/>
                        <a:t>1</a:t>
                      </a:r>
                      <a:endParaRPr/>
                    </a:p>
                  </a:txBody>
                  <a:tcPr marT="91425" marB="91425" marR="91425" marL="91425"/>
                </a:tc>
                <a:tc>
                  <a:txBody>
                    <a:bodyPr/>
                    <a:lstStyle/>
                    <a:p>
                      <a:pPr indent="0" lvl="0" marL="0" rtl="0" algn="ctr">
                        <a:spcBef>
                          <a:spcPts val="0"/>
                        </a:spcBef>
                        <a:spcAft>
                          <a:spcPts val="0"/>
                        </a:spcAft>
                        <a:buNone/>
                      </a:pPr>
                      <a:r>
                        <a:rPr lang="en"/>
                        <a:t>C</a:t>
                      </a:r>
                      <a:endParaRPr/>
                    </a:p>
                  </a:txBody>
                  <a:tcPr marT="91425" marB="91425" marR="91425" marL="91425"/>
                </a:tc>
              </a:tr>
              <a:tr h="348025">
                <a:tc>
                  <a:txBody>
                    <a:bodyPr/>
                    <a:lstStyle/>
                    <a:p>
                      <a:pPr indent="0" lvl="0" marL="0" rtl="0" algn="ctr">
                        <a:spcBef>
                          <a:spcPts val="0"/>
                        </a:spcBef>
                        <a:spcAft>
                          <a:spcPts val="0"/>
                        </a:spcAft>
                        <a:buNone/>
                      </a:pPr>
                      <a:r>
                        <a:rPr lang="en"/>
                        <a:t>1</a:t>
                      </a:r>
                      <a:endParaRPr/>
                    </a:p>
                  </a:txBody>
                  <a:tcPr marT="91425" marB="91425" marR="91425" marL="91425"/>
                </a:tc>
                <a:tc>
                  <a:txBody>
                    <a:bodyPr/>
                    <a:lstStyle/>
                    <a:p>
                      <a:pPr indent="0" lvl="0" marL="0" rtl="0" algn="ctr">
                        <a:spcBef>
                          <a:spcPts val="0"/>
                        </a:spcBef>
                        <a:spcAft>
                          <a:spcPts val="0"/>
                        </a:spcAft>
                        <a:buNone/>
                      </a:pPr>
                      <a:r>
                        <a:rPr lang="en"/>
                        <a:t>1</a:t>
                      </a:r>
                      <a:endParaRPr/>
                    </a:p>
                  </a:txBody>
                  <a:tcPr marT="91425" marB="91425" marR="91425" marL="91425"/>
                </a:tc>
                <a:tc>
                  <a:txBody>
                    <a:bodyPr/>
                    <a:lstStyle/>
                    <a:p>
                      <a:pPr indent="0" lvl="0" marL="0" rtl="0" algn="ctr">
                        <a:spcBef>
                          <a:spcPts val="0"/>
                        </a:spcBef>
                        <a:spcAft>
                          <a:spcPts val="0"/>
                        </a:spcAft>
                        <a:buNone/>
                      </a:pPr>
                      <a:r>
                        <a:rPr lang="en"/>
                        <a:t>E</a:t>
                      </a:r>
                      <a:endParaRPr/>
                    </a:p>
                  </a:txBody>
                  <a:tcPr marT="91425" marB="91425" marR="91425" marL="91425"/>
                </a:tc>
              </a:tr>
              <a:tr h="348025">
                <a:tc>
                  <a:txBody>
                    <a:bodyPr/>
                    <a:lstStyle/>
                    <a:p>
                      <a:pPr indent="0" lvl="0" marL="0" rtl="0" algn="ctr">
                        <a:spcBef>
                          <a:spcPts val="0"/>
                        </a:spcBef>
                        <a:spcAft>
                          <a:spcPts val="0"/>
                        </a:spcAft>
                        <a:buNone/>
                      </a:pPr>
                      <a:r>
                        <a:rPr lang="en"/>
                        <a:t>2</a:t>
                      </a:r>
                      <a:endParaRPr/>
                    </a:p>
                  </a:txBody>
                  <a:tcPr marT="91425" marB="91425" marR="91425" marL="91425"/>
                </a:tc>
                <a:tc>
                  <a:txBody>
                    <a:bodyPr/>
                    <a:lstStyle/>
                    <a:p>
                      <a:pPr indent="0" lvl="0" marL="0" rtl="0" algn="ctr">
                        <a:spcBef>
                          <a:spcPts val="0"/>
                        </a:spcBef>
                        <a:spcAft>
                          <a:spcPts val="0"/>
                        </a:spcAft>
                        <a:buNone/>
                      </a:pPr>
                      <a:r>
                        <a:rPr lang="en"/>
                        <a:t>2</a:t>
                      </a:r>
                      <a:endParaRPr/>
                    </a:p>
                  </a:txBody>
                  <a:tcPr marT="91425" marB="91425" marR="91425" marL="91425"/>
                </a:tc>
                <a:tc>
                  <a:txBody>
                    <a:bodyPr/>
                    <a:lstStyle/>
                    <a:p>
                      <a:pPr indent="0" lvl="0" marL="0" rtl="0" algn="ctr">
                        <a:spcBef>
                          <a:spcPts val="0"/>
                        </a:spcBef>
                        <a:spcAft>
                          <a:spcPts val="0"/>
                        </a:spcAft>
                        <a:buNone/>
                      </a:pPr>
                      <a:r>
                        <a:rPr lang="en"/>
                        <a:t>A</a:t>
                      </a:r>
                      <a:endParaRPr/>
                    </a:p>
                  </a:txBody>
                  <a:tcPr marT="91425" marB="91425" marR="91425" marL="91425"/>
                </a:tc>
              </a:tr>
              <a:tr h="348025">
                <a:tc>
                  <a:txBody>
                    <a:bodyPr/>
                    <a:lstStyle/>
                    <a:p>
                      <a:pPr indent="0" lvl="0" marL="0" rtl="0" algn="ctr">
                        <a:spcBef>
                          <a:spcPts val="0"/>
                        </a:spcBef>
                        <a:spcAft>
                          <a:spcPts val="0"/>
                        </a:spcAft>
                        <a:buNone/>
                      </a:pPr>
                      <a:r>
                        <a:rPr lang="en"/>
                        <a:t>3</a:t>
                      </a:r>
                      <a:endParaRPr/>
                    </a:p>
                  </a:txBody>
                  <a:tcPr marT="91425" marB="91425" marR="91425" marL="91425"/>
                </a:tc>
                <a:tc>
                  <a:txBody>
                    <a:bodyPr/>
                    <a:lstStyle/>
                    <a:p>
                      <a:pPr indent="0" lvl="0" marL="0" rtl="0" algn="ctr">
                        <a:spcBef>
                          <a:spcPts val="0"/>
                        </a:spcBef>
                        <a:spcAft>
                          <a:spcPts val="0"/>
                        </a:spcAft>
                        <a:buNone/>
                      </a:pPr>
                      <a:r>
                        <a:rPr lang="en"/>
                        <a:t>3</a:t>
                      </a:r>
                      <a:endParaRPr/>
                    </a:p>
                  </a:txBody>
                  <a:tcPr marT="91425" marB="91425" marR="91425" marL="91425"/>
                </a:tc>
                <a:tc>
                  <a:txBody>
                    <a:bodyPr/>
                    <a:lstStyle/>
                    <a:p>
                      <a:pPr indent="0" lvl="0" marL="0" rtl="0" algn="ctr">
                        <a:spcBef>
                          <a:spcPts val="0"/>
                        </a:spcBef>
                        <a:spcAft>
                          <a:spcPts val="0"/>
                        </a:spcAft>
                        <a:buNone/>
                      </a:pPr>
                      <a:r>
                        <a:rPr lang="en"/>
                        <a:t>B</a:t>
                      </a:r>
                      <a:endParaRPr/>
                    </a:p>
                  </a:txBody>
                  <a:tcPr marT="91425" marB="91425" marR="91425" marL="91425"/>
                </a:tc>
              </a:tr>
              <a:tr h="348025">
                <a:tc>
                  <a:txBody>
                    <a:bodyPr/>
                    <a:lstStyle/>
                    <a:p>
                      <a:pPr indent="0" lvl="0" marL="0" rtl="0" algn="ctr">
                        <a:spcBef>
                          <a:spcPts val="0"/>
                        </a:spcBef>
                        <a:spcAft>
                          <a:spcPts val="0"/>
                        </a:spcAft>
                        <a:buNone/>
                      </a:pPr>
                      <a:r>
                        <a:rPr lang="en"/>
                        <a:t>4</a:t>
                      </a:r>
                      <a:endParaRPr/>
                    </a:p>
                  </a:txBody>
                  <a:tcPr marT="91425" marB="91425" marR="91425" marL="91425"/>
                </a:tc>
                <a:tc>
                  <a:txBody>
                    <a:bodyPr/>
                    <a:lstStyle/>
                    <a:p>
                      <a:pPr indent="0" lvl="0" marL="0" rtl="0" algn="ctr">
                        <a:spcBef>
                          <a:spcPts val="0"/>
                        </a:spcBef>
                        <a:spcAft>
                          <a:spcPts val="0"/>
                        </a:spcAft>
                        <a:buNone/>
                      </a:pPr>
                      <a:r>
                        <a:rPr lang="en"/>
                        <a:t>3</a:t>
                      </a:r>
                      <a:endParaRPr/>
                    </a:p>
                  </a:txBody>
                  <a:tcPr marT="91425" marB="91425" marR="91425" marL="91425"/>
                </a:tc>
                <a:tc>
                  <a:txBody>
                    <a:bodyPr/>
                    <a:lstStyle/>
                    <a:p>
                      <a:pPr indent="0" lvl="0" marL="0" rtl="0" algn="ctr">
                        <a:spcBef>
                          <a:spcPts val="0"/>
                        </a:spcBef>
                        <a:spcAft>
                          <a:spcPts val="0"/>
                        </a:spcAft>
                        <a:buNone/>
                      </a:pPr>
                      <a:r>
                        <a:rPr lang="en"/>
                        <a:t>D</a:t>
                      </a:r>
                      <a:endParaRPr/>
                    </a:p>
                  </a:txBody>
                  <a:tcPr marT="91425" marB="91425" marR="91425" marL="91425"/>
                </a:tc>
              </a:tr>
            </a:tbl>
          </a:graphicData>
        </a:graphic>
      </p:graphicFrame>
      <p:sp>
        <p:nvSpPr>
          <p:cNvPr id="835" name="Google Shape;835;p100"/>
          <p:cNvSpPr txBox="1"/>
          <p:nvPr/>
        </p:nvSpPr>
        <p:spPr>
          <a:xfrm>
            <a:off x="606525" y="3762700"/>
            <a:ext cx="2853600" cy="10011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Roboto"/>
                <a:ea typeface="Roboto"/>
                <a:cs typeface="Roboto"/>
                <a:sym typeface="Roboto"/>
              </a:rPr>
              <a:t>Definitions</a:t>
            </a:r>
            <a:endParaRPr b="1">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R = number of letters in alphabet (keys)</a:t>
            </a:r>
            <a:endParaRPr>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N = number of items to be sorted</a:t>
            </a:r>
            <a:endParaRPr>
              <a:latin typeface="Roboto"/>
              <a:ea typeface="Roboto"/>
              <a:cs typeface="Roboto"/>
              <a:sym typeface="Roboto"/>
            </a:endParaRPr>
          </a:p>
        </p:txBody>
      </p:sp>
      <p:sp>
        <p:nvSpPr>
          <p:cNvPr id="836" name="Google Shape;836;p100"/>
          <p:cNvSpPr txBox="1"/>
          <p:nvPr/>
        </p:nvSpPr>
        <p:spPr>
          <a:xfrm>
            <a:off x="2903850" y="2215025"/>
            <a:ext cx="1327200" cy="100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accent3"/>
                </a:solidFill>
                <a:highlight>
                  <a:srgbClr val="FFFFFF"/>
                </a:highlight>
                <a:latin typeface="Roboto"/>
                <a:ea typeface="Roboto"/>
                <a:cs typeface="Roboto"/>
                <a:sym typeface="Roboto"/>
              </a:rPr>
              <a:t>Create an array size R to store counts.</a:t>
            </a:r>
            <a:endParaRPr sz="1200">
              <a:solidFill>
                <a:schemeClr val="accent3"/>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200">
              <a:solidFill>
                <a:schemeClr val="accent3"/>
              </a:solidFill>
              <a:highlight>
                <a:srgbClr val="FFFFFF"/>
              </a:highlight>
              <a:latin typeface="Roboto"/>
              <a:ea typeface="Roboto"/>
              <a:cs typeface="Roboto"/>
              <a:sym typeface="Roboto"/>
            </a:endParaRPr>
          </a:p>
          <a:p>
            <a:pPr indent="0" lvl="0" marL="0" rtl="0" algn="l">
              <a:spcBef>
                <a:spcPts val="0"/>
              </a:spcBef>
              <a:spcAft>
                <a:spcPts val="0"/>
              </a:spcAft>
              <a:buNone/>
            </a:pPr>
            <a:r>
              <a:rPr lang="en" sz="1200">
                <a:solidFill>
                  <a:schemeClr val="accent3"/>
                </a:solidFill>
                <a:highlight>
                  <a:srgbClr val="FFFFFF"/>
                </a:highlight>
                <a:latin typeface="Roboto"/>
                <a:ea typeface="Roboto"/>
                <a:cs typeface="Roboto"/>
                <a:sym typeface="Roboto"/>
              </a:rPr>
              <a:t>N time to tally keys.</a:t>
            </a:r>
            <a:endParaRPr sz="1200">
              <a:solidFill>
                <a:schemeClr val="accent3"/>
              </a:solidFill>
              <a:highlight>
                <a:srgbClr val="FFFFFF"/>
              </a:highlight>
              <a:latin typeface="Roboto"/>
              <a:ea typeface="Roboto"/>
              <a:cs typeface="Roboto"/>
              <a:sym typeface="Roboto"/>
            </a:endParaRPr>
          </a:p>
        </p:txBody>
      </p:sp>
      <p:sp>
        <p:nvSpPr>
          <p:cNvPr id="837" name="Google Shape;837;p100"/>
          <p:cNvSpPr txBox="1"/>
          <p:nvPr/>
        </p:nvSpPr>
        <p:spPr>
          <a:xfrm>
            <a:off x="7004669" y="2954275"/>
            <a:ext cx="1965900" cy="100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accent3"/>
                </a:solidFill>
                <a:highlight>
                  <a:srgbClr val="FFFFFF"/>
                </a:highlight>
                <a:latin typeface="Roboto"/>
                <a:ea typeface="Roboto"/>
                <a:cs typeface="Roboto"/>
                <a:sym typeface="Roboto"/>
              </a:rPr>
              <a:t>Create an array size N to store ordered array.</a:t>
            </a:r>
            <a:endParaRPr sz="1200">
              <a:solidFill>
                <a:schemeClr val="accent3"/>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200">
              <a:solidFill>
                <a:schemeClr val="accent3"/>
              </a:solidFill>
              <a:highlight>
                <a:srgbClr val="FFFFFF"/>
              </a:highlight>
              <a:latin typeface="Roboto"/>
              <a:ea typeface="Roboto"/>
              <a:cs typeface="Roboto"/>
              <a:sym typeface="Roboto"/>
            </a:endParaRPr>
          </a:p>
          <a:p>
            <a:pPr indent="0" lvl="0" marL="0" rtl="0" algn="l">
              <a:spcBef>
                <a:spcPts val="0"/>
              </a:spcBef>
              <a:spcAft>
                <a:spcPts val="0"/>
              </a:spcAft>
              <a:buNone/>
            </a:pPr>
            <a:r>
              <a:rPr lang="en" sz="1200">
                <a:solidFill>
                  <a:schemeClr val="accent3"/>
                </a:solidFill>
                <a:highlight>
                  <a:srgbClr val="FFFFFF"/>
                </a:highlight>
                <a:latin typeface="Roboto"/>
                <a:ea typeface="Roboto"/>
                <a:cs typeface="Roboto"/>
                <a:sym typeface="Roboto"/>
              </a:rPr>
              <a:t>N time to iterate through unsorted array to copy values over. </a:t>
            </a:r>
            <a:endParaRPr sz="1200">
              <a:solidFill>
                <a:schemeClr val="accent3"/>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200">
              <a:solidFill>
                <a:schemeClr val="accent3"/>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200">
              <a:solidFill>
                <a:schemeClr val="accent3"/>
              </a:solidFill>
              <a:highlight>
                <a:srgbClr val="FFFFFF"/>
              </a:highlight>
              <a:latin typeface="Roboto"/>
              <a:ea typeface="Roboto"/>
              <a:cs typeface="Roboto"/>
              <a:sym typeface="Roboto"/>
            </a:endParaRPr>
          </a:p>
        </p:txBody>
      </p:sp>
      <p:sp>
        <p:nvSpPr>
          <p:cNvPr id="838" name="Google Shape;838;p100"/>
          <p:cNvSpPr txBox="1"/>
          <p:nvPr/>
        </p:nvSpPr>
        <p:spPr>
          <a:xfrm>
            <a:off x="5070300" y="2286875"/>
            <a:ext cx="1327200" cy="100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accent3"/>
                </a:solidFill>
                <a:highlight>
                  <a:srgbClr val="FFFFFF"/>
                </a:highlight>
                <a:latin typeface="Roboto"/>
                <a:ea typeface="Roboto"/>
                <a:cs typeface="Roboto"/>
                <a:sym typeface="Roboto"/>
              </a:rPr>
              <a:t>Create an array size R to store target positions.</a:t>
            </a:r>
            <a:endParaRPr sz="1200">
              <a:solidFill>
                <a:schemeClr val="accent3"/>
              </a:solidFill>
              <a:highlight>
                <a:srgbClr val="FFFFFF"/>
              </a:highlight>
              <a:latin typeface="Roboto"/>
              <a:ea typeface="Roboto"/>
              <a:cs typeface="Roboto"/>
              <a:sym typeface="Roboto"/>
            </a:endParaRPr>
          </a:p>
        </p:txBody>
      </p:sp>
      <p:sp>
        <p:nvSpPr>
          <p:cNvPr id="839" name="Google Shape;839;p100"/>
          <p:cNvSpPr txBox="1"/>
          <p:nvPr/>
        </p:nvSpPr>
        <p:spPr>
          <a:xfrm>
            <a:off x="6528375" y="4338100"/>
            <a:ext cx="2283300" cy="42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Roboto"/>
                <a:ea typeface="Roboto"/>
                <a:cs typeface="Roboto"/>
                <a:sym typeface="Roboto"/>
              </a:rPr>
              <a:t>Overall runtime: </a:t>
            </a:r>
            <a:r>
              <a:rPr b="1" lang="en">
                <a:solidFill>
                  <a:srgbClr val="222222"/>
                </a:solidFill>
                <a:highlight>
                  <a:srgbClr val="FFFFFF"/>
                </a:highlight>
                <a:latin typeface="Roboto"/>
                <a:ea typeface="Roboto"/>
                <a:cs typeface="Roboto"/>
                <a:sym typeface="Roboto"/>
              </a:rPr>
              <a:t>Θ(N + R)</a:t>
            </a:r>
            <a:endParaRPr>
              <a:latin typeface="Roboto"/>
              <a:ea typeface="Roboto"/>
              <a:cs typeface="Roboto"/>
              <a:sym typeface="Roboto"/>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3" name="Shape 843"/>
        <p:cNvGrpSpPr/>
        <p:nvPr/>
      </p:nvGrpSpPr>
      <p:grpSpPr>
        <a:xfrm>
          <a:off x="0" y="0"/>
          <a:ext cx="0" cy="0"/>
          <a:chOff x="0" y="0"/>
          <a:chExt cx="0" cy="0"/>
        </a:xfrm>
      </p:grpSpPr>
      <p:graphicFrame>
        <p:nvGraphicFramePr>
          <p:cNvPr id="844" name="Google Shape;844;p101"/>
          <p:cNvGraphicFramePr/>
          <p:nvPr/>
        </p:nvGraphicFramePr>
        <p:xfrm>
          <a:off x="2816600" y="409725"/>
          <a:ext cx="3000000" cy="3000000"/>
        </p:xfrm>
        <a:graphic>
          <a:graphicData uri="http://schemas.openxmlformats.org/drawingml/2006/table">
            <a:tbl>
              <a:tblPr>
                <a:noFill/>
                <a:tableStyleId>{D242228F-8E5F-427D-A51F-C4B3B28217BF}</a:tableStyleId>
              </a:tblPr>
              <a:tblGrid>
                <a:gridCol w="750850"/>
                <a:gridCol w="750850"/>
              </a:tblGrid>
              <a:tr h="396200">
                <a:tc>
                  <a:txBody>
                    <a:bodyPr/>
                    <a:lstStyle/>
                    <a:p>
                      <a:pPr indent="0" lvl="0" marL="0" rtl="0" algn="ctr">
                        <a:spcBef>
                          <a:spcPts val="0"/>
                        </a:spcBef>
                        <a:spcAft>
                          <a:spcPts val="0"/>
                        </a:spcAft>
                        <a:buNone/>
                      </a:pPr>
                      <a:r>
                        <a:rPr lang="en"/>
                        <a:t>Key</a:t>
                      </a:r>
                      <a:endParaRPr/>
                    </a:p>
                  </a:txBody>
                  <a:tcPr marT="91425" marB="91425" marR="91425" marL="91425">
                    <a:solidFill>
                      <a:srgbClr val="B7B7B7"/>
                    </a:solidFill>
                  </a:tcPr>
                </a:tc>
                <a:tc>
                  <a:txBody>
                    <a:bodyPr/>
                    <a:lstStyle/>
                    <a:p>
                      <a:pPr indent="0" lvl="0" marL="0" rtl="0" algn="ctr">
                        <a:spcBef>
                          <a:spcPts val="0"/>
                        </a:spcBef>
                        <a:spcAft>
                          <a:spcPts val="0"/>
                        </a:spcAft>
                        <a:buNone/>
                      </a:pPr>
                      <a:r>
                        <a:rPr lang="en"/>
                        <a:t>Count</a:t>
                      </a:r>
                      <a:endParaRPr/>
                    </a:p>
                  </a:txBody>
                  <a:tcPr marT="91425" marB="91425" marR="91425" marL="91425">
                    <a:solidFill>
                      <a:srgbClr val="B7B7B7"/>
                    </a:solidFill>
                  </a:tcPr>
                </a:tc>
              </a:tr>
              <a:tr h="381000">
                <a:tc>
                  <a:txBody>
                    <a:bodyPr/>
                    <a:lstStyle/>
                    <a:p>
                      <a:pPr indent="0" lvl="0" marL="0" rtl="0" algn="ctr">
                        <a:spcBef>
                          <a:spcPts val="0"/>
                        </a:spcBef>
                        <a:spcAft>
                          <a:spcPts val="0"/>
                        </a:spcAft>
                        <a:buNone/>
                      </a:pPr>
                      <a:r>
                        <a:rPr lang="en"/>
                        <a:t>1</a:t>
                      </a:r>
                      <a:endParaRPr/>
                    </a:p>
                  </a:txBody>
                  <a:tcPr marT="91425" marB="91425" marR="91425" marL="91425"/>
                </a:tc>
                <a:tc>
                  <a:txBody>
                    <a:bodyPr/>
                    <a:lstStyle/>
                    <a:p>
                      <a:pPr indent="0" lvl="0" marL="0" rtl="0" algn="ctr">
                        <a:spcBef>
                          <a:spcPts val="0"/>
                        </a:spcBef>
                        <a:spcAft>
                          <a:spcPts val="0"/>
                        </a:spcAft>
                        <a:buNone/>
                      </a:pPr>
                      <a:r>
                        <a:rPr lang="en">
                          <a:solidFill>
                            <a:schemeClr val="accent3"/>
                          </a:solidFill>
                        </a:rPr>
                        <a:t>1</a:t>
                      </a:r>
                      <a:endParaRPr>
                        <a:solidFill>
                          <a:schemeClr val="accent3"/>
                        </a:solidFill>
                      </a:endParaRPr>
                    </a:p>
                  </a:txBody>
                  <a:tcPr marT="91425" marB="91425" marR="91425" marL="91425"/>
                </a:tc>
              </a:tr>
              <a:tr h="381000">
                <a:tc>
                  <a:txBody>
                    <a:bodyPr/>
                    <a:lstStyle/>
                    <a:p>
                      <a:pPr indent="0" lvl="0" marL="0" rtl="0" algn="ctr">
                        <a:spcBef>
                          <a:spcPts val="0"/>
                        </a:spcBef>
                        <a:spcAft>
                          <a:spcPts val="0"/>
                        </a:spcAft>
                        <a:buNone/>
                      </a:pPr>
                      <a:r>
                        <a:rPr lang="en"/>
                        <a:t>2</a:t>
                      </a:r>
                      <a:endParaRPr/>
                    </a:p>
                  </a:txBody>
                  <a:tcPr marT="91425" marB="91425" marR="91425" marL="91425"/>
                </a:tc>
                <a:tc>
                  <a:txBody>
                    <a:bodyPr/>
                    <a:lstStyle/>
                    <a:p>
                      <a:pPr indent="0" lvl="0" marL="0" rtl="0" algn="ctr">
                        <a:spcBef>
                          <a:spcPts val="0"/>
                        </a:spcBef>
                        <a:spcAft>
                          <a:spcPts val="0"/>
                        </a:spcAft>
                        <a:buNone/>
                      </a:pPr>
                      <a:r>
                        <a:rPr lang="en">
                          <a:solidFill>
                            <a:schemeClr val="accent1"/>
                          </a:solidFill>
                        </a:rPr>
                        <a:t>2</a:t>
                      </a:r>
                      <a:endParaRPr>
                        <a:solidFill>
                          <a:schemeClr val="accent1"/>
                        </a:solidFill>
                      </a:endParaRPr>
                    </a:p>
                  </a:txBody>
                  <a:tcPr marT="91425" marB="91425" marR="91425" marL="91425"/>
                </a:tc>
              </a:tr>
              <a:tr h="381000">
                <a:tc>
                  <a:txBody>
                    <a:bodyPr/>
                    <a:lstStyle/>
                    <a:p>
                      <a:pPr indent="0" lvl="0" marL="0" rtl="0" algn="ctr">
                        <a:spcBef>
                          <a:spcPts val="0"/>
                        </a:spcBef>
                        <a:spcAft>
                          <a:spcPts val="0"/>
                        </a:spcAft>
                        <a:buNone/>
                      </a:pPr>
                      <a:r>
                        <a:rPr lang="en"/>
                        <a:t>3</a:t>
                      </a:r>
                      <a:endParaRPr/>
                    </a:p>
                  </a:txBody>
                  <a:tcPr marT="91425" marB="91425" marR="91425" marL="91425"/>
                </a:tc>
                <a:tc>
                  <a:txBody>
                    <a:bodyPr/>
                    <a:lstStyle/>
                    <a:p>
                      <a:pPr indent="0" lvl="0" marL="0" rtl="0" algn="ctr">
                        <a:spcBef>
                          <a:spcPts val="0"/>
                        </a:spcBef>
                        <a:spcAft>
                          <a:spcPts val="0"/>
                        </a:spcAft>
                        <a:buNone/>
                      </a:pPr>
                      <a:r>
                        <a:rPr lang="en">
                          <a:solidFill>
                            <a:schemeClr val="accent2"/>
                          </a:solidFill>
                        </a:rPr>
                        <a:t>3</a:t>
                      </a:r>
                      <a:endParaRPr>
                        <a:solidFill>
                          <a:schemeClr val="accent2"/>
                        </a:solidFill>
                      </a:endParaRPr>
                    </a:p>
                  </a:txBody>
                  <a:tcPr marT="91425" marB="91425" marR="91425" marL="91425"/>
                </a:tc>
              </a:tr>
            </a:tbl>
          </a:graphicData>
        </a:graphic>
      </p:graphicFrame>
      <p:graphicFrame>
        <p:nvGraphicFramePr>
          <p:cNvPr id="845" name="Google Shape;845;p101"/>
          <p:cNvGraphicFramePr/>
          <p:nvPr/>
        </p:nvGraphicFramePr>
        <p:xfrm>
          <a:off x="5026675" y="409725"/>
          <a:ext cx="3000000" cy="3000000"/>
        </p:xfrm>
        <a:graphic>
          <a:graphicData uri="http://schemas.openxmlformats.org/drawingml/2006/table">
            <a:tbl>
              <a:tblPr>
                <a:noFill/>
                <a:tableStyleId>{D242228F-8E5F-427D-A51F-C4B3B28217BF}</a:tableStyleId>
              </a:tblPr>
              <a:tblGrid>
                <a:gridCol w="690275"/>
                <a:gridCol w="811425"/>
              </a:tblGrid>
              <a:tr h="396200">
                <a:tc>
                  <a:txBody>
                    <a:bodyPr/>
                    <a:lstStyle/>
                    <a:p>
                      <a:pPr indent="0" lvl="0" marL="0" rtl="0" algn="ctr">
                        <a:spcBef>
                          <a:spcPts val="0"/>
                        </a:spcBef>
                        <a:spcAft>
                          <a:spcPts val="0"/>
                        </a:spcAft>
                        <a:buNone/>
                      </a:pPr>
                      <a:r>
                        <a:rPr lang="en"/>
                        <a:t>Key</a:t>
                      </a:r>
                      <a:endParaRPr/>
                    </a:p>
                  </a:txBody>
                  <a:tcPr marT="91425" marB="91425" marR="91425" marL="91425">
                    <a:solidFill>
                      <a:srgbClr val="B7B7B7"/>
                    </a:solidFill>
                  </a:tcPr>
                </a:tc>
                <a:tc>
                  <a:txBody>
                    <a:bodyPr/>
                    <a:lstStyle/>
                    <a:p>
                      <a:pPr indent="0" lvl="0" marL="0" rtl="0" algn="ctr">
                        <a:spcBef>
                          <a:spcPts val="0"/>
                        </a:spcBef>
                        <a:spcAft>
                          <a:spcPts val="0"/>
                        </a:spcAft>
                        <a:buNone/>
                      </a:pPr>
                      <a:r>
                        <a:rPr lang="en"/>
                        <a:t>Start</a:t>
                      </a:r>
                      <a:endParaRPr/>
                    </a:p>
                  </a:txBody>
                  <a:tcPr marT="91425" marB="91425" marR="91425" marL="91425">
                    <a:solidFill>
                      <a:srgbClr val="B7B7B7"/>
                    </a:solidFill>
                  </a:tcPr>
                </a:tc>
              </a:tr>
              <a:tr h="381000">
                <a:tc>
                  <a:txBody>
                    <a:bodyPr/>
                    <a:lstStyle/>
                    <a:p>
                      <a:pPr indent="0" lvl="0" marL="0" rtl="0" algn="ctr">
                        <a:spcBef>
                          <a:spcPts val="0"/>
                        </a:spcBef>
                        <a:spcAft>
                          <a:spcPts val="0"/>
                        </a:spcAft>
                        <a:buNone/>
                      </a:pPr>
                      <a:r>
                        <a:rPr lang="en"/>
                        <a:t>1</a:t>
                      </a:r>
                      <a:endParaRPr/>
                    </a:p>
                  </a:txBody>
                  <a:tcPr marT="91425" marB="91425" marR="91425" marL="91425"/>
                </a:tc>
                <a:tc>
                  <a:txBody>
                    <a:bodyPr/>
                    <a:lstStyle/>
                    <a:p>
                      <a:pPr indent="0" lvl="0" marL="0" rtl="0" algn="ctr">
                        <a:spcBef>
                          <a:spcPts val="0"/>
                        </a:spcBef>
                        <a:spcAft>
                          <a:spcPts val="0"/>
                        </a:spcAft>
                        <a:buNone/>
                      </a:pPr>
                      <a:r>
                        <a:rPr lang="en"/>
                        <a:t>1</a:t>
                      </a:r>
                      <a:endParaRPr/>
                    </a:p>
                  </a:txBody>
                  <a:tcPr marT="91425" marB="91425" marR="91425" marL="91425"/>
                </a:tc>
              </a:tr>
              <a:tr h="381000">
                <a:tc>
                  <a:txBody>
                    <a:bodyPr/>
                    <a:lstStyle/>
                    <a:p>
                      <a:pPr indent="0" lvl="0" marL="0" rtl="0" algn="ctr">
                        <a:spcBef>
                          <a:spcPts val="0"/>
                        </a:spcBef>
                        <a:spcAft>
                          <a:spcPts val="0"/>
                        </a:spcAft>
                        <a:buNone/>
                      </a:pPr>
                      <a:r>
                        <a:rPr lang="en"/>
                        <a:t>2</a:t>
                      </a:r>
                      <a:endParaRPr/>
                    </a:p>
                  </a:txBody>
                  <a:tcPr marT="91425" marB="91425" marR="91425" marL="91425"/>
                </a:tc>
                <a:tc>
                  <a:txBody>
                    <a:bodyPr/>
                    <a:lstStyle/>
                    <a:p>
                      <a:pPr indent="0" lvl="0" marL="0" rtl="0" algn="ctr">
                        <a:spcBef>
                          <a:spcPts val="0"/>
                        </a:spcBef>
                        <a:spcAft>
                          <a:spcPts val="0"/>
                        </a:spcAft>
                        <a:buNone/>
                      </a:pPr>
                      <a:r>
                        <a:rPr lang="en"/>
                        <a:t>3</a:t>
                      </a:r>
                      <a:endParaRPr u="sng"/>
                    </a:p>
                  </a:txBody>
                  <a:tcPr marT="91425" marB="91425" marR="91425" marL="91425"/>
                </a:tc>
              </a:tr>
              <a:tr h="381000">
                <a:tc>
                  <a:txBody>
                    <a:bodyPr/>
                    <a:lstStyle/>
                    <a:p>
                      <a:pPr indent="0" lvl="0" marL="0" rtl="0" algn="ctr">
                        <a:spcBef>
                          <a:spcPts val="0"/>
                        </a:spcBef>
                        <a:spcAft>
                          <a:spcPts val="0"/>
                        </a:spcAft>
                        <a:buNone/>
                      </a:pPr>
                      <a:r>
                        <a:rPr lang="en"/>
                        <a:t>3</a:t>
                      </a:r>
                      <a:endParaRPr/>
                    </a:p>
                  </a:txBody>
                  <a:tcPr marT="91425" marB="91425" marR="91425" marL="91425"/>
                </a:tc>
                <a:tc>
                  <a:txBody>
                    <a:bodyPr/>
                    <a:lstStyle/>
                    <a:p>
                      <a:pPr indent="0" lvl="0" marL="0" rtl="0" algn="ctr">
                        <a:spcBef>
                          <a:spcPts val="0"/>
                        </a:spcBef>
                        <a:spcAft>
                          <a:spcPts val="0"/>
                        </a:spcAft>
                        <a:buNone/>
                      </a:pPr>
                      <a:r>
                        <a:rPr lang="en"/>
                        <a:t>5</a:t>
                      </a:r>
                      <a:endParaRPr/>
                    </a:p>
                  </a:txBody>
                  <a:tcPr marT="91425" marB="91425" marR="91425" marL="91425"/>
                </a:tc>
              </a:tr>
            </a:tbl>
          </a:graphicData>
        </a:graphic>
      </p:graphicFrame>
      <p:graphicFrame>
        <p:nvGraphicFramePr>
          <p:cNvPr id="846" name="Google Shape;846;p101"/>
          <p:cNvGraphicFramePr/>
          <p:nvPr/>
        </p:nvGraphicFramePr>
        <p:xfrm>
          <a:off x="606525" y="409733"/>
          <a:ext cx="3000000" cy="3000000"/>
        </p:xfrm>
        <a:graphic>
          <a:graphicData uri="http://schemas.openxmlformats.org/drawingml/2006/table">
            <a:tbl>
              <a:tblPr>
                <a:noFill/>
                <a:tableStyleId>{D242228F-8E5F-427D-A51F-C4B3B28217BF}</a:tableStyleId>
              </a:tblPr>
              <a:tblGrid>
                <a:gridCol w="750850"/>
                <a:gridCol w="750850"/>
              </a:tblGrid>
              <a:tr h="257000">
                <a:tc>
                  <a:txBody>
                    <a:bodyPr/>
                    <a:lstStyle/>
                    <a:p>
                      <a:pPr indent="0" lvl="0" marL="0" rtl="0" algn="ctr">
                        <a:spcBef>
                          <a:spcPts val="0"/>
                        </a:spcBef>
                        <a:spcAft>
                          <a:spcPts val="0"/>
                        </a:spcAft>
                        <a:buNone/>
                      </a:pPr>
                      <a:r>
                        <a:rPr lang="en"/>
                        <a:t>Key</a:t>
                      </a:r>
                      <a:endParaRPr/>
                    </a:p>
                  </a:txBody>
                  <a:tcPr marT="91425" marB="91425" marR="91425" marL="91425">
                    <a:solidFill>
                      <a:srgbClr val="CCCCCC"/>
                    </a:solidFill>
                  </a:tcPr>
                </a:tc>
                <a:tc>
                  <a:txBody>
                    <a:bodyPr/>
                    <a:lstStyle/>
                    <a:p>
                      <a:pPr indent="0" lvl="0" marL="0" rtl="0" algn="ctr">
                        <a:spcBef>
                          <a:spcPts val="0"/>
                        </a:spcBef>
                        <a:spcAft>
                          <a:spcPts val="0"/>
                        </a:spcAft>
                        <a:buNone/>
                      </a:pPr>
                      <a:r>
                        <a:rPr lang="en"/>
                        <a:t>Val</a:t>
                      </a:r>
                      <a:endParaRPr/>
                    </a:p>
                  </a:txBody>
                  <a:tcPr marT="91425" marB="91425" marR="91425" marL="91425">
                    <a:solidFill>
                      <a:srgbClr val="CCCCCC"/>
                    </a:solidFill>
                  </a:tcPr>
                </a:tc>
              </a:tr>
              <a:tr h="348025">
                <a:tc>
                  <a:txBody>
                    <a:bodyPr/>
                    <a:lstStyle/>
                    <a:p>
                      <a:pPr indent="0" lvl="0" marL="0" rtl="0" algn="ctr">
                        <a:spcBef>
                          <a:spcPts val="0"/>
                        </a:spcBef>
                        <a:spcAft>
                          <a:spcPts val="0"/>
                        </a:spcAft>
                        <a:buNone/>
                      </a:pPr>
                      <a:r>
                        <a:rPr lang="en"/>
                        <a:t>2</a:t>
                      </a:r>
                      <a:endParaRPr/>
                    </a:p>
                  </a:txBody>
                  <a:tcPr marT="91425" marB="91425" marR="91425" marL="91425"/>
                </a:tc>
                <a:tc>
                  <a:txBody>
                    <a:bodyPr/>
                    <a:lstStyle/>
                    <a:p>
                      <a:pPr indent="0" lvl="0" marL="0" rtl="0" algn="ctr">
                        <a:spcBef>
                          <a:spcPts val="0"/>
                        </a:spcBef>
                        <a:spcAft>
                          <a:spcPts val="0"/>
                        </a:spcAft>
                        <a:buNone/>
                      </a:pPr>
                      <a:r>
                        <a:rPr lang="en"/>
                        <a:t>A</a:t>
                      </a:r>
                      <a:endParaRPr/>
                    </a:p>
                  </a:txBody>
                  <a:tcPr marT="91425" marB="91425" marR="91425" marL="91425"/>
                </a:tc>
              </a:tr>
              <a:tr h="348025">
                <a:tc>
                  <a:txBody>
                    <a:bodyPr/>
                    <a:lstStyle/>
                    <a:p>
                      <a:pPr indent="0" lvl="0" marL="0" rtl="0" algn="ctr">
                        <a:spcBef>
                          <a:spcPts val="0"/>
                        </a:spcBef>
                        <a:spcAft>
                          <a:spcPts val="0"/>
                        </a:spcAft>
                        <a:buNone/>
                      </a:pPr>
                      <a:r>
                        <a:rPr lang="en"/>
                        <a:t>3</a:t>
                      </a:r>
                      <a:endParaRPr/>
                    </a:p>
                  </a:txBody>
                  <a:tcPr marT="91425" marB="91425" marR="91425" marL="91425"/>
                </a:tc>
                <a:tc>
                  <a:txBody>
                    <a:bodyPr/>
                    <a:lstStyle/>
                    <a:p>
                      <a:pPr indent="0" lvl="0" marL="0" rtl="0" algn="ctr">
                        <a:spcBef>
                          <a:spcPts val="0"/>
                        </a:spcBef>
                        <a:spcAft>
                          <a:spcPts val="0"/>
                        </a:spcAft>
                        <a:buNone/>
                      </a:pPr>
                      <a:r>
                        <a:rPr lang="en"/>
                        <a:t>B</a:t>
                      </a:r>
                      <a:endParaRPr/>
                    </a:p>
                  </a:txBody>
                  <a:tcPr marT="91425" marB="91425" marR="91425" marL="91425"/>
                </a:tc>
              </a:tr>
              <a:tr h="348025">
                <a:tc>
                  <a:txBody>
                    <a:bodyPr/>
                    <a:lstStyle/>
                    <a:p>
                      <a:pPr indent="0" lvl="0" marL="0" rtl="0" algn="ctr">
                        <a:spcBef>
                          <a:spcPts val="0"/>
                        </a:spcBef>
                        <a:spcAft>
                          <a:spcPts val="0"/>
                        </a:spcAft>
                        <a:buNone/>
                      </a:pPr>
                      <a:r>
                        <a:rPr lang="en"/>
                        <a:t>1</a:t>
                      </a:r>
                      <a:endParaRPr/>
                    </a:p>
                  </a:txBody>
                  <a:tcPr marT="91425" marB="91425" marR="91425" marL="91425"/>
                </a:tc>
                <a:tc>
                  <a:txBody>
                    <a:bodyPr/>
                    <a:lstStyle/>
                    <a:p>
                      <a:pPr indent="0" lvl="0" marL="0" rtl="0" algn="ctr">
                        <a:spcBef>
                          <a:spcPts val="0"/>
                        </a:spcBef>
                        <a:spcAft>
                          <a:spcPts val="0"/>
                        </a:spcAft>
                        <a:buNone/>
                      </a:pPr>
                      <a:r>
                        <a:rPr lang="en"/>
                        <a:t>C</a:t>
                      </a:r>
                      <a:endParaRPr/>
                    </a:p>
                  </a:txBody>
                  <a:tcPr marT="91425" marB="91425" marR="91425" marL="91425"/>
                </a:tc>
              </a:tr>
              <a:tr h="348025">
                <a:tc>
                  <a:txBody>
                    <a:bodyPr/>
                    <a:lstStyle/>
                    <a:p>
                      <a:pPr indent="0" lvl="0" marL="0" rtl="0" algn="ctr">
                        <a:spcBef>
                          <a:spcPts val="0"/>
                        </a:spcBef>
                        <a:spcAft>
                          <a:spcPts val="0"/>
                        </a:spcAft>
                        <a:buNone/>
                      </a:pPr>
                      <a:r>
                        <a:rPr lang="en"/>
                        <a:t>3</a:t>
                      </a:r>
                      <a:endParaRPr/>
                    </a:p>
                  </a:txBody>
                  <a:tcPr marT="91425" marB="91425" marR="91425" marL="91425"/>
                </a:tc>
                <a:tc>
                  <a:txBody>
                    <a:bodyPr/>
                    <a:lstStyle/>
                    <a:p>
                      <a:pPr indent="0" lvl="0" marL="0" rtl="0" algn="ctr">
                        <a:spcBef>
                          <a:spcPts val="0"/>
                        </a:spcBef>
                        <a:spcAft>
                          <a:spcPts val="0"/>
                        </a:spcAft>
                        <a:buNone/>
                      </a:pPr>
                      <a:r>
                        <a:rPr lang="en"/>
                        <a:t>D</a:t>
                      </a:r>
                      <a:endParaRPr/>
                    </a:p>
                  </a:txBody>
                  <a:tcPr marT="91425" marB="91425" marR="91425" marL="91425"/>
                </a:tc>
              </a:tr>
              <a:tr h="348025">
                <a:tc>
                  <a:txBody>
                    <a:bodyPr/>
                    <a:lstStyle/>
                    <a:p>
                      <a:pPr indent="0" lvl="0" marL="0" rtl="0" algn="ctr">
                        <a:spcBef>
                          <a:spcPts val="0"/>
                        </a:spcBef>
                        <a:spcAft>
                          <a:spcPts val="0"/>
                        </a:spcAft>
                        <a:buNone/>
                      </a:pPr>
                      <a:r>
                        <a:rPr lang="en"/>
                        <a:t>1</a:t>
                      </a:r>
                      <a:endParaRPr/>
                    </a:p>
                  </a:txBody>
                  <a:tcPr marT="91425" marB="91425" marR="91425" marL="91425"/>
                </a:tc>
                <a:tc>
                  <a:txBody>
                    <a:bodyPr/>
                    <a:lstStyle/>
                    <a:p>
                      <a:pPr indent="0" lvl="0" marL="0" rtl="0" algn="ctr">
                        <a:spcBef>
                          <a:spcPts val="0"/>
                        </a:spcBef>
                        <a:spcAft>
                          <a:spcPts val="0"/>
                        </a:spcAft>
                        <a:buNone/>
                      </a:pPr>
                      <a:r>
                        <a:rPr lang="en"/>
                        <a:t>E</a:t>
                      </a:r>
                      <a:endParaRPr/>
                    </a:p>
                  </a:txBody>
                  <a:tcPr marT="91425" marB="91425" marR="91425" marL="91425"/>
                </a:tc>
              </a:tr>
            </a:tbl>
          </a:graphicData>
        </a:graphic>
      </p:graphicFrame>
      <p:graphicFrame>
        <p:nvGraphicFramePr>
          <p:cNvPr id="847" name="Google Shape;847;p101"/>
          <p:cNvGraphicFramePr/>
          <p:nvPr/>
        </p:nvGraphicFramePr>
        <p:xfrm>
          <a:off x="7236750" y="409733"/>
          <a:ext cx="3000000" cy="3000000"/>
        </p:xfrm>
        <a:graphic>
          <a:graphicData uri="http://schemas.openxmlformats.org/drawingml/2006/table">
            <a:tbl>
              <a:tblPr>
                <a:noFill/>
                <a:tableStyleId>{D242228F-8E5F-427D-A51F-C4B3B28217BF}</a:tableStyleId>
              </a:tblPr>
              <a:tblGrid>
                <a:gridCol w="500575"/>
                <a:gridCol w="500575"/>
                <a:gridCol w="500575"/>
              </a:tblGrid>
              <a:tr h="257000">
                <a:tc>
                  <a:txBody>
                    <a:bodyPr/>
                    <a:lstStyle/>
                    <a:p>
                      <a:pPr indent="0" lvl="0" marL="0" rtl="0" algn="ctr">
                        <a:spcBef>
                          <a:spcPts val="0"/>
                        </a:spcBef>
                        <a:spcAft>
                          <a:spcPts val="0"/>
                        </a:spcAft>
                        <a:buNone/>
                      </a:pPr>
                      <a:r>
                        <a:rPr lang="en" sz="1000"/>
                        <a:t>Index</a:t>
                      </a:r>
                      <a:endParaRPr sz="1000"/>
                    </a:p>
                  </a:txBody>
                  <a:tcPr marT="91425" marB="91425" marR="91425" marL="91425" anchor="b">
                    <a:solidFill>
                      <a:srgbClr val="CCCCCC"/>
                    </a:solidFill>
                  </a:tcPr>
                </a:tc>
                <a:tc>
                  <a:txBody>
                    <a:bodyPr/>
                    <a:lstStyle/>
                    <a:p>
                      <a:pPr indent="0" lvl="0" marL="0" rtl="0" algn="ctr">
                        <a:spcBef>
                          <a:spcPts val="0"/>
                        </a:spcBef>
                        <a:spcAft>
                          <a:spcPts val="0"/>
                        </a:spcAft>
                        <a:buNone/>
                      </a:pPr>
                      <a:r>
                        <a:rPr lang="en"/>
                        <a:t>Key</a:t>
                      </a:r>
                      <a:endParaRPr/>
                    </a:p>
                  </a:txBody>
                  <a:tcPr marT="91425" marB="91425" marR="91425" marL="91425">
                    <a:solidFill>
                      <a:srgbClr val="CCCCCC"/>
                    </a:solidFill>
                  </a:tcPr>
                </a:tc>
                <a:tc>
                  <a:txBody>
                    <a:bodyPr/>
                    <a:lstStyle/>
                    <a:p>
                      <a:pPr indent="0" lvl="0" marL="0" rtl="0" algn="ctr">
                        <a:spcBef>
                          <a:spcPts val="0"/>
                        </a:spcBef>
                        <a:spcAft>
                          <a:spcPts val="0"/>
                        </a:spcAft>
                        <a:buNone/>
                      </a:pPr>
                      <a:r>
                        <a:rPr lang="en"/>
                        <a:t>Val</a:t>
                      </a:r>
                      <a:endParaRPr/>
                    </a:p>
                  </a:txBody>
                  <a:tcPr marT="91425" marB="91425" marR="91425" marL="91425">
                    <a:solidFill>
                      <a:srgbClr val="CCCCCC"/>
                    </a:solidFill>
                  </a:tcPr>
                </a:tc>
              </a:tr>
              <a:tr h="348025">
                <a:tc>
                  <a:txBody>
                    <a:bodyPr/>
                    <a:lstStyle/>
                    <a:p>
                      <a:pPr indent="0" lvl="0" marL="0" rtl="0" algn="ctr">
                        <a:spcBef>
                          <a:spcPts val="0"/>
                        </a:spcBef>
                        <a:spcAft>
                          <a:spcPts val="0"/>
                        </a:spcAft>
                        <a:buNone/>
                      </a:pPr>
                      <a:r>
                        <a:rPr lang="en"/>
                        <a:t>0</a:t>
                      </a:r>
                      <a:endParaRPr/>
                    </a:p>
                  </a:txBody>
                  <a:tcPr marT="91425" marB="91425" marR="91425" marL="91425"/>
                </a:tc>
                <a:tc>
                  <a:txBody>
                    <a:bodyPr/>
                    <a:lstStyle/>
                    <a:p>
                      <a:pPr indent="0" lvl="0" marL="0" rtl="0" algn="ctr">
                        <a:spcBef>
                          <a:spcPts val="0"/>
                        </a:spcBef>
                        <a:spcAft>
                          <a:spcPts val="0"/>
                        </a:spcAft>
                        <a:buNone/>
                      </a:pPr>
                      <a:r>
                        <a:rPr lang="en"/>
                        <a:t>1</a:t>
                      </a:r>
                      <a:endParaRPr/>
                    </a:p>
                  </a:txBody>
                  <a:tcPr marT="91425" marB="91425" marR="91425" marL="91425"/>
                </a:tc>
                <a:tc>
                  <a:txBody>
                    <a:bodyPr/>
                    <a:lstStyle/>
                    <a:p>
                      <a:pPr indent="0" lvl="0" marL="0" rtl="0" algn="ctr">
                        <a:spcBef>
                          <a:spcPts val="0"/>
                        </a:spcBef>
                        <a:spcAft>
                          <a:spcPts val="0"/>
                        </a:spcAft>
                        <a:buNone/>
                      </a:pPr>
                      <a:r>
                        <a:rPr lang="en"/>
                        <a:t>C</a:t>
                      </a:r>
                      <a:endParaRPr/>
                    </a:p>
                  </a:txBody>
                  <a:tcPr marT="91425" marB="91425" marR="91425" marL="91425"/>
                </a:tc>
              </a:tr>
              <a:tr h="348025">
                <a:tc>
                  <a:txBody>
                    <a:bodyPr/>
                    <a:lstStyle/>
                    <a:p>
                      <a:pPr indent="0" lvl="0" marL="0" rtl="0" algn="ctr">
                        <a:spcBef>
                          <a:spcPts val="0"/>
                        </a:spcBef>
                        <a:spcAft>
                          <a:spcPts val="0"/>
                        </a:spcAft>
                        <a:buNone/>
                      </a:pPr>
                      <a:r>
                        <a:rPr lang="en"/>
                        <a:t>1</a:t>
                      </a:r>
                      <a:endParaRPr/>
                    </a:p>
                  </a:txBody>
                  <a:tcPr marT="91425" marB="91425" marR="91425" marL="91425"/>
                </a:tc>
                <a:tc>
                  <a:txBody>
                    <a:bodyPr/>
                    <a:lstStyle/>
                    <a:p>
                      <a:pPr indent="0" lvl="0" marL="0" rtl="0" algn="ctr">
                        <a:spcBef>
                          <a:spcPts val="0"/>
                        </a:spcBef>
                        <a:spcAft>
                          <a:spcPts val="0"/>
                        </a:spcAft>
                        <a:buNone/>
                      </a:pPr>
                      <a:r>
                        <a:rPr lang="en"/>
                        <a:t>1</a:t>
                      </a:r>
                      <a:endParaRPr/>
                    </a:p>
                  </a:txBody>
                  <a:tcPr marT="91425" marB="91425" marR="91425" marL="91425"/>
                </a:tc>
                <a:tc>
                  <a:txBody>
                    <a:bodyPr/>
                    <a:lstStyle/>
                    <a:p>
                      <a:pPr indent="0" lvl="0" marL="0" rtl="0" algn="ctr">
                        <a:spcBef>
                          <a:spcPts val="0"/>
                        </a:spcBef>
                        <a:spcAft>
                          <a:spcPts val="0"/>
                        </a:spcAft>
                        <a:buNone/>
                      </a:pPr>
                      <a:r>
                        <a:rPr lang="en"/>
                        <a:t>E</a:t>
                      </a:r>
                      <a:endParaRPr/>
                    </a:p>
                  </a:txBody>
                  <a:tcPr marT="91425" marB="91425" marR="91425" marL="91425"/>
                </a:tc>
              </a:tr>
              <a:tr h="348025">
                <a:tc>
                  <a:txBody>
                    <a:bodyPr/>
                    <a:lstStyle/>
                    <a:p>
                      <a:pPr indent="0" lvl="0" marL="0" rtl="0" algn="ctr">
                        <a:spcBef>
                          <a:spcPts val="0"/>
                        </a:spcBef>
                        <a:spcAft>
                          <a:spcPts val="0"/>
                        </a:spcAft>
                        <a:buNone/>
                      </a:pPr>
                      <a:r>
                        <a:rPr lang="en"/>
                        <a:t>2</a:t>
                      </a:r>
                      <a:endParaRPr/>
                    </a:p>
                  </a:txBody>
                  <a:tcPr marT="91425" marB="91425" marR="91425" marL="91425"/>
                </a:tc>
                <a:tc>
                  <a:txBody>
                    <a:bodyPr/>
                    <a:lstStyle/>
                    <a:p>
                      <a:pPr indent="0" lvl="0" marL="0" rtl="0" algn="ctr">
                        <a:spcBef>
                          <a:spcPts val="0"/>
                        </a:spcBef>
                        <a:spcAft>
                          <a:spcPts val="0"/>
                        </a:spcAft>
                        <a:buNone/>
                      </a:pPr>
                      <a:r>
                        <a:rPr lang="en"/>
                        <a:t>2</a:t>
                      </a:r>
                      <a:endParaRPr/>
                    </a:p>
                  </a:txBody>
                  <a:tcPr marT="91425" marB="91425" marR="91425" marL="91425"/>
                </a:tc>
                <a:tc>
                  <a:txBody>
                    <a:bodyPr/>
                    <a:lstStyle/>
                    <a:p>
                      <a:pPr indent="0" lvl="0" marL="0" rtl="0" algn="ctr">
                        <a:spcBef>
                          <a:spcPts val="0"/>
                        </a:spcBef>
                        <a:spcAft>
                          <a:spcPts val="0"/>
                        </a:spcAft>
                        <a:buNone/>
                      </a:pPr>
                      <a:r>
                        <a:rPr lang="en"/>
                        <a:t>A</a:t>
                      </a:r>
                      <a:endParaRPr/>
                    </a:p>
                  </a:txBody>
                  <a:tcPr marT="91425" marB="91425" marR="91425" marL="91425"/>
                </a:tc>
              </a:tr>
              <a:tr h="348025">
                <a:tc>
                  <a:txBody>
                    <a:bodyPr/>
                    <a:lstStyle/>
                    <a:p>
                      <a:pPr indent="0" lvl="0" marL="0" rtl="0" algn="ctr">
                        <a:spcBef>
                          <a:spcPts val="0"/>
                        </a:spcBef>
                        <a:spcAft>
                          <a:spcPts val="0"/>
                        </a:spcAft>
                        <a:buNone/>
                      </a:pPr>
                      <a:r>
                        <a:rPr lang="en"/>
                        <a:t>3</a:t>
                      </a:r>
                      <a:endParaRPr/>
                    </a:p>
                  </a:txBody>
                  <a:tcPr marT="91425" marB="91425" marR="91425" marL="91425"/>
                </a:tc>
                <a:tc>
                  <a:txBody>
                    <a:bodyPr/>
                    <a:lstStyle/>
                    <a:p>
                      <a:pPr indent="0" lvl="0" marL="0" rtl="0" algn="ctr">
                        <a:spcBef>
                          <a:spcPts val="0"/>
                        </a:spcBef>
                        <a:spcAft>
                          <a:spcPts val="0"/>
                        </a:spcAft>
                        <a:buNone/>
                      </a:pPr>
                      <a:r>
                        <a:rPr lang="en"/>
                        <a:t>3</a:t>
                      </a:r>
                      <a:endParaRPr/>
                    </a:p>
                  </a:txBody>
                  <a:tcPr marT="91425" marB="91425" marR="91425" marL="91425"/>
                </a:tc>
                <a:tc>
                  <a:txBody>
                    <a:bodyPr/>
                    <a:lstStyle/>
                    <a:p>
                      <a:pPr indent="0" lvl="0" marL="0" rtl="0" algn="ctr">
                        <a:spcBef>
                          <a:spcPts val="0"/>
                        </a:spcBef>
                        <a:spcAft>
                          <a:spcPts val="0"/>
                        </a:spcAft>
                        <a:buNone/>
                      </a:pPr>
                      <a:r>
                        <a:rPr lang="en"/>
                        <a:t>B</a:t>
                      </a:r>
                      <a:endParaRPr/>
                    </a:p>
                  </a:txBody>
                  <a:tcPr marT="91425" marB="91425" marR="91425" marL="91425"/>
                </a:tc>
              </a:tr>
              <a:tr h="348025">
                <a:tc>
                  <a:txBody>
                    <a:bodyPr/>
                    <a:lstStyle/>
                    <a:p>
                      <a:pPr indent="0" lvl="0" marL="0" rtl="0" algn="ctr">
                        <a:spcBef>
                          <a:spcPts val="0"/>
                        </a:spcBef>
                        <a:spcAft>
                          <a:spcPts val="0"/>
                        </a:spcAft>
                        <a:buNone/>
                      </a:pPr>
                      <a:r>
                        <a:rPr lang="en"/>
                        <a:t>4</a:t>
                      </a:r>
                      <a:endParaRPr/>
                    </a:p>
                  </a:txBody>
                  <a:tcPr marT="91425" marB="91425" marR="91425" marL="91425"/>
                </a:tc>
                <a:tc>
                  <a:txBody>
                    <a:bodyPr/>
                    <a:lstStyle/>
                    <a:p>
                      <a:pPr indent="0" lvl="0" marL="0" rtl="0" algn="ctr">
                        <a:spcBef>
                          <a:spcPts val="0"/>
                        </a:spcBef>
                        <a:spcAft>
                          <a:spcPts val="0"/>
                        </a:spcAft>
                        <a:buNone/>
                      </a:pPr>
                      <a:r>
                        <a:rPr lang="en"/>
                        <a:t>3</a:t>
                      </a:r>
                      <a:endParaRPr/>
                    </a:p>
                  </a:txBody>
                  <a:tcPr marT="91425" marB="91425" marR="91425" marL="91425"/>
                </a:tc>
                <a:tc>
                  <a:txBody>
                    <a:bodyPr/>
                    <a:lstStyle/>
                    <a:p>
                      <a:pPr indent="0" lvl="0" marL="0" rtl="0" algn="ctr">
                        <a:spcBef>
                          <a:spcPts val="0"/>
                        </a:spcBef>
                        <a:spcAft>
                          <a:spcPts val="0"/>
                        </a:spcAft>
                        <a:buNone/>
                      </a:pPr>
                      <a:r>
                        <a:rPr lang="en"/>
                        <a:t>D</a:t>
                      </a:r>
                      <a:endParaRPr/>
                    </a:p>
                  </a:txBody>
                  <a:tcPr marT="91425" marB="91425" marR="91425" marL="91425"/>
                </a:tc>
              </a:tr>
            </a:tbl>
          </a:graphicData>
        </a:graphic>
      </p:graphicFrame>
      <p:sp>
        <p:nvSpPr>
          <p:cNvPr id="848" name="Google Shape;848;p101"/>
          <p:cNvSpPr txBox="1"/>
          <p:nvPr/>
        </p:nvSpPr>
        <p:spPr>
          <a:xfrm>
            <a:off x="606525" y="3538375"/>
            <a:ext cx="2278200" cy="57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latin typeface="Roboto"/>
                <a:ea typeface="Roboto"/>
                <a:cs typeface="Roboto"/>
                <a:sym typeface="Roboto"/>
              </a:rPr>
              <a:t>Stability?</a:t>
            </a:r>
            <a:endParaRPr b="1" sz="2000">
              <a:latin typeface="Roboto"/>
              <a:ea typeface="Roboto"/>
              <a:cs typeface="Roboto"/>
              <a:sym typeface="Robo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noFill/>
      </p:bgPr>
    </p:bg>
    <p:spTree>
      <p:nvGrpSpPr>
        <p:cNvPr id="122" name="Shape 122"/>
        <p:cNvGrpSpPr/>
        <p:nvPr/>
      </p:nvGrpSpPr>
      <p:grpSpPr>
        <a:xfrm>
          <a:off x="0" y="0"/>
          <a:ext cx="0" cy="0"/>
          <a:chOff x="0" y="0"/>
          <a:chExt cx="0" cy="0"/>
        </a:xfrm>
      </p:grpSpPr>
      <p:sp>
        <p:nvSpPr>
          <p:cNvPr id="123" name="Google Shape;123;p21"/>
          <p:cNvSpPr txBox="1"/>
          <p:nvPr>
            <p:ph type="title"/>
          </p:nvPr>
        </p:nvSpPr>
        <p:spPr>
          <a:xfrm>
            <a:off x="490250" y="488250"/>
            <a:ext cx="62271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21"/>
          <p:cNvSpPr txBox="1"/>
          <p:nvPr/>
        </p:nvSpPr>
        <p:spPr>
          <a:xfrm>
            <a:off x="298825" y="276750"/>
            <a:ext cx="5723100" cy="19017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chemeClr val="lt2"/>
              </a:buClr>
              <a:buSzPts val="1800"/>
              <a:buFont typeface="Roboto"/>
              <a:buAutoNum type="arabicPeriod"/>
            </a:pPr>
            <a:r>
              <a:rPr lang="en" sz="1800">
                <a:solidFill>
                  <a:schemeClr val="lt2"/>
                </a:solidFill>
                <a:latin typeface="Roboto"/>
                <a:ea typeface="Roboto"/>
                <a:cs typeface="Roboto"/>
                <a:sym typeface="Roboto"/>
              </a:rPr>
              <a:t>Find smallest element </a:t>
            </a:r>
            <a:endParaRPr sz="1800">
              <a:solidFill>
                <a:schemeClr val="lt2"/>
              </a:solidFill>
              <a:latin typeface="Roboto"/>
              <a:ea typeface="Roboto"/>
              <a:cs typeface="Roboto"/>
              <a:sym typeface="Roboto"/>
            </a:endParaRPr>
          </a:p>
          <a:p>
            <a:pPr indent="-342900" lvl="0" marL="457200" rtl="0" algn="l">
              <a:lnSpc>
                <a:spcPct val="115000"/>
              </a:lnSpc>
              <a:spcBef>
                <a:spcPts val="0"/>
              </a:spcBef>
              <a:spcAft>
                <a:spcPts val="0"/>
              </a:spcAft>
              <a:buClr>
                <a:schemeClr val="lt2"/>
              </a:buClr>
              <a:buSzPts val="1800"/>
              <a:buFont typeface="Roboto"/>
              <a:buAutoNum type="arabicPeriod"/>
            </a:pPr>
            <a:r>
              <a:rPr lang="en" sz="1800">
                <a:solidFill>
                  <a:schemeClr val="lt2"/>
                </a:solidFill>
                <a:latin typeface="Roboto"/>
                <a:ea typeface="Roboto"/>
                <a:cs typeface="Roboto"/>
                <a:sym typeface="Roboto"/>
              </a:rPr>
              <a:t>Swap this element to the front, never touch it again</a:t>
            </a:r>
            <a:endParaRPr sz="1800">
              <a:solidFill>
                <a:schemeClr val="lt2"/>
              </a:solidFill>
              <a:latin typeface="Roboto"/>
              <a:ea typeface="Roboto"/>
              <a:cs typeface="Roboto"/>
              <a:sym typeface="Roboto"/>
            </a:endParaRPr>
          </a:p>
          <a:p>
            <a:pPr indent="-342900" lvl="0" marL="457200" rtl="0" algn="l">
              <a:lnSpc>
                <a:spcPct val="115000"/>
              </a:lnSpc>
              <a:spcBef>
                <a:spcPts val="0"/>
              </a:spcBef>
              <a:spcAft>
                <a:spcPts val="0"/>
              </a:spcAft>
              <a:buClr>
                <a:schemeClr val="lt2"/>
              </a:buClr>
              <a:buSzPts val="1800"/>
              <a:buFont typeface="Roboto"/>
              <a:buAutoNum type="arabicPeriod"/>
            </a:pPr>
            <a:r>
              <a:rPr lang="en" sz="1800">
                <a:solidFill>
                  <a:schemeClr val="lt2"/>
                </a:solidFill>
                <a:latin typeface="Roboto"/>
                <a:ea typeface="Roboto"/>
                <a:cs typeface="Roboto"/>
                <a:sym typeface="Roboto"/>
              </a:rPr>
              <a:t>Repeat for all items</a:t>
            </a:r>
            <a:endParaRPr>
              <a:latin typeface="Roboto"/>
              <a:ea typeface="Roboto"/>
              <a:cs typeface="Roboto"/>
              <a:sym typeface="Roboto"/>
            </a:endParaRPr>
          </a:p>
        </p:txBody>
      </p:sp>
      <p:pic>
        <p:nvPicPr>
          <p:cNvPr id="125" name="Google Shape;125;p21"/>
          <p:cNvPicPr preferRelativeResize="0"/>
          <p:nvPr/>
        </p:nvPicPr>
        <p:blipFill>
          <a:blip r:embed="rId3">
            <a:alphaModFix/>
          </a:blip>
          <a:stretch>
            <a:fillRect/>
          </a:stretch>
        </p:blipFill>
        <p:spPr>
          <a:xfrm>
            <a:off x="2024063" y="1785938"/>
            <a:ext cx="5095875" cy="1724025"/>
          </a:xfrm>
          <a:prstGeom prst="rect">
            <a:avLst/>
          </a:prstGeom>
          <a:noFill/>
          <a:ln>
            <a:noFill/>
          </a:ln>
        </p:spPr>
      </p:pic>
      <p:pic>
        <p:nvPicPr>
          <p:cNvPr id="126" name="Google Shape;126;p21"/>
          <p:cNvPicPr preferRelativeResize="0"/>
          <p:nvPr/>
        </p:nvPicPr>
        <p:blipFill>
          <a:blip r:embed="rId4">
            <a:alphaModFix/>
          </a:blip>
          <a:stretch>
            <a:fillRect/>
          </a:stretch>
        </p:blipFill>
        <p:spPr>
          <a:xfrm>
            <a:off x="2000250" y="1828800"/>
            <a:ext cx="5143500" cy="1485900"/>
          </a:xfrm>
          <a:prstGeom prst="rect">
            <a:avLst/>
          </a:prstGeom>
          <a:noFill/>
          <a:ln>
            <a:noFill/>
          </a:ln>
        </p:spPr>
      </p:pic>
      <p:pic>
        <p:nvPicPr>
          <p:cNvPr id="127" name="Google Shape;127;p21"/>
          <p:cNvPicPr preferRelativeResize="0"/>
          <p:nvPr/>
        </p:nvPicPr>
        <p:blipFill>
          <a:blip r:embed="rId5">
            <a:alphaModFix/>
          </a:blip>
          <a:stretch>
            <a:fillRect/>
          </a:stretch>
        </p:blipFill>
        <p:spPr>
          <a:xfrm>
            <a:off x="1928813" y="1752600"/>
            <a:ext cx="5286375" cy="1638300"/>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2" name="Shape 852"/>
        <p:cNvGrpSpPr/>
        <p:nvPr/>
      </p:nvGrpSpPr>
      <p:grpSpPr>
        <a:xfrm>
          <a:off x="0" y="0"/>
          <a:ext cx="0" cy="0"/>
          <a:chOff x="0" y="0"/>
          <a:chExt cx="0" cy="0"/>
        </a:xfrm>
      </p:grpSpPr>
      <p:graphicFrame>
        <p:nvGraphicFramePr>
          <p:cNvPr id="853" name="Google Shape;853;p102"/>
          <p:cNvGraphicFramePr/>
          <p:nvPr/>
        </p:nvGraphicFramePr>
        <p:xfrm>
          <a:off x="2816600" y="409725"/>
          <a:ext cx="3000000" cy="3000000"/>
        </p:xfrm>
        <a:graphic>
          <a:graphicData uri="http://schemas.openxmlformats.org/drawingml/2006/table">
            <a:tbl>
              <a:tblPr>
                <a:noFill/>
                <a:tableStyleId>{D242228F-8E5F-427D-A51F-C4B3B28217BF}</a:tableStyleId>
              </a:tblPr>
              <a:tblGrid>
                <a:gridCol w="750850"/>
                <a:gridCol w="750850"/>
              </a:tblGrid>
              <a:tr h="396200">
                <a:tc>
                  <a:txBody>
                    <a:bodyPr/>
                    <a:lstStyle/>
                    <a:p>
                      <a:pPr indent="0" lvl="0" marL="0" rtl="0" algn="ctr">
                        <a:spcBef>
                          <a:spcPts val="0"/>
                        </a:spcBef>
                        <a:spcAft>
                          <a:spcPts val="0"/>
                        </a:spcAft>
                        <a:buNone/>
                      </a:pPr>
                      <a:r>
                        <a:rPr lang="en"/>
                        <a:t>Key</a:t>
                      </a:r>
                      <a:endParaRPr/>
                    </a:p>
                  </a:txBody>
                  <a:tcPr marT="91425" marB="91425" marR="91425" marL="91425">
                    <a:solidFill>
                      <a:srgbClr val="B7B7B7"/>
                    </a:solidFill>
                  </a:tcPr>
                </a:tc>
                <a:tc>
                  <a:txBody>
                    <a:bodyPr/>
                    <a:lstStyle/>
                    <a:p>
                      <a:pPr indent="0" lvl="0" marL="0" rtl="0" algn="ctr">
                        <a:spcBef>
                          <a:spcPts val="0"/>
                        </a:spcBef>
                        <a:spcAft>
                          <a:spcPts val="0"/>
                        </a:spcAft>
                        <a:buNone/>
                      </a:pPr>
                      <a:r>
                        <a:rPr lang="en"/>
                        <a:t>Count</a:t>
                      </a:r>
                      <a:endParaRPr/>
                    </a:p>
                  </a:txBody>
                  <a:tcPr marT="91425" marB="91425" marR="91425" marL="91425">
                    <a:solidFill>
                      <a:srgbClr val="B7B7B7"/>
                    </a:solidFill>
                  </a:tcPr>
                </a:tc>
              </a:tr>
              <a:tr h="381000">
                <a:tc>
                  <a:txBody>
                    <a:bodyPr/>
                    <a:lstStyle/>
                    <a:p>
                      <a:pPr indent="0" lvl="0" marL="0" rtl="0" algn="ctr">
                        <a:spcBef>
                          <a:spcPts val="0"/>
                        </a:spcBef>
                        <a:spcAft>
                          <a:spcPts val="0"/>
                        </a:spcAft>
                        <a:buNone/>
                      </a:pPr>
                      <a:r>
                        <a:rPr lang="en"/>
                        <a:t>1</a:t>
                      </a:r>
                      <a:endParaRPr/>
                    </a:p>
                  </a:txBody>
                  <a:tcPr marT="91425" marB="91425" marR="91425" marL="91425"/>
                </a:tc>
                <a:tc>
                  <a:txBody>
                    <a:bodyPr/>
                    <a:lstStyle/>
                    <a:p>
                      <a:pPr indent="0" lvl="0" marL="0" rtl="0" algn="ctr">
                        <a:spcBef>
                          <a:spcPts val="0"/>
                        </a:spcBef>
                        <a:spcAft>
                          <a:spcPts val="0"/>
                        </a:spcAft>
                        <a:buNone/>
                      </a:pPr>
                      <a:r>
                        <a:rPr lang="en">
                          <a:solidFill>
                            <a:schemeClr val="accent3"/>
                          </a:solidFill>
                        </a:rPr>
                        <a:t>1</a:t>
                      </a:r>
                      <a:endParaRPr>
                        <a:solidFill>
                          <a:schemeClr val="accent3"/>
                        </a:solidFill>
                      </a:endParaRPr>
                    </a:p>
                  </a:txBody>
                  <a:tcPr marT="91425" marB="91425" marR="91425" marL="91425"/>
                </a:tc>
              </a:tr>
              <a:tr h="381000">
                <a:tc>
                  <a:txBody>
                    <a:bodyPr/>
                    <a:lstStyle/>
                    <a:p>
                      <a:pPr indent="0" lvl="0" marL="0" rtl="0" algn="ctr">
                        <a:spcBef>
                          <a:spcPts val="0"/>
                        </a:spcBef>
                        <a:spcAft>
                          <a:spcPts val="0"/>
                        </a:spcAft>
                        <a:buNone/>
                      </a:pPr>
                      <a:r>
                        <a:rPr lang="en"/>
                        <a:t>2</a:t>
                      </a:r>
                      <a:endParaRPr/>
                    </a:p>
                  </a:txBody>
                  <a:tcPr marT="91425" marB="91425" marR="91425" marL="91425"/>
                </a:tc>
                <a:tc>
                  <a:txBody>
                    <a:bodyPr/>
                    <a:lstStyle/>
                    <a:p>
                      <a:pPr indent="0" lvl="0" marL="0" rtl="0" algn="ctr">
                        <a:spcBef>
                          <a:spcPts val="0"/>
                        </a:spcBef>
                        <a:spcAft>
                          <a:spcPts val="0"/>
                        </a:spcAft>
                        <a:buNone/>
                      </a:pPr>
                      <a:r>
                        <a:rPr lang="en">
                          <a:solidFill>
                            <a:schemeClr val="accent1"/>
                          </a:solidFill>
                        </a:rPr>
                        <a:t>2</a:t>
                      </a:r>
                      <a:endParaRPr>
                        <a:solidFill>
                          <a:schemeClr val="accent1"/>
                        </a:solidFill>
                      </a:endParaRPr>
                    </a:p>
                  </a:txBody>
                  <a:tcPr marT="91425" marB="91425" marR="91425" marL="91425"/>
                </a:tc>
              </a:tr>
              <a:tr h="381000">
                <a:tc>
                  <a:txBody>
                    <a:bodyPr/>
                    <a:lstStyle/>
                    <a:p>
                      <a:pPr indent="0" lvl="0" marL="0" rtl="0" algn="ctr">
                        <a:spcBef>
                          <a:spcPts val="0"/>
                        </a:spcBef>
                        <a:spcAft>
                          <a:spcPts val="0"/>
                        </a:spcAft>
                        <a:buNone/>
                      </a:pPr>
                      <a:r>
                        <a:rPr lang="en"/>
                        <a:t>3</a:t>
                      </a:r>
                      <a:endParaRPr/>
                    </a:p>
                  </a:txBody>
                  <a:tcPr marT="91425" marB="91425" marR="91425" marL="91425"/>
                </a:tc>
                <a:tc>
                  <a:txBody>
                    <a:bodyPr/>
                    <a:lstStyle/>
                    <a:p>
                      <a:pPr indent="0" lvl="0" marL="0" rtl="0" algn="ctr">
                        <a:spcBef>
                          <a:spcPts val="0"/>
                        </a:spcBef>
                        <a:spcAft>
                          <a:spcPts val="0"/>
                        </a:spcAft>
                        <a:buNone/>
                      </a:pPr>
                      <a:r>
                        <a:rPr lang="en">
                          <a:solidFill>
                            <a:schemeClr val="accent2"/>
                          </a:solidFill>
                        </a:rPr>
                        <a:t>3</a:t>
                      </a:r>
                      <a:endParaRPr>
                        <a:solidFill>
                          <a:schemeClr val="accent2"/>
                        </a:solidFill>
                      </a:endParaRPr>
                    </a:p>
                  </a:txBody>
                  <a:tcPr marT="91425" marB="91425" marR="91425" marL="91425"/>
                </a:tc>
              </a:tr>
            </a:tbl>
          </a:graphicData>
        </a:graphic>
      </p:graphicFrame>
      <p:graphicFrame>
        <p:nvGraphicFramePr>
          <p:cNvPr id="854" name="Google Shape;854;p102"/>
          <p:cNvGraphicFramePr/>
          <p:nvPr/>
        </p:nvGraphicFramePr>
        <p:xfrm>
          <a:off x="5026675" y="409725"/>
          <a:ext cx="3000000" cy="3000000"/>
        </p:xfrm>
        <a:graphic>
          <a:graphicData uri="http://schemas.openxmlformats.org/drawingml/2006/table">
            <a:tbl>
              <a:tblPr>
                <a:noFill/>
                <a:tableStyleId>{D242228F-8E5F-427D-A51F-C4B3B28217BF}</a:tableStyleId>
              </a:tblPr>
              <a:tblGrid>
                <a:gridCol w="690275"/>
                <a:gridCol w="811425"/>
              </a:tblGrid>
              <a:tr h="396200">
                <a:tc>
                  <a:txBody>
                    <a:bodyPr/>
                    <a:lstStyle/>
                    <a:p>
                      <a:pPr indent="0" lvl="0" marL="0" rtl="0" algn="ctr">
                        <a:spcBef>
                          <a:spcPts val="0"/>
                        </a:spcBef>
                        <a:spcAft>
                          <a:spcPts val="0"/>
                        </a:spcAft>
                        <a:buNone/>
                      </a:pPr>
                      <a:r>
                        <a:rPr lang="en"/>
                        <a:t>Key</a:t>
                      </a:r>
                      <a:endParaRPr/>
                    </a:p>
                  </a:txBody>
                  <a:tcPr marT="91425" marB="91425" marR="91425" marL="91425">
                    <a:solidFill>
                      <a:srgbClr val="B7B7B7"/>
                    </a:solidFill>
                  </a:tcPr>
                </a:tc>
                <a:tc>
                  <a:txBody>
                    <a:bodyPr/>
                    <a:lstStyle/>
                    <a:p>
                      <a:pPr indent="0" lvl="0" marL="0" rtl="0" algn="ctr">
                        <a:spcBef>
                          <a:spcPts val="0"/>
                        </a:spcBef>
                        <a:spcAft>
                          <a:spcPts val="0"/>
                        </a:spcAft>
                        <a:buNone/>
                      </a:pPr>
                      <a:r>
                        <a:rPr lang="en"/>
                        <a:t>Start</a:t>
                      </a:r>
                      <a:endParaRPr/>
                    </a:p>
                  </a:txBody>
                  <a:tcPr marT="91425" marB="91425" marR="91425" marL="91425">
                    <a:solidFill>
                      <a:srgbClr val="B7B7B7"/>
                    </a:solidFill>
                  </a:tcPr>
                </a:tc>
              </a:tr>
              <a:tr h="381000">
                <a:tc>
                  <a:txBody>
                    <a:bodyPr/>
                    <a:lstStyle/>
                    <a:p>
                      <a:pPr indent="0" lvl="0" marL="0" rtl="0" algn="ctr">
                        <a:spcBef>
                          <a:spcPts val="0"/>
                        </a:spcBef>
                        <a:spcAft>
                          <a:spcPts val="0"/>
                        </a:spcAft>
                        <a:buNone/>
                      </a:pPr>
                      <a:r>
                        <a:rPr lang="en"/>
                        <a:t>1</a:t>
                      </a:r>
                      <a:endParaRPr/>
                    </a:p>
                  </a:txBody>
                  <a:tcPr marT="91425" marB="91425" marR="91425" marL="91425"/>
                </a:tc>
                <a:tc>
                  <a:txBody>
                    <a:bodyPr/>
                    <a:lstStyle/>
                    <a:p>
                      <a:pPr indent="0" lvl="0" marL="0" rtl="0" algn="ctr">
                        <a:spcBef>
                          <a:spcPts val="0"/>
                        </a:spcBef>
                        <a:spcAft>
                          <a:spcPts val="0"/>
                        </a:spcAft>
                        <a:buNone/>
                      </a:pPr>
                      <a:r>
                        <a:rPr lang="en"/>
                        <a:t>1</a:t>
                      </a:r>
                      <a:endParaRPr/>
                    </a:p>
                  </a:txBody>
                  <a:tcPr marT="91425" marB="91425" marR="91425" marL="91425"/>
                </a:tc>
              </a:tr>
              <a:tr h="381000">
                <a:tc>
                  <a:txBody>
                    <a:bodyPr/>
                    <a:lstStyle/>
                    <a:p>
                      <a:pPr indent="0" lvl="0" marL="0" rtl="0" algn="ctr">
                        <a:spcBef>
                          <a:spcPts val="0"/>
                        </a:spcBef>
                        <a:spcAft>
                          <a:spcPts val="0"/>
                        </a:spcAft>
                        <a:buNone/>
                      </a:pPr>
                      <a:r>
                        <a:rPr lang="en"/>
                        <a:t>2</a:t>
                      </a:r>
                      <a:endParaRPr/>
                    </a:p>
                  </a:txBody>
                  <a:tcPr marT="91425" marB="91425" marR="91425" marL="91425"/>
                </a:tc>
                <a:tc>
                  <a:txBody>
                    <a:bodyPr/>
                    <a:lstStyle/>
                    <a:p>
                      <a:pPr indent="0" lvl="0" marL="0" rtl="0" algn="ctr">
                        <a:spcBef>
                          <a:spcPts val="0"/>
                        </a:spcBef>
                        <a:spcAft>
                          <a:spcPts val="0"/>
                        </a:spcAft>
                        <a:buNone/>
                      </a:pPr>
                      <a:r>
                        <a:rPr lang="en"/>
                        <a:t>3</a:t>
                      </a:r>
                      <a:endParaRPr u="sng"/>
                    </a:p>
                  </a:txBody>
                  <a:tcPr marT="91425" marB="91425" marR="91425" marL="91425"/>
                </a:tc>
              </a:tr>
              <a:tr h="381000">
                <a:tc>
                  <a:txBody>
                    <a:bodyPr/>
                    <a:lstStyle/>
                    <a:p>
                      <a:pPr indent="0" lvl="0" marL="0" rtl="0" algn="ctr">
                        <a:spcBef>
                          <a:spcPts val="0"/>
                        </a:spcBef>
                        <a:spcAft>
                          <a:spcPts val="0"/>
                        </a:spcAft>
                        <a:buNone/>
                      </a:pPr>
                      <a:r>
                        <a:rPr lang="en"/>
                        <a:t>3</a:t>
                      </a:r>
                      <a:endParaRPr/>
                    </a:p>
                  </a:txBody>
                  <a:tcPr marT="91425" marB="91425" marR="91425" marL="91425"/>
                </a:tc>
                <a:tc>
                  <a:txBody>
                    <a:bodyPr/>
                    <a:lstStyle/>
                    <a:p>
                      <a:pPr indent="0" lvl="0" marL="0" rtl="0" algn="ctr">
                        <a:spcBef>
                          <a:spcPts val="0"/>
                        </a:spcBef>
                        <a:spcAft>
                          <a:spcPts val="0"/>
                        </a:spcAft>
                        <a:buNone/>
                      </a:pPr>
                      <a:r>
                        <a:rPr lang="en"/>
                        <a:t>5</a:t>
                      </a:r>
                      <a:endParaRPr/>
                    </a:p>
                  </a:txBody>
                  <a:tcPr marT="91425" marB="91425" marR="91425" marL="91425"/>
                </a:tc>
              </a:tr>
            </a:tbl>
          </a:graphicData>
        </a:graphic>
      </p:graphicFrame>
      <p:graphicFrame>
        <p:nvGraphicFramePr>
          <p:cNvPr id="855" name="Google Shape;855;p102"/>
          <p:cNvGraphicFramePr/>
          <p:nvPr/>
        </p:nvGraphicFramePr>
        <p:xfrm>
          <a:off x="606525" y="409733"/>
          <a:ext cx="3000000" cy="3000000"/>
        </p:xfrm>
        <a:graphic>
          <a:graphicData uri="http://schemas.openxmlformats.org/drawingml/2006/table">
            <a:tbl>
              <a:tblPr>
                <a:noFill/>
                <a:tableStyleId>{D242228F-8E5F-427D-A51F-C4B3B28217BF}</a:tableStyleId>
              </a:tblPr>
              <a:tblGrid>
                <a:gridCol w="750850"/>
                <a:gridCol w="750850"/>
              </a:tblGrid>
              <a:tr h="257000">
                <a:tc>
                  <a:txBody>
                    <a:bodyPr/>
                    <a:lstStyle/>
                    <a:p>
                      <a:pPr indent="0" lvl="0" marL="0" rtl="0" algn="ctr">
                        <a:spcBef>
                          <a:spcPts val="0"/>
                        </a:spcBef>
                        <a:spcAft>
                          <a:spcPts val="0"/>
                        </a:spcAft>
                        <a:buNone/>
                      </a:pPr>
                      <a:r>
                        <a:rPr lang="en"/>
                        <a:t>Key</a:t>
                      </a:r>
                      <a:endParaRPr/>
                    </a:p>
                  </a:txBody>
                  <a:tcPr marT="91425" marB="91425" marR="91425" marL="91425">
                    <a:solidFill>
                      <a:srgbClr val="CCCCCC"/>
                    </a:solidFill>
                  </a:tcPr>
                </a:tc>
                <a:tc>
                  <a:txBody>
                    <a:bodyPr/>
                    <a:lstStyle/>
                    <a:p>
                      <a:pPr indent="0" lvl="0" marL="0" rtl="0" algn="ctr">
                        <a:spcBef>
                          <a:spcPts val="0"/>
                        </a:spcBef>
                        <a:spcAft>
                          <a:spcPts val="0"/>
                        </a:spcAft>
                        <a:buNone/>
                      </a:pPr>
                      <a:r>
                        <a:rPr lang="en"/>
                        <a:t>Val</a:t>
                      </a:r>
                      <a:endParaRPr/>
                    </a:p>
                  </a:txBody>
                  <a:tcPr marT="91425" marB="91425" marR="91425" marL="91425">
                    <a:solidFill>
                      <a:srgbClr val="CCCCCC"/>
                    </a:solidFill>
                  </a:tcPr>
                </a:tc>
              </a:tr>
              <a:tr h="348025">
                <a:tc>
                  <a:txBody>
                    <a:bodyPr/>
                    <a:lstStyle/>
                    <a:p>
                      <a:pPr indent="0" lvl="0" marL="0" rtl="0" algn="ctr">
                        <a:spcBef>
                          <a:spcPts val="0"/>
                        </a:spcBef>
                        <a:spcAft>
                          <a:spcPts val="0"/>
                        </a:spcAft>
                        <a:buNone/>
                      </a:pPr>
                      <a:r>
                        <a:rPr lang="en"/>
                        <a:t>2</a:t>
                      </a:r>
                      <a:endParaRPr/>
                    </a:p>
                  </a:txBody>
                  <a:tcPr marT="91425" marB="91425" marR="91425" marL="91425"/>
                </a:tc>
                <a:tc>
                  <a:txBody>
                    <a:bodyPr/>
                    <a:lstStyle/>
                    <a:p>
                      <a:pPr indent="0" lvl="0" marL="0" rtl="0" algn="ctr">
                        <a:spcBef>
                          <a:spcPts val="0"/>
                        </a:spcBef>
                        <a:spcAft>
                          <a:spcPts val="0"/>
                        </a:spcAft>
                        <a:buNone/>
                      </a:pPr>
                      <a:r>
                        <a:rPr lang="en"/>
                        <a:t>A</a:t>
                      </a:r>
                      <a:endParaRPr/>
                    </a:p>
                  </a:txBody>
                  <a:tcPr marT="91425" marB="91425" marR="91425" marL="91425"/>
                </a:tc>
              </a:tr>
              <a:tr h="348025">
                <a:tc>
                  <a:txBody>
                    <a:bodyPr/>
                    <a:lstStyle/>
                    <a:p>
                      <a:pPr indent="0" lvl="0" marL="0" rtl="0" algn="ctr">
                        <a:spcBef>
                          <a:spcPts val="0"/>
                        </a:spcBef>
                        <a:spcAft>
                          <a:spcPts val="0"/>
                        </a:spcAft>
                        <a:buNone/>
                      </a:pPr>
                      <a:r>
                        <a:rPr lang="en"/>
                        <a:t>3</a:t>
                      </a:r>
                      <a:endParaRPr/>
                    </a:p>
                  </a:txBody>
                  <a:tcPr marT="91425" marB="91425" marR="91425" marL="91425"/>
                </a:tc>
                <a:tc>
                  <a:txBody>
                    <a:bodyPr/>
                    <a:lstStyle/>
                    <a:p>
                      <a:pPr indent="0" lvl="0" marL="0" rtl="0" algn="ctr">
                        <a:spcBef>
                          <a:spcPts val="0"/>
                        </a:spcBef>
                        <a:spcAft>
                          <a:spcPts val="0"/>
                        </a:spcAft>
                        <a:buNone/>
                      </a:pPr>
                      <a:r>
                        <a:rPr lang="en"/>
                        <a:t>B</a:t>
                      </a:r>
                      <a:endParaRPr/>
                    </a:p>
                  </a:txBody>
                  <a:tcPr marT="91425" marB="91425" marR="91425" marL="91425"/>
                </a:tc>
              </a:tr>
              <a:tr h="348025">
                <a:tc>
                  <a:txBody>
                    <a:bodyPr/>
                    <a:lstStyle/>
                    <a:p>
                      <a:pPr indent="0" lvl="0" marL="0" rtl="0" algn="ctr">
                        <a:spcBef>
                          <a:spcPts val="0"/>
                        </a:spcBef>
                        <a:spcAft>
                          <a:spcPts val="0"/>
                        </a:spcAft>
                        <a:buNone/>
                      </a:pPr>
                      <a:r>
                        <a:rPr lang="en"/>
                        <a:t>1</a:t>
                      </a:r>
                      <a:endParaRPr/>
                    </a:p>
                  </a:txBody>
                  <a:tcPr marT="91425" marB="91425" marR="91425" marL="91425"/>
                </a:tc>
                <a:tc>
                  <a:txBody>
                    <a:bodyPr/>
                    <a:lstStyle/>
                    <a:p>
                      <a:pPr indent="0" lvl="0" marL="0" rtl="0" algn="ctr">
                        <a:spcBef>
                          <a:spcPts val="0"/>
                        </a:spcBef>
                        <a:spcAft>
                          <a:spcPts val="0"/>
                        </a:spcAft>
                        <a:buNone/>
                      </a:pPr>
                      <a:r>
                        <a:rPr lang="en"/>
                        <a:t>C</a:t>
                      </a:r>
                      <a:endParaRPr/>
                    </a:p>
                  </a:txBody>
                  <a:tcPr marT="91425" marB="91425" marR="91425" marL="91425"/>
                </a:tc>
              </a:tr>
              <a:tr h="348025">
                <a:tc>
                  <a:txBody>
                    <a:bodyPr/>
                    <a:lstStyle/>
                    <a:p>
                      <a:pPr indent="0" lvl="0" marL="0" rtl="0" algn="ctr">
                        <a:spcBef>
                          <a:spcPts val="0"/>
                        </a:spcBef>
                        <a:spcAft>
                          <a:spcPts val="0"/>
                        </a:spcAft>
                        <a:buNone/>
                      </a:pPr>
                      <a:r>
                        <a:rPr lang="en"/>
                        <a:t>3</a:t>
                      </a:r>
                      <a:endParaRPr/>
                    </a:p>
                  </a:txBody>
                  <a:tcPr marT="91425" marB="91425" marR="91425" marL="91425"/>
                </a:tc>
                <a:tc>
                  <a:txBody>
                    <a:bodyPr/>
                    <a:lstStyle/>
                    <a:p>
                      <a:pPr indent="0" lvl="0" marL="0" rtl="0" algn="ctr">
                        <a:spcBef>
                          <a:spcPts val="0"/>
                        </a:spcBef>
                        <a:spcAft>
                          <a:spcPts val="0"/>
                        </a:spcAft>
                        <a:buNone/>
                      </a:pPr>
                      <a:r>
                        <a:rPr lang="en"/>
                        <a:t>D</a:t>
                      </a:r>
                      <a:endParaRPr/>
                    </a:p>
                  </a:txBody>
                  <a:tcPr marT="91425" marB="91425" marR="91425" marL="91425"/>
                </a:tc>
              </a:tr>
              <a:tr h="348025">
                <a:tc>
                  <a:txBody>
                    <a:bodyPr/>
                    <a:lstStyle/>
                    <a:p>
                      <a:pPr indent="0" lvl="0" marL="0" rtl="0" algn="ctr">
                        <a:spcBef>
                          <a:spcPts val="0"/>
                        </a:spcBef>
                        <a:spcAft>
                          <a:spcPts val="0"/>
                        </a:spcAft>
                        <a:buNone/>
                      </a:pPr>
                      <a:r>
                        <a:rPr lang="en"/>
                        <a:t>1</a:t>
                      </a:r>
                      <a:endParaRPr/>
                    </a:p>
                  </a:txBody>
                  <a:tcPr marT="91425" marB="91425" marR="91425" marL="91425"/>
                </a:tc>
                <a:tc>
                  <a:txBody>
                    <a:bodyPr/>
                    <a:lstStyle/>
                    <a:p>
                      <a:pPr indent="0" lvl="0" marL="0" rtl="0" algn="ctr">
                        <a:spcBef>
                          <a:spcPts val="0"/>
                        </a:spcBef>
                        <a:spcAft>
                          <a:spcPts val="0"/>
                        </a:spcAft>
                        <a:buNone/>
                      </a:pPr>
                      <a:r>
                        <a:rPr lang="en"/>
                        <a:t>E</a:t>
                      </a:r>
                      <a:endParaRPr/>
                    </a:p>
                  </a:txBody>
                  <a:tcPr marT="91425" marB="91425" marR="91425" marL="91425"/>
                </a:tc>
              </a:tr>
            </a:tbl>
          </a:graphicData>
        </a:graphic>
      </p:graphicFrame>
      <p:graphicFrame>
        <p:nvGraphicFramePr>
          <p:cNvPr id="856" name="Google Shape;856;p102"/>
          <p:cNvGraphicFramePr/>
          <p:nvPr/>
        </p:nvGraphicFramePr>
        <p:xfrm>
          <a:off x="7236750" y="409733"/>
          <a:ext cx="3000000" cy="3000000"/>
        </p:xfrm>
        <a:graphic>
          <a:graphicData uri="http://schemas.openxmlformats.org/drawingml/2006/table">
            <a:tbl>
              <a:tblPr>
                <a:noFill/>
                <a:tableStyleId>{D242228F-8E5F-427D-A51F-C4B3B28217BF}</a:tableStyleId>
              </a:tblPr>
              <a:tblGrid>
                <a:gridCol w="500575"/>
                <a:gridCol w="500575"/>
                <a:gridCol w="500575"/>
              </a:tblGrid>
              <a:tr h="257000">
                <a:tc>
                  <a:txBody>
                    <a:bodyPr/>
                    <a:lstStyle/>
                    <a:p>
                      <a:pPr indent="0" lvl="0" marL="0" rtl="0" algn="ctr">
                        <a:spcBef>
                          <a:spcPts val="0"/>
                        </a:spcBef>
                        <a:spcAft>
                          <a:spcPts val="0"/>
                        </a:spcAft>
                        <a:buNone/>
                      </a:pPr>
                      <a:r>
                        <a:rPr lang="en" sz="1000"/>
                        <a:t>Index</a:t>
                      </a:r>
                      <a:endParaRPr sz="1000"/>
                    </a:p>
                  </a:txBody>
                  <a:tcPr marT="91425" marB="91425" marR="91425" marL="91425" anchor="b">
                    <a:solidFill>
                      <a:srgbClr val="CCCCCC"/>
                    </a:solidFill>
                  </a:tcPr>
                </a:tc>
                <a:tc>
                  <a:txBody>
                    <a:bodyPr/>
                    <a:lstStyle/>
                    <a:p>
                      <a:pPr indent="0" lvl="0" marL="0" rtl="0" algn="ctr">
                        <a:spcBef>
                          <a:spcPts val="0"/>
                        </a:spcBef>
                        <a:spcAft>
                          <a:spcPts val="0"/>
                        </a:spcAft>
                        <a:buNone/>
                      </a:pPr>
                      <a:r>
                        <a:rPr lang="en"/>
                        <a:t>Key</a:t>
                      </a:r>
                      <a:endParaRPr/>
                    </a:p>
                  </a:txBody>
                  <a:tcPr marT="91425" marB="91425" marR="91425" marL="91425">
                    <a:solidFill>
                      <a:srgbClr val="CCCCCC"/>
                    </a:solidFill>
                  </a:tcPr>
                </a:tc>
                <a:tc>
                  <a:txBody>
                    <a:bodyPr/>
                    <a:lstStyle/>
                    <a:p>
                      <a:pPr indent="0" lvl="0" marL="0" rtl="0" algn="ctr">
                        <a:spcBef>
                          <a:spcPts val="0"/>
                        </a:spcBef>
                        <a:spcAft>
                          <a:spcPts val="0"/>
                        </a:spcAft>
                        <a:buNone/>
                      </a:pPr>
                      <a:r>
                        <a:rPr lang="en"/>
                        <a:t>Val</a:t>
                      </a:r>
                      <a:endParaRPr/>
                    </a:p>
                  </a:txBody>
                  <a:tcPr marT="91425" marB="91425" marR="91425" marL="91425">
                    <a:solidFill>
                      <a:srgbClr val="CCCCCC"/>
                    </a:solidFill>
                  </a:tcPr>
                </a:tc>
              </a:tr>
              <a:tr h="348025">
                <a:tc>
                  <a:txBody>
                    <a:bodyPr/>
                    <a:lstStyle/>
                    <a:p>
                      <a:pPr indent="0" lvl="0" marL="0" rtl="0" algn="ctr">
                        <a:spcBef>
                          <a:spcPts val="0"/>
                        </a:spcBef>
                        <a:spcAft>
                          <a:spcPts val="0"/>
                        </a:spcAft>
                        <a:buNone/>
                      </a:pPr>
                      <a:r>
                        <a:rPr lang="en"/>
                        <a:t>0</a:t>
                      </a:r>
                      <a:endParaRPr/>
                    </a:p>
                  </a:txBody>
                  <a:tcPr marT="91425" marB="91425" marR="91425" marL="91425"/>
                </a:tc>
                <a:tc>
                  <a:txBody>
                    <a:bodyPr/>
                    <a:lstStyle/>
                    <a:p>
                      <a:pPr indent="0" lvl="0" marL="0" rtl="0" algn="ctr">
                        <a:spcBef>
                          <a:spcPts val="0"/>
                        </a:spcBef>
                        <a:spcAft>
                          <a:spcPts val="0"/>
                        </a:spcAft>
                        <a:buNone/>
                      </a:pPr>
                      <a:r>
                        <a:rPr lang="en"/>
                        <a:t>1</a:t>
                      </a:r>
                      <a:endParaRPr/>
                    </a:p>
                  </a:txBody>
                  <a:tcPr marT="91425" marB="91425" marR="91425" marL="91425"/>
                </a:tc>
                <a:tc>
                  <a:txBody>
                    <a:bodyPr/>
                    <a:lstStyle/>
                    <a:p>
                      <a:pPr indent="0" lvl="0" marL="0" rtl="0" algn="ctr">
                        <a:spcBef>
                          <a:spcPts val="0"/>
                        </a:spcBef>
                        <a:spcAft>
                          <a:spcPts val="0"/>
                        </a:spcAft>
                        <a:buNone/>
                      </a:pPr>
                      <a:r>
                        <a:rPr lang="en"/>
                        <a:t>C</a:t>
                      </a:r>
                      <a:endParaRPr/>
                    </a:p>
                  </a:txBody>
                  <a:tcPr marT="91425" marB="91425" marR="91425" marL="91425"/>
                </a:tc>
              </a:tr>
              <a:tr h="348025">
                <a:tc>
                  <a:txBody>
                    <a:bodyPr/>
                    <a:lstStyle/>
                    <a:p>
                      <a:pPr indent="0" lvl="0" marL="0" rtl="0" algn="ctr">
                        <a:spcBef>
                          <a:spcPts val="0"/>
                        </a:spcBef>
                        <a:spcAft>
                          <a:spcPts val="0"/>
                        </a:spcAft>
                        <a:buNone/>
                      </a:pPr>
                      <a:r>
                        <a:rPr lang="en"/>
                        <a:t>1</a:t>
                      </a:r>
                      <a:endParaRPr/>
                    </a:p>
                  </a:txBody>
                  <a:tcPr marT="91425" marB="91425" marR="91425" marL="91425"/>
                </a:tc>
                <a:tc>
                  <a:txBody>
                    <a:bodyPr/>
                    <a:lstStyle/>
                    <a:p>
                      <a:pPr indent="0" lvl="0" marL="0" rtl="0" algn="ctr">
                        <a:spcBef>
                          <a:spcPts val="0"/>
                        </a:spcBef>
                        <a:spcAft>
                          <a:spcPts val="0"/>
                        </a:spcAft>
                        <a:buNone/>
                      </a:pPr>
                      <a:r>
                        <a:rPr lang="en"/>
                        <a:t>1</a:t>
                      </a:r>
                      <a:endParaRPr/>
                    </a:p>
                  </a:txBody>
                  <a:tcPr marT="91425" marB="91425" marR="91425" marL="91425"/>
                </a:tc>
                <a:tc>
                  <a:txBody>
                    <a:bodyPr/>
                    <a:lstStyle/>
                    <a:p>
                      <a:pPr indent="0" lvl="0" marL="0" rtl="0" algn="ctr">
                        <a:spcBef>
                          <a:spcPts val="0"/>
                        </a:spcBef>
                        <a:spcAft>
                          <a:spcPts val="0"/>
                        </a:spcAft>
                        <a:buNone/>
                      </a:pPr>
                      <a:r>
                        <a:rPr lang="en"/>
                        <a:t>E</a:t>
                      </a:r>
                      <a:endParaRPr/>
                    </a:p>
                  </a:txBody>
                  <a:tcPr marT="91425" marB="91425" marR="91425" marL="91425"/>
                </a:tc>
              </a:tr>
              <a:tr h="348025">
                <a:tc>
                  <a:txBody>
                    <a:bodyPr/>
                    <a:lstStyle/>
                    <a:p>
                      <a:pPr indent="0" lvl="0" marL="0" rtl="0" algn="ctr">
                        <a:spcBef>
                          <a:spcPts val="0"/>
                        </a:spcBef>
                        <a:spcAft>
                          <a:spcPts val="0"/>
                        </a:spcAft>
                        <a:buNone/>
                      </a:pPr>
                      <a:r>
                        <a:rPr lang="en"/>
                        <a:t>2</a:t>
                      </a:r>
                      <a:endParaRPr/>
                    </a:p>
                  </a:txBody>
                  <a:tcPr marT="91425" marB="91425" marR="91425" marL="91425"/>
                </a:tc>
                <a:tc>
                  <a:txBody>
                    <a:bodyPr/>
                    <a:lstStyle/>
                    <a:p>
                      <a:pPr indent="0" lvl="0" marL="0" rtl="0" algn="ctr">
                        <a:spcBef>
                          <a:spcPts val="0"/>
                        </a:spcBef>
                        <a:spcAft>
                          <a:spcPts val="0"/>
                        </a:spcAft>
                        <a:buNone/>
                      </a:pPr>
                      <a:r>
                        <a:rPr lang="en"/>
                        <a:t>2</a:t>
                      </a:r>
                      <a:endParaRPr/>
                    </a:p>
                  </a:txBody>
                  <a:tcPr marT="91425" marB="91425" marR="91425" marL="91425"/>
                </a:tc>
                <a:tc>
                  <a:txBody>
                    <a:bodyPr/>
                    <a:lstStyle/>
                    <a:p>
                      <a:pPr indent="0" lvl="0" marL="0" rtl="0" algn="ctr">
                        <a:spcBef>
                          <a:spcPts val="0"/>
                        </a:spcBef>
                        <a:spcAft>
                          <a:spcPts val="0"/>
                        </a:spcAft>
                        <a:buNone/>
                      </a:pPr>
                      <a:r>
                        <a:rPr lang="en"/>
                        <a:t>A</a:t>
                      </a:r>
                      <a:endParaRPr/>
                    </a:p>
                  </a:txBody>
                  <a:tcPr marT="91425" marB="91425" marR="91425" marL="91425"/>
                </a:tc>
              </a:tr>
              <a:tr h="348025">
                <a:tc>
                  <a:txBody>
                    <a:bodyPr/>
                    <a:lstStyle/>
                    <a:p>
                      <a:pPr indent="0" lvl="0" marL="0" rtl="0" algn="ctr">
                        <a:spcBef>
                          <a:spcPts val="0"/>
                        </a:spcBef>
                        <a:spcAft>
                          <a:spcPts val="0"/>
                        </a:spcAft>
                        <a:buNone/>
                      </a:pPr>
                      <a:r>
                        <a:rPr lang="en"/>
                        <a:t>3</a:t>
                      </a:r>
                      <a:endParaRPr/>
                    </a:p>
                  </a:txBody>
                  <a:tcPr marT="91425" marB="91425" marR="91425" marL="91425"/>
                </a:tc>
                <a:tc>
                  <a:txBody>
                    <a:bodyPr/>
                    <a:lstStyle/>
                    <a:p>
                      <a:pPr indent="0" lvl="0" marL="0" rtl="0" algn="ctr">
                        <a:spcBef>
                          <a:spcPts val="0"/>
                        </a:spcBef>
                        <a:spcAft>
                          <a:spcPts val="0"/>
                        </a:spcAft>
                        <a:buNone/>
                      </a:pPr>
                      <a:r>
                        <a:rPr lang="en"/>
                        <a:t>3</a:t>
                      </a:r>
                      <a:endParaRPr/>
                    </a:p>
                  </a:txBody>
                  <a:tcPr marT="91425" marB="91425" marR="91425" marL="91425"/>
                </a:tc>
                <a:tc>
                  <a:txBody>
                    <a:bodyPr/>
                    <a:lstStyle/>
                    <a:p>
                      <a:pPr indent="0" lvl="0" marL="0" rtl="0" algn="ctr">
                        <a:spcBef>
                          <a:spcPts val="0"/>
                        </a:spcBef>
                        <a:spcAft>
                          <a:spcPts val="0"/>
                        </a:spcAft>
                        <a:buNone/>
                      </a:pPr>
                      <a:r>
                        <a:rPr lang="en"/>
                        <a:t>B</a:t>
                      </a:r>
                      <a:endParaRPr/>
                    </a:p>
                  </a:txBody>
                  <a:tcPr marT="91425" marB="91425" marR="91425" marL="91425"/>
                </a:tc>
              </a:tr>
              <a:tr h="348025">
                <a:tc>
                  <a:txBody>
                    <a:bodyPr/>
                    <a:lstStyle/>
                    <a:p>
                      <a:pPr indent="0" lvl="0" marL="0" rtl="0" algn="ctr">
                        <a:spcBef>
                          <a:spcPts val="0"/>
                        </a:spcBef>
                        <a:spcAft>
                          <a:spcPts val="0"/>
                        </a:spcAft>
                        <a:buNone/>
                      </a:pPr>
                      <a:r>
                        <a:rPr lang="en"/>
                        <a:t>4</a:t>
                      </a:r>
                      <a:endParaRPr/>
                    </a:p>
                  </a:txBody>
                  <a:tcPr marT="91425" marB="91425" marR="91425" marL="91425"/>
                </a:tc>
                <a:tc>
                  <a:txBody>
                    <a:bodyPr/>
                    <a:lstStyle/>
                    <a:p>
                      <a:pPr indent="0" lvl="0" marL="0" rtl="0" algn="ctr">
                        <a:spcBef>
                          <a:spcPts val="0"/>
                        </a:spcBef>
                        <a:spcAft>
                          <a:spcPts val="0"/>
                        </a:spcAft>
                        <a:buNone/>
                      </a:pPr>
                      <a:r>
                        <a:rPr lang="en"/>
                        <a:t>3</a:t>
                      </a:r>
                      <a:endParaRPr/>
                    </a:p>
                  </a:txBody>
                  <a:tcPr marT="91425" marB="91425" marR="91425" marL="91425"/>
                </a:tc>
                <a:tc>
                  <a:txBody>
                    <a:bodyPr/>
                    <a:lstStyle/>
                    <a:p>
                      <a:pPr indent="0" lvl="0" marL="0" rtl="0" algn="ctr">
                        <a:spcBef>
                          <a:spcPts val="0"/>
                        </a:spcBef>
                        <a:spcAft>
                          <a:spcPts val="0"/>
                        </a:spcAft>
                        <a:buNone/>
                      </a:pPr>
                      <a:r>
                        <a:rPr lang="en"/>
                        <a:t>D</a:t>
                      </a:r>
                      <a:endParaRPr/>
                    </a:p>
                  </a:txBody>
                  <a:tcPr marT="91425" marB="91425" marR="91425" marL="91425"/>
                </a:tc>
              </a:tr>
            </a:tbl>
          </a:graphicData>
        </a:graphic>
      </p:graphicFrame>
      <p:sp>
        <p:nvSpPr>
          <p:cNvPr id="857" name="Google Shape;857;p102"/>
          <p:cNvSpPr txBox="1"/>
          <p:nvPr/>
        </p:nvSpPr>
        <p:spPr>
          <a:xfrm>
            <a:off x="606525" y="3882800"/>
            <a:ext cx="8132100" cy="57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Counting sort is stable as in our last step (copying over all values into sorted array), we iterate through the unsorted array in order. Values with the same key have their respective order preserved.</a:t>
            </a:r>
            <a:endParaRPr>
              <a:latin typeface="Roboto"/>
              <a:ea typeface="Roboto"/>
              <a:cs typeface="Roboto"/>
              <a:sym typeface="Roboto"/>
            </a:endParaRPr>
          </a:p>
        </p:txBody>
      </p:sp>
      <p:sp>
        <p:nvSpPr>
          <p:cNvPr id="858" name="Google Shape;858;p102"/>
          <p:cNvSpPr txBox="1"/>
          <p:nvPr/>
        </p:nvSpPr>
        <p:spPr>
          <a:xfrm>
            <a:off x="606525" y="3538375"/>
            <a:ext cx="2278200" cy="57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latin typeface="Roboto"/>
                <a:ea typeface="Roboto"/>
                <a:cs typeface="Roboto"/>
                <a:sym typeface="Roboto"/>
              </a:rPr>
              <a:t>Stability?</a:t>
            </a:r>
            <a:endParaRPr b="1" sz="2000">
              <a:latin typeface="Roboto"/>
              <a:ea typeface="Roboto"/>
              <a:cs typeface="Roboto"/>
              <a:sym typeface="Roboto"/>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2" name="Shape 862"/>
        <p:cNvGrpSpPr/>
        <p:nvPr/>
      </p:nvGrpSpPr>
      <p:grpSpPr>
        <a:xfrm>
          <a:off x="0" y="0"/>
          <a:ext cx="0" cy="0"/>
          <a:chOff x="0" y="0"/>
          <a:chExt cx="0" cy="0"/>
        </a:xfrm>
      </p:grpSpPr>
      <p:sp>
        <p:nvSpPr>
          <p:cNvPr id="863" name="Google Shape;863;p103"/>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Counting Sort Summary</a:t>
            </a:r>
            <a:endParaRPr/>
          </a:p>
        </p:txBody>
      </p:sp>
      <p:sp>
        <p:nvSpPr>
          <p:cNvPr id="864" name="Google Shape;864;p103"/>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Clr>
                <a:srgbClr val="000000"/>
              </a:buClr>
              <a:buSzPts val="1400"/>
              <a:buFont typeface="Roboto"/>
              <a:buAutoNum type="arabicParenBoth"/>
            </a:pPr>
            <a:r>
              <a:rPr lang="en" sz="1400">
                <a:solidFill>
                  <a:srgbClr val="000000"/>
                </a:solidFill>
              </a:rPr>
              <a:t>Create an array to store counts</a:t>
            </a:r>
            <a:endParaRPr sz="1400">
              <a:solidFill>
                <a:srgbClr val="000000"/>
              </a:solidFill>
            </a:endParaRPr>
          </a:p>
          <a:p>
            <a:pPr indent="-317500" lvl="0" marL="457200" rtl="0" algn="l">
              <a:lnSpc>
                <a:spcPct val="100000"/>
              </a:lnSpc>
              <a:spcBef>
                <a:spcPts val="1000"/>
              </a:spcBef>
              <a:spcAft>
                <a:spcPts val="0"/>
              </a:spcAft>
              <a:buClr>
                <a:srgbClr val="000000"/>
              </a:buClr>
              <a:buSzPts val="1400"/>
              <a:buFont typeface="Roboto"/>
              <a:buAutoNum type="arabicParenBoth"/>
            </a:pPr>
            <a:r>
              <a:rPr lang="en" sz="1400">
                <a:solidFill>
                  <a:srgbClr val="000000"/>
                </a:solidFill>
              </a:rPr>
              <a:t>Iterate through unsorted array, increment appearances of each key in count array</a:t>
            </a:r>
            <a:endParaRPr sz="1400">
              <a:solidFill>
                <a:srgbClr val="000000"/>
              </a:solidFill>
            </a:endParaRPr>
          </a:p>
          <a:p>
            <a:pPr indent="-317500" lvl="0" marL="457200" rtl="0" algn="l">
              <a:lnSpc>
                <a:spcPct val="100000"/>
              </a:lnSpc>
              <a:spcBef>
                <a:spcPts val="1000"/>
              </a:spcBef>
              <a:spcAft>
                <a:spcPts val="0"/>
              </a:spcAft>
              <a:buClr>
                <a:srgbClr val="000000"/>
              </a:buClr>
              <a:buSzPts val="1400"/>
              <a:buFont typeface="Roboto"/>
              <a:buAutoNum type="arabicParenBoth"/>
            </a:pPr>
            <a:r>
              <a:rPr lang="en" sz="1400">
                <a:solidFill>
                  <a:srgbClr val="000000"/>
                </a:solidFill>
              </a:rPr>
              <a:t>Create an array to store starting indices and calculate starting indices</a:t>
            </a:r>
            <a:endParaRPr sz="1400">
              <a:solidFill>
                <a:srgbClr val="000000"/>
              </a:solidFill>
            </a:endParaRPr>
          </a:p>
          <a:p>
            <a:pPr indent="-317500" lvl="0" marL="457200" rtl="0" algn="l">
              <a:lnSpc>
                <a:spcPct val="100000"/>
              </a:lnSpc>
              <a:spcBef>
                <a:spcPts val="1000"/>
              </a:spcBef>
              <a:spcAft>
                <a:spcPts val="0"/>
              </a:spcAft>
              <a:buClr>
                <a:srgbClr val="000000"/>
              </a:buClr>
              <a:buSzPts val="1400"/>
              <a:buFont typeface="Roboto"/>
              <a:buAutoNum type="arabicParenBoth"/>
            </a:pPr>
            <a:r>
              <a:rPr lang="en" sz="1400">
                <a:solidFill>
                  <a:srgbClr val="000000"/>
                </a:solidFill>
              </a:rPr>
              <a:t>Create an array to store ordered keys</a:t>
            </a:r>
            <a:endParaRPr sz="1400">
              <a:solidFill>
                <a:srgbClr val="000000"/>
              </a:solidFill>
            </a:endParaRPr>
          </a:p>
          <a:p>
            <a:pPr indent="-317500" lvl="0" marL="457200" rtl="0" algn="l">
              <a:lnSpc>
                <a:spcPct val="100000"/>
              </a:lnSpc>
              <a:spcBef>
                <a:spcPts val="1000"/>
              </a:spcBef>
              <a:spcAft>
                <a:spcPts val="0"/>
              </a:spcAft>
              <a:buClr>
                <a:srgbClr val="000000"/>
              </a:buClr>
              <a:buSzPts val="1400"/>
              <a:buFont typeface="Roboto"/>
              <a:buAutoNum type="arabicParenBoth"/>
            </a:pPr>
            <a:r>
              <a:rPr lang="en" sz="1400">
                <a:solidFill>
                  <a:srgbClr val="000000"/>
                </a:solidFill>
              </a:rPr>
              <a:t>Copy items from original array to sorted array. Follow the target positions calculated and update accordingly. </a:t>
            </a:r>
            <a:endParaRPr sz="1400">
              <a:solidFill>
                <a:srgbClr val="000000"/>
              </a:solidFill>
            </a:endParaRPr>
          </a:p>
          <a:p>
            <a:pPr indent="0" lvl="0" marL="0" rtl="0" algn="l">
              <a:lnSpc>
                <a:spcPct val="100000"/>
              </a:lnSpc>
              <a:spcBef>
                <a:spcPts val="1000"/>
              </a:spcBef>
              <a:spcAft>
                <a:spcPts val="0"/>
              </a:spcAft>
              <a:buNone/>
            </a:pPr>
            <a:r>
              <a:rPr b="1" lang="en" sz="1400">
                <a:solidFill>
                  <a:srgbClr val="000000"/>
                </a:solidFill>
              </a:rPr>
              <a:t>Runtime? </a:t>
            </a:r>
            <a:r>
              <a:rPr b="1" lang="en" sz="1400">
                <a:solidFill>
                  <a:srgbClr val="222222"/>
                </a:solidFill>
                <a:highlight>
                  <a:srgbClr val="FFFFFF"/>
                </a:highlight>
              </a:rPr>
              <a:t>Θ(N + R)</a:t>
            </a:r>
            <a:endParaRPr b="1" sz="1400">
              <a:solidFill>
                <a:srgbClr val="000000"/>
              </a:solidFill>
            </a:endParaRPr>
          </a:p>
          <a:p>
            <a:pPr indent="0" lvl="0" marL="0" rtl="0" algn="l">
              <a:lnSpc>
                <a:spcPct val="100000"/>
              </a:lnSpc>
              <a:spcBef>
                <a:spcPts val="0"/>
              </a:spcBef>
              <a:spcAft>
                <a:spcPts val="0"/>
              </a:spcAft>
              <a:buNone/>
            </a:pPr>
            <a:r>
              <a:rPr b="1" lang="en" sz="1400">
                <a:solidFill>
                  <a:srgbClr val="000000"/>
                </a:solidFill>
              </a:rPr>
              <a:t>Is it stable? Yup.</a:t>
            </a:r>
            <a:endParaRPr b="1" sz="1400">
              <a:solidFill>
                <a:srgbClr val="000000"/>
              </a:solidFill>
            </a:endParaRPr>
          </a:p>
          <a:p>
            <a:pPr indent="0" lvl="0" marL="0" rtl="0" algn="l">
              <a:spcBef>
                <a:spcPts val="1000"/>
              </a:spcBef>
              <a:spcAft>
                <a:spcPts val="1600"/>
              </a:spcAft>
              <a:buNone/>
            </a:pPr>
            <a:r>
              <a:t/>
            </a:r>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8" name="Shape 868"/>
        <p:cNvGrpSpPr/>
        <p:nvPr/>
      </p:nvGrpSpPr>
      <p:grpSpPr>
        <a:xfrm>
          <a:off x="0" y="0"/>
          <a:ext cx="0" cy="0"/>
          <a:chOff x="0" y="0"/>
          <a:chExt cx="0" cy="0"/>
        </a:xfrm>
      </p:grpSpPr>
      <p:sp>
        <p:nvSpPr>
          <p:cNvPr id="869" name="Google Shape;869;p104"/>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Radix Sorts</a:t>
            </a:r>
            <a:endParaRPr/>
          </a:p>
        </p:txBody>
      </p:sp>
      <p:sp>
        <p:nvSpPr>
          <p:cNvPr id="870" name="Google Shape;870;p104"/>
          <p:cNvSpPr txBox="1"/>
          <p:nvPr>
            <p:ph idx="1" type="subTitle"/>
          </p:nvPr>
        </p:nvSpPr>
        <p:spPr>
          <a:xfrm>
            <a:off x="265500" y="2779467"/>
            <a:ext cx="4045200" cy="1235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Enya Xing</a:t>
            </a:r>
            <a:endParaRPr/>
          </a:p>
        </p:txBody>
      </p:sp>
      <p:sp>
        <p:nvSpPr>
          <p:cNvPr id="871" name="Google Shape;871;p104"/>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0" lvl="0" marL="0" rtl="0" algn="l">
              <a:spcBef>
                <a:spcPts val="0"/>
              </a:spcBef>
              <a:spcAft>
                <a:spcPts val="1600"/>
              </a:spcAft>
              <a:buNone/>
            </a:pPr>
            <a:r>
              <a:rPr lang="en"/>
              <a:t>LSD &amp; MSD</a:t>
            </a:r>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5" name="Shape 875"/>
        <p:cNvGrpSpPr/>
        <p:nvPr/>
      </p:nvGrpSpPr>
      <p:grpSpPr>
        <a:xfrm>
          <a:off x="0" y="0"/>
          <a:ext cx="0" cy="0"/>
          <a:chOff x="0" y="0"/>
          <a:chExt cx="0" cy="0"/>
        </a:xfrm>
      </p:grpSpPr>
      <p:sp>
        <p:nvSpPr>
          <p:cNvPr id="876" name="Google Shape;876;p105"/>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Least Significant Digit (LSD) Sort</a:t>
            </a:r>
            <a:endParaRPr/>
          </a:p>
        </p:txBody>
      </p:sp>
      <p:sp>
        <p:nvSpPr>
          <p:cNvPr id="877" name="Google Shape;877;p105"/>
          <p:cNvSpPr txBox="1"/>
          <p:nvPr/>
        </p:nvSpPr>
        <p:spPr>
          <a:xfrm>
            <a:off x="1001075" y="2623525"/>
            <a:ext cx="6627900" cy="77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878" name="Google Shape;878;p105"/>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t>Intuition: builds on counting sort!</a:t>
            </a:r>
            <a:endParaRPr/>
          </a:p>
          <a:p>
            <a:pPr indent="0" lvl="0" marL="0" rtl="0" algn="l">
              <a:lnSpc>
                <a:spcPct val="100000"/>
              </a:lnSpc>
              <a:spcBef>
                <a:spcPts val="1600"/>
              </a:spcBef>
              <a:spcAft>
                <a:spcPts val="1600"/>
              </a:spcAft>
              <a:buNone/>
            </a:pPr>
            <a:r>
              <a:rPr lang="en"/>
              <a:t>Sort digits independently from rightmost to left.</a:t>
            </a:r>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2" name="Shape 882"/>
        <p:cNvGrpSpPr/>
        <p:nvPr/>
      </p:nvGrpSpPr>
      <p:grpSpPr>
        <a:xfrm>
          <a:off x="0" y="0"/>
          <a:ext cx="0" cy="0"/>
          <a:chOff x="0" y="0"/>
          <a:chExt cx="0" cy="0"/>
        </a:xfrm>
      </p:grpSpPr>
      <p:pic>
        <p:nvPicPr>
          <p:cNvPr id="883" name="Google Shape;883;p106"/>
          <p:cNvPicPr preferRelativeResize="0"/>
          <p:nvPr/>
        </p:nvPicPr>
        <p:blipFill>
          <a:blip r:embed="rId3">
            <a:alphaModFix/>
          </a:blip>
          <a:stretch>
            <a:fillRect/>
          </a:stretch>
        </p:blipFill>
        <p:spPr>
          <a:xfrm>
            <a:off x="2251475" y="1388175"/>
            <a:ext cx="4337412" cy="236715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7" name="Shape 887"/>
        <p:cNvGrpSpPr/>
        <p:nvPr/>
      </p:nvGrpSpPr>
      <p:grpSpPr>
        <a:xfrm>
          <a:off x="0" y="0"/>
          <a:ext cx="0" cy="0"/>
          <a:chOff x="0" y="0"/>
          <a:chExt cx="0" cy="0"/>
        </a:xfrm>
      </p:grpSpPr>
      <p:sp>
        <p:nvSpPr>
          <p:cNvPr id="888" name="Google Shape;888;p107"/>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LSD Runtime</a:t>
            </a:r>
            <a:endParaRPr/>
          </a:p>
        </p:txBody>
      </p:sp>
      <p:sp>
        <p:nvSpPr>
          <p:cNvPr id="889" name="Google Shape;889;p107"/>
          <p:cNvSpPr txBox="1"/>
          <p:nvPr/>
        </p:nvSpPr>
        <p:spPr>
          <a:xfrm>
            <a:off x="1001075" y="2623525"/>
            <a:ext cx="6627900" cy="77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890" name="Google Shape;890;p107"/>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Overall Runtime: Θ(</a:t>
            </a:r>
            <a:r>
              <a:rPr i="1" lang="en"/>
              <a:t>WN</a:t>
            </a:r>
            <a:r>
              <a:rPr lang="en"/>
              <a:t> + </a:t>
            </a:r>
            <a:r>
              <a:rPr i="1" lang="en"/>
              <a:t>WR</a:t>
            </a:r>
            <a:r>
              <a:rPr lang="en"/>
              <a:t>)</a:t>
            </a:r>
            <a:endParaRPr/>
          </a:p>
          <a:p>
            <a:pPr indent="0" lvl="0" marL="0" rtl="0" algn="l">
              <a:spcBef>
                <a:spcPts val="1600"/>
              </a:spcBef>
              <a:spcAft>
                <a:spcPts val="1600"/>
              </a:spcAft>
              <a:buNone/>
            </a:pPr>
            <a:r>
              <a:rPr lang="en"/>
              <a:t>Follows logic of counting sort, repeated </a:t>
            </a:r>
            <a:r>
              <a:rPr i="1" lang="en"/>
              <a:t>W</a:t>
            </a:r>
            <a:r>
              <a:rPr lang="en"/>
              <a:t> times for the length of the word.</a:t>
            </a:r>
            <a:endParaRPr/>
          </a:p>
        </p:txBody>
      </p:sp>
      <p:sp>
        <p:nvSpPr>
          <p:cNvPr id="891" name="Google Shape;891;p107"/>
          <p:cNvSpPr txBox="1"/>
          <p:nvPr/>
        </p:nvSpPr>
        <p:spPr>
          <a:xfrm>
            <a:off x="471900" y="3636400"/>
            <a:ext cx="2853600" cy="12546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Roboto"/>
                <a:ea typeface="Roboto"/>
                <a:cs typeface="Roboto"/>
                <a:sym typeface="Roboto"/>
              </a:rPr>
              <a:t>Definitions</a:t>
            </a:r>
            <a:endParaRPr b="1">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R = number of letters in alphabet (keys)</a:t>
            </a:r>
            <a:endParaRPr>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N = number of items to be sorted</a:t>
            </a:r>
            <a:endParaRPr>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W = length of longest word</a:t>
            </a:r>
            <a:endParaRPr>
              <a:latin typeface="Roboto"/>
              <a:ea typeface="Roboto"/>
              <a:cs typeface="Roboto"/>
              <a:sym typeface="Roboto"/>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5" name="Shape 895"/>
        <p:cNvGrpSpPr/>
        <p:nvPr/>
      </p:nvGrpSpPr>
      <p:grpSpPr>
        <a:xfrm>
          <a:off x="0" y="0"/>
          <a:ext cx="0" cy="0"/>
          <a:chOff x="0" y="0"/>
          <a:chExt cx="0" cy="0"/>
        </a:xfrm>
      </p:grpSpPr>
      <p:sp>
        <p:nvSpPr>
          <p:cNvPr id="896" name="Google Shape;896;p108"/>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Most Significant Digit (MSD) Sort</a:t>
            </a:r>
            <a:endParaRPr/>
          </a:p>
        </p:txBody>
      </p:sp>
      <p:sp>
        <p:nvSpPr>
          <p:cNvPr id="897" name="Google Shape;897;p108"/>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t>Sort digits independently from leftmost to right</a:t>
            </a:r>
            <a:endParaRPr/>
          </a:p>
          <a:p>
            <a:pPr indent="0" lvl="0" marL="0" rtl="0" algn="l">
              <a:lnSpc>
                <a:spcPct val="100000"/>
              </a:lnSpc>
              <a:spcBef>
                <a:spcPts val="1600"/>
              </a:spcBef>
              <a:spcAft>
                <a:spcPts val="0"/>
              </a:spcAft>
              <a:buNone/>
            </a:pPr>
            <a:r>
              <a:rPr lang="en"/>
              <a:t>“Buckets” aka subproblems so you don’t undo your previous work!</a:t>
            </a:r>
            <a:endParaRPr/>
          </a:p>
          <a:p>
            <a:pPr indent="0" lvl="0" marL="0" rtl="0" algn="l">
              <a:lnSpc>
                <a:spcPct val="100000"/>
              </a:lnSpc>
              <a:spcBef>
                <a:spcPts val="1600"/>
              </a:spcBef>
              <a:spcAft>
                <a:spcPts val="1600"/>
              </a:spcAft>
              <a:buNone/>
            </a:pPr>
            <a:r>
              <a:t/>
            </a:r>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1" name="Shape 901"/>
        <p:cNvGrpSpPr/>
        <p:nvPr/>
      </p:nvGrpSpPr>
      <p:grpSpPr>
        <a:xfrm>
          <a:off x="0" y="0"/>
          <a:ext cx="0" cy="0"/>
          <a:chOff x="0" y="0"/>
          <a:chExt cx="0" cy="0"/>
        </a:xfrm>
      </p:grpSpPr>
      <p:graphicFrame>
        <p:nvGraphicFramePr>
          <p:cNvPr id="902" name="Google Shape;902;p109"/>
          <p:cNvGraphicFramePr/>
          <p:nvPr/>
        </p:nvGraphicFramePr>
        <p:xfrm>
          <a:off x="553663" y="1013625"/>
          <a:ext cx="3000000" cy="3000000"/>
        </p:xfrm>
        <a:graphic>
          <a:graphicData uri="http://schemas.openxmlformats.org/drawingml/2006/table">
            <a:tbl>
              <a:tblPr>
                <a:noFill/>
                <a:tableStyleId>{D242228F-8E5F-427D-A51F-C4B3B28217BF}</a:tableStyleId>
              </a:tblPr>
              <a:tblGrid>
                <a:gridCol w="432525"/>
                <a:gridCol w="432525"/>
                <a:gridCol w="432525"/>
              </a:tblGrid>
              <a:tr h="381000">
                <a:tc>
                  <a:txBody>
                    <a:bodyPr/>
                    <a:lstStyle/>
                    <a:p>
                      <a:pPr indent="0" lvl="0" marL="0" rtl="0" algn="ctr">
                        <a:spcBef>
                          <a:spcPts val="0"/>
                        </a:spcBef>
                        <a:spcAft>
                          <a:spcPts val="0"/>
                        </a:spcAft>
                        <a:buNone/>
                      </a:pPr>
                      <a:r>
                        <a:rPr lang="en"/>
                        <a:t>1</a:t>
                      </a:r>
                      <a:endParaRPr/>
                    </a:p>
                  </a:txBody>
                  <a:tcPr marT="91425" marB="91425" marR="91425" marL="91425"/>
                </a:tc>
                <a:tc>
                  <a:txBody>
                    <a:bodyPr/>
                    <a:lstStyle/>
                    <a:p>
                      <a:pPr indent="0" lvl="0" marL="0" rtl="0" algn="ctr">
                        <a:spcBef>
                          <a:spcPts val="0"/>
                        </a:spcBef>
                        <a:spcAft>
                          <a:spcPts val="0"/>
                        </a:spcAft>
                        <a:buNone/>
                      </a:pPr>
                      <a:r>
                        <a:rPr lang="en"/>
                        <a:t>2</a:t>
                      </a:r>
                      <a:endParaRPr/>
                    </a:p>
                  </a:txBody>
                  <a:tcPr marT="91425" marB="91425" marR="91425" marL="91425"/>
                </a:tc>
                <a:tc>
                  <a:txBody>
                    <a:bodyPr/>
                    <a:lstStyle/>
                    <a:p>
                      <a:pPr indent="0" lvl="0" marL="0" rtl="0" algn="ctr">
                        <a:spcBef>
                          <a:spcPts val="0"/>
                        </a:spcBef>
                        <a:spcAft>
                          <a:spcPts val="0"/>
                        </a:spcAft>
                        <a:buNone/>
                      </a:pPr>
                      <a:r>
                        <a:rPr lang="en"/>
                        <a:t>3</a:t>
                      </a:r>
                      <a:endParaRPr/>
                    </a:p>
                  </a:txBody>
                  <a:tcPr marT="91425" marB="91425" marR="91425" marL="91425"/>
                </a:tc>
              </a:tr>
              <a:tr h="381000">
                <a:tc>
                  <a:txBody>
                    <a:bodyPr/>
                    <a:lstStyle/>
                    <a:p>
                      <a:pPr indent="0" lvl="0" marL="0" rtl="0" algn="ctr">
                        <a:spcBef>
                          <a:spcPts val="0"/>
                        </a:spcBef>
                        <a:spcAft>
                          <a:spcPts val="0"/>
                        </a:spcAft>
                        <a:buNone/>
                      </a:pPr>
                      <a:r>
                        <a:rPr lang="en"/>
                        <a:t>2</a:t>
                      </a:r>
                      <a:endParaRPr/>
                    </a:p>
                  </a:txBody>
                  <a:tcPr marT="91425" marB="91425" marR="91425" marL="91425"/>
                </a:tc>
                <a:tc>
                  <a:txBody>
                    <a:bodyPr/>
                    <a:lstStyle/>
                    <a:p>
                      <a:pPr indent="0" lvl="0" marL="0" rtl="0" algn="ctr">
                        <a:spcBef>
                          <a:spcPts val="0"/>
                        </a:spcBef>
                        <a:spcAft>
                          <a:spcPts val="0"/>
                        </a:spcAft>
                        <a:buNone/>
                      </a:pPr>
                      <a:r>
                        <a:rPr lang="en"/>
                        <a:t>4</a:t>
                      </a:r>
                      <a:endParaRPr/>
                    </a:p>
                  </a:txBody>
                  <a:tcPr marT="91425" marB="91425" marR="91425" marL="91425"/>
                </a:tc>
                <a:tc>
                  <a:txBody>
                    <a:bodyPr/>
                    <a:lstStyle/>
                    <a:p>
                      <a:pPr indent="0" lvl="0" marL="0" rtl="0" algn="ctr">
                        <a:spcBef>
                          <a:spcPts val="0"/>
                        </a:spcBef>
                        <a:spcAft>
                          <a:spcPts val="0"/>
                        </a:spcAft>
                        <a:buNone/>
                      </a:pPr>
                      <a:r>
                        <a:rPr lang="en"/>
                        <a:t>9</a:t>
                      </a:r>
                      <a:endParaRPr/>
                    </a:p>
                  </a:txBody>
                  <a:tcPr marT="91425" marB="91425" marR="91425" marL="91425"/>
                </a:tc>
              </a:tr>
              <a:tr h="381000">
                <a:tc>
                  <a:txBody>
                    <a:bodyPr/>
                    <a:lstStyle/>
                    <a:p>
                      <a:pPr indent="0" lvl="0" marL="0" rtl="0" algn="ctr">
                        <a:spcBef>
                          <a:spcPts val="0"/>
                        </a:spcBef>
                        <a:spcAft>
                          <a:spcPts val="0"/>
                        </a:spcAft>
                        <a:buNone/>
                      </a:pPr>
                      <a:r>
                        <a:rPr lang="en"/>
                        <a:t>2</a:t>
                      </a:r>
                      <a:endParaRPr/>
                    </a:p>
                  </a:txBody>
                  <a:tcPr marT="91425" marB="91425" marR="91425" marL="91425"/>
                </a:tc>
                <a:tc>
                  <a:txBody>
                    <a:bodyPr/>
                    <a:lstStyle/>
                    <a:p>
                      <a:pPr indent="0" lvl="0" marL="0" rtl="0" algn="ctr">
                        <a:spcBef>
                          <a:spcPts val="0"/>
                        </a:spcBef>
                        <a:spcAft>
                          <a:spcPts val="0"/>
                        </a:spcAft>
                        <a:buNone/>
                      </a:pPr>
                      <a:r>
                        <a:rPr lang="en"/>
                        <a:t>4</a:t>
                      </a:r>
                      <a:endParaRPr/>
                    </a:p>
                  </a:txBody>
                  <a:tcPr marT="91425" marB="91425" marR="91425" marL="91425"/>
                </a:tc>
                <a:tc>
                  <a:txBody>
                    <a:bodyPr/>
                    <a:lstStyle/>
                    <a:p>
                      <a:pPr indent="0" lvl="0" marL="0" rtl="0" algn="ctr">
                        <a:spcBef>
                          <a:spcPts val="0"/>
                        </a:spcBef>
                        <a:spcAft>
                          <a:spcPts val="0"/>
                        </a:spcAft>
                        <a:buNone/>
                      </a:pPr>
                      <a:r>
                        <a:rPr lang="en"/>
                        <a:t>8</a:t>
                      </a:r>
                      <a:endParaRPr/>
                    </a:p>
                  </a:txBody>
                  <a:tcPr marT="91425" marB="91425" marR="91425" marL="91425"/>
                </a:tc>
              </a:tr>
              <a:tr h="381000">
                <a:tc>
                  <a:txBody>
                    <a:bodyPr/>
                    <a:lstStyle/>
                    <a:p>
                      <a:pPr indent="0" lvl="0" marL="0" rtl="0" algn="ctr">
                        <a:spcBef>
                          <a:spcPts val="0"/>
                        </a:spcBef>
                        <a:spcAft>
                          <a:spcPts val="0"/>
                        </a:spcAft>
                        <a:buNone/>
                      </a:pPr>
                      <a:r>
                        <a:rPr lang="en"/>
                        <a:t>4</a:t>
                      </a:r>
                      <a:endParaRPr/>
                    </a:p>
                  </a:txBody>
                  <a:tcPr marT="91425" marB="91425" marR="91425" marL="91425"/>
                </a:tc>
                <a:tc>
                  <a:txBody>
                    <a:bodyPr/>
                    <a:lstStyle/>
                    <a:p>
                      <a:pPr indent="0" lvl="0" marL="0" rtl="0" algn="ctr">
                        <a:spcBef>
                          <a:spcPts val="0"/>
                        </a:spcBef>
                        <a:spcAft>
                          <a:spcPts val="0"/>
                        </a:spcAft>
                        <a:buNone/>
                      </a:pPr>
                      <a:r>
                        <a:rPr lang="en"/>
                        <a:t>2</a:t>
                      </a:r>
                      <a:endParaRPr/>
                    </a:p>
                  </a:txBody>
                  <a:tcPr marT="91425" marB="91425" marR="91425" marL="91425"/>
                </a:tc>
                <a:tc>
                  <a:txBody>
                    <a:bodyPr/>
                    <a:lstStyle/>
                    <a:p>
                      <a:pPr indent="0" lvl="0" marL="0" rtl="0" algn="ctr">
                        <a:spcBef>
                          <a:spcPts val="0"/>
                        </a:spcBef>
                        <a:spcAft>
                          <a:spcPts val="0"/>
                        </a:spcAft>
                        <a:buNone/>
                      </a:pPr>
                      <a:r>
                        <a:rPr lang="en"/>
                        <a:t>1</a:t>
                      </a:r>
                      <a:endParaRPr/>
                    </a:p>
                  </a:txBody>
                  <a:tcPr marT="91425" marB="91425" marR="91425" marL="91425"/>
                </a:tc>
              </a:tr>
              <a:tr h="381000">
                <a:tc>
                  <a:txBody>
                    <a:bodyPr/>
                    <a:lstStyle/>
                    <a:p>
                      <a:pPr indent="0" lvl="0" marL="0" rtl="0" algn="ctr">
                        <a:spcBef>
                          <a:spcPts val="0"/>
                        </a:spcBef>
                        <a:spcAft>
                          <a:spcPts val="0"/>
                        </a:spcAft>
                        <a:buNone/>
                      </a:pPr>
                      <a:r>
                        <a:rPr lang="en"/>
                        <a:t>2</a:t>
                      </a:r>
                      <a:endParaRPr/>
                    </a:p>
                  </a:txBody>
                  <a:tcPr marT="91425" marB="91425" marR="91425" marL="91425"/>
                </a:tc>
                <a:tc>
                  <a:txBody>
                    <a:bodyPr/>
                    <a:lstStyle/>
                    <a:p>
                      <a:pPr indent="0" lvl="0" marL="0" rtl="0" algn="ctr">
                        <a:spcBef>
                          <a:spcPts val="0"/>
                        </a:spcBef>
                        <a:spcAft>
                          <a:spcPts val="0"/>
                        </a:spcAft>
                        <a:buNone/>
                      </a:pPr>
                      <a:r>
                        <a:rPr lang="en"/>
                        <a:t>9</a:t>
                      </a:r>
                      <a:endParaRPr/>
                    </a:p>
                  </a:txBody>
                  <a:tcPr marT="91425" marB="91425" marR="91425" marL="91425"/>
                </a:tc>
                <a:tc>
                  <a:txBody>
                    <a:bodyPr/>
                    <a:lstStyle/>
                    <a:p>
                      <a:pPr indent="0" lvl="0" marL="0" rtl="0" algn="ctr">
                        <a:spcBef>
                          <a:spcPts val="0"/>
                        </a:spcBef>
                        <a:spcAft>
                          <a:spcPts val="0"/>
                        </a:spcAft>
                        <a:buNone/>
                      </a:pPr>
                      <a:r>
                        <a:rPr lang="en"/>
                        <a:t>1</a:t>
                      </a:r>
                      <a:endParaRPr/>
                    </a:p>
                  </a:txBody>
                  <a:tcPr marT="91425" marB="91425" marR="91425" marL="91425"/>
                </a:tc>
              </a:tr>
              <a:tr h="381000">
                <a:tc>
                  <a:txBody>
                    <a:bodyPr/>
                    <a:lstStyle/>
                    <a:p>
                      <a:pPr indent="0" lvl="0" marL="0" rtl="0" algn="ctr">
                        <a:spcBef>
                          <a:spcPts val="0"/>
                        </a:spcBef>
                        <a:spcAft>
                          <a:spcPts val="0"/>
                        </a:spcAft>
                        <a:buNone/>
                      </a:pPr>
                      <a:r>
                        <a:rPr lang="en"/>
                        <a:t>3</a:t>
                      </a:r>
                      <a:endParaRPr/>
                    </a:p>
                  </a:txBody>
                  <a:tcPr marT="91425" marB="91425" marR="91425" marL="91425"/>
                </a:tc>
                <a:tc>
                  <a:txBody>
                    <a:bodyPr/>
                    <a:lstStyle/>
                    <a:p>
                      <a:pPr indent="0" lvl="0" marL="0" rtl="0" algn="ctr">
                        <a:spcBef>
                          <a:spcPts val="0"/>
                        </a:spcBef>
                        <a:spcAft>
                          <a:spcPts val="0"/>
                        </a:spcAft>
                        <a:buNone/>
                      </a:pPr>
                      <a:r>
                        <a:rPr lang="en"/>
                        <a:t>4</a:t>
                      </a:r>
                      <a:endParaRPr/>
                    </a:p>
                  </a:txBody>
                  <a:tcPr marT="91425" marB="91425" marR="91425" marL="91425"/>
                </a:tc>
                <a:tc>
                  <a:txBody>
                    <a:bodyPr/>
                    <a:lstStyle/>
                    <a:p>
                      <a:pPr indent="0" lvl="0" marL="0" rtl="0" algn="ctr">
                        <a:spcBef>
                          <a:spcPts val="0"/>
                        </a:spcBef>
                        <a:spcAft>
                          <a:spcPts val="0"/>
                        </a:spcAft>
                        <a:buNone/>
                      </a:pPr>
                      <a:r>
                        <a:rPr lang="en"/>
                        <a:t>1</a:t>
                      </a:r>
                      <a:endParaRPr/>
                    </a:p>
                  </a:txBody>
                  <a:tcPr marT="91425" marB="91425" marR="91425" marL="91425"/>
                </a:tc>
              </a:tr>
              <a:tr h="381000">
                <a:tc>
                  <a:txBody>
                    <a:bodyPr/>
                    <a:lstStyle/>
                    <a:p>
                      <a:pPr indent="0" lvl="0" marL="0" rtl="0" algn="ctr">
                        <a:spcBef>
                          <a:spcPts val="0"/>
                        </a:spcBef>
                        <a:spcAft>
                          <a:spcPts val="0"/>
                        </a:spcAft>
                        <a:buNone/>
                      </a:pPr>
                      <a:r>
                        <a:rPr lang="en"/>
                        <a:t>3</a:t>
                      </a:r>
                      <a:endParaRPr/>
                    </a:p>
                  </a:txBody>
                  <a:tcPr marT="91425" marB="91425" marR="91425" marL="91425"/>
                </a:tc>
                <a:tc>
                  <a:txBody>
                    <a:bodyPr/>
                    <a:lstStyle/>
                    <a:p>
                      <a:pPr indent="0" lvl="0" marL="0" rtl="0" algn="ctr">
                        <a:spcBef>
                          <a:spcPts val="0"/>
                        </a:spcBef>
                        <a:spcAft>
                          <a:spcPts val="0"/>
                        </a:spcAft>
                        <a:buNone/>
                      </a:pPr>
                      <a:r>
                        <a:rPr lang="en"/>
                        <a:t>2</a:t>
                      </a:r>
                      <a:endParaRPr/>
                    </a:p>
                  </a:txBody>
                  <a:tcPr marT="91425" marB="91425" marR="91425" marL="91425"/>
                </a:tc>
                <a:tc>
                  <a:txBody>
                    <a:bodyPr/>
                    <a:lstStyle/>
                    <a:p>
                      <a:pPr indent="0" lvl="0" marL="0" rtl="0" algn="ctr">
                        <a:spcBef>
                          <a:spcPts val="0"/>
                        </a:spcBef>
                        <a:spcAft>
                          <a:spcPts val="0"/>
                        </a:spcAft>
                        <a:buNone/>
                      </a:pPr>
                      <a:r>
                        <a:rPr lang="en"/>
                        <a:t>1</a:t>
                      </a:r>
                      <a:endParaRPr/>
                    </a:p>
                  </a:txBody>
                  <a:tcPr marT="91425" marB="91425" marR="91425" marL="91425"/>
                </a:tc>
              </a:tr>
            </a:tbl>
          </a:graphicData>
        </a:graphic>
      </p:graphicFrame>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6" name="Shape 906"/>
        <p:cNvGrpSpPr/>
        <p:nvPr/>
      </p:nvGrpSpPr>
      <p:grpSpPr>
        <a:xfrm>
          <a:off x="0" y="0"/>
          <a:ext cx="0" cy="0"/>
          <a:chOff x="0" y="0"/>
          <a:chExt cx="0" cy="0"/>
        </a:xfrm>
      </p:grpSpPr>
      <p:sp>
        <p:nvSpPr>
          <p:cNvPr id="907" name="Google Shape;907;p110"/>
          <p:cNvSpPr/>
          <p:nvPr/>
        </p:nvSpPr>
        <p:spPr>
          <a:xfrm>
            <a:off x="2597588" y="246675"/>
            <a:ext cx="1760400" cy="771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110"/>
          <p:cNvSpPr/>
          <p:nvPr/>
        </p:nvSpPr>
        <p:spPr>
          <a:xfrm>
            <a:off x="2603413" y="2643075"/>
            <a:ext cx="1760400" cy="12513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110"/>
          <p:cNvSpPr/>
          <p:nvPr/>
        </p:nvSpPr>
        <p:spPr>
          <a:xfrm>
            <a:off x="2597588" y="3897225"/>
            <a:ext cx="1760400" cy="8523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110"/>
          <p:cNvSpPr/>
          <p:nvPr/>
        </p:nvSpPr>
        <p:spPr>
          <a:xfrm>
            <a:off x="2597588" y="1020525"/>
            <a:ext cx="1760400" cy="16197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aphicFrame>
        <p:nvGraphicFramePr>
          <p:cNvPr id="911" name="Google Shape;911;p110"/>
          <p:cNvGraphicFramePr/>
          <p:nvPr/>
        </p:nvGraphicFramePr>
        <p:xfrm>
          <a:off x="553663" y="1013625"/>
          <a:ext cx="3000000" cy="3000000"/>
        </p:xfrm>
        <a:graphic>
          <a:graphicData uri="http://schemas.openxmlformats.org/drawingml/2006/table">
            <a:tbl>
              <a:tblPr>
                <a:noFill/>
                <a:tableStyleId>{D242228F-8E5F-427D-A51F-C4B3B28217BF}</a:tableStyleId>
              </a:tblPr>
              <a:tblGrid>
                <a:gridCol w="432525"/>
                <a:gridCol w="432525"/>
                <a:gridCol w="432525"/>
              </a:tblGrid>
              <a:tr h="381000">
                <a:tc>
                  <a:txBody>
                    <a:bodyPr/>
                    <a:lstStyle/>
                    <a:p>
                      <a:pPr indent="0" lvl="0" marL="0" rtl="0" algn="ctr">
                        <a:spcBef>
                          <a:spcPts val="0"/>
                        </a:spcBef>
                        <a:spcAft>
                          <a:spcPts val="0"/>
                        </a:spcAft>
                        <a:buNone/>
                      </a:pPr>
                      <a:r>
                        <a:rPr lang="en"/>
                        <a:t>1</a:t>
                      </a:r>
                      <a:endParaRPr/>
                    </a:p>
                  </a:txBody>
                  <a:tcPr marT="91425" marB="91425" marR="91425" marL="91425">
                    <a:solidFill>
                      <a:srgbClr val="F4CCCC"/>
                    </a:solidFill>
                  </a:tcPr>
                </a:tc>
                <a:tc>
                  <a:txBody>
                    <a:bodyPr/>
                    <a:lstStyle/>
                    <a:p>
                      <a:pPr indent="0" lvl="0" marL="0" rtl="0" algn="ctr">
                        <a:spcBef>
                          <a:spcPts val="0"/>
                        </a:spcBef>
                        <a:spcAft>
                          <a:spcPts val="0"/>
                        </a:spcAft>
                        <a:buNone/>
                      </a:pPr>
                      <a:r>
                        <a:rPr lang="en"/>
                        <a:t>2</a:t>
                      </a:r>
                      <a:endParaRPr/>
                    </a:p>
                  </a:txBody>
                  <a:tcPr marT="91425" marB="91425" marR="91425" marL="91425"/>
                </a:tc>
                <a:tc>
                  <a:txBody>
                    <a:bodyPr/>
                    <a:lstStyle/>
                    <a:p>
                      <a:pPr indent="0" lvl="0" marL="0" rtl="0" algn="ctr">
                        <a:spcBef>
                          <a:spcPts val="0"/>
                        </a:spcBef>
                        <a:spcAft>
                          <a:spcPts val="0"/>
                        </a:spcAft>
                        <a:buNone/>
                      </a:pPr>
                      <a:r>
                        <a:rPr lang="en"/>
                        <a:t>3</a:t>
                      </a:r>
                      <a:endParaRPr/>
                    </a:p>
                  </a:txBody>
                  <a:tcPr marT="91425" marB="91425" marR="91425" marL="91425"/>
                </a:tc>
              </a:tr>
              <a:tr h="381000">
                <a:tc>
                  <a:txBody>
                    <a:bodyPr/>
                    <a:lstStyle/>
                    <a:p>
                      <a:pPr indent="0" lvl="0" marL="0" rtl="0" algn="ctr">
                        <a:spcBef>
                          <a:spcPts val="0"/>
                        </a:spcBef>
                        <a:spcAft>
                          <a:spcPts val="0"/>
                        </a:spcAft>
                        <a:buNone/>
                      </a:pPr>
                      <a:r>
                        <a:rPr lang="en"/>
                        <a:t>2</a:t>
                      </a:r>
                      <a:endParaRPr/>
                    </a:p>
                  </a:txBody>
                  <a:tcPr marT="91425" marB="91425" marR="91425" marL="91425">
                    <a:solidFill>
                      <a:srgbClr val="FCE5CD"/>
                    </a:solidFill>
                  </a:tcPr>
                </a:tc>
                <a:tc>
                  <a:txBody>
                    <a:bodyPr/>
                    <a:lstStyle/>
                    <a:p>
                      <a:pPr indent="0" lvl="0" marL="0" rtl="0" algn="ctr">
                        <a:spcBef>
                          <a:spcPts val="0"/>
                        </a:spcBef>
                        <a:spcAft>
                          <a:spcPts val="0"/>
                        </a:spcAft>
                        <a:buNone/>
                      </a:pPr>
                      <a:r>
                        <a:rPr lang="en"/>
                        <a:t>4</a:t>
                      </a:r>
                      <a:endParaRPr/>
                    </a:p>
                  </a:txBody>
                  <a:tcPr marT="91425" marB="91425" marR="91425" marL="91425"/>
                </a:tc>
                <a:tc>
                  <a:txBody>
                    <a:bodyPr/>
                    <a:lstStyle/>
                    <a:p>
                      <a:pPr indent="0" lvl="0" marL="0" rtl="0" algn="ctr">
                        <a:spcBef>
                          <a:spcPts val="0"/>
                        </a:spcBef>
                        <a:spcAft>
                          <a:spcPts val="0"/>
                        </a:spcAft>
                        <a:buNone/>
                      </a:pPr>
                      <a:r>
                        <a:rPr lang="en"/>
                        <a:t>9</a:t>
                      </a:r>
                      <a:endParaRPr/>
                    </a:p>
                  </a:txBody>
                  <a:tcPr marT="91425" marB="91425" marR="91425" marL="91425"/>
                </a:tc>
              </a:tr>
              <a:tr h="381000">
                <a:tc>
                  <a:txBody>
                    <a:bodyPr/>
                    <a:lstStyle/>
                    <a:p>
                      <a:pPr indent="0" lvl="0" marL="0" rtl="0" algn="ctr">
                        <a:spcBef>
                          <a:spcPts val="0"/>
                        </a:spcBef>
                        <a:spcAft>
                          <a:spcPts val="0"/>
                        </a:spcAft>
                        <a:buNone/>
                      </a:pPr>
                      <a:r>
                        <a:rPr lang="en"/>
                        <a:t>2</a:t>
                      </a:r>
                      <a:endParaRPr/>
                    </a:p>
                  </a:txBody>
                  <a:tcPr marT="91425" marB="91425" marR="91425" marL="91425">
                    <a:solidFill>
                      <a:srgbClr val="FCE5CD"/>
                    </a:solidFill>
                  </a:tcPr>
                </a:tc>
                <a:tc>
                  <a:txBody>
                    <a:bodyPr/>
                    <a:lstStyle/>
                    <a:p>
                      <a:pPr indent="0" lvl="0" marL="0" rtl="0" algn="ctr">
                        <a:spcBef>
                          <a:spcPts val="0"/>
                        </a:spcBef>
                        <a:spcAft>
                          <a:spcPts val="0"/>
                        </a:spcAft>
                        <a:buNone/>
                      </a:pPr>
                      <a:r>
                        <a:rPr lang="en"/>
                        <a:t>4</a:t>
                      </a:r>
                      <a:endParaRPr/>
                    </a:p>
                  </a:txBody>
                  <a:tcPr marT="91425" marB="91425" marR="91425" marL="91425"/>
                </a:tc>
                <a:tc>
                  <a:txBody>
                    <a:bodyPr/>
                    <a:lstStyle/>
                    <a:p>
                      <a:pPr indent="0" lvl="0" marL="0" rtl="0" algn="ctr">
                        <a:spcBef>
                          <a:spcPts val="0"/>
                        </a:spcBef>
                        <a:spcAft>
                          <a:spcPts val="0"/>
                        </a:spcAft>
                        <a:buNone/>
                      </a:pPr>
                      <a:r>
                        <a:rPr lang="en"/>
                        <a:t>8</a:t>
                      </a:r>
                      <a:endParaRPr/>
                    </a:p>
                  </a:txBody>
                  <a:tcPr marT="91425" marB="91425" marR="91425" marL="91425"/>
                </a:tc>
              </a:tr>
              <a:tr h="381000">
                <a:tc>
                  <a:txBody>
                    <a:bodyPr/>
                    <a:lstStyle/>
                    <a:p>
                      <a:pPr indent="0" lvl="0" marL="0" rtl="0" algn="ctr">
                        <a:spcBef>
                          <a:spcPts val="0"/>
                        </a:spcBef>
                        <a:spcAft>
                          <a:spcPts val="0"/>
                        </a:spcAft>
                        <a:buNone/>
                      </a:pPr>
                      <a:r>
                        <a:rPr lang="en"/>
                        <a:t>4</a:t>
                      </a:r>
                      <a:endParaRPr/>
                    </a:p>
                  </a:txBody>
                  <a:tcPr marT="91425" marB="91425" marR="91425" marL="91425">
                    <a:solidFill>
                      <a:srgbClr val="C9DAF8"/>
                    </a:solidFill>
                  </a:tcPr>
                </a:tc>
                <a:tc>
                  <a:txBody>
                    <a:bodyPr/>
                    <a:lstStyle/>
                    <a:p>
                      <a:pPr indent="0" lvl="0" marL="0" rtl="0" algn="ctr">
                        <a:spcBef>
                          <a:spcPts val="0"/>
                        </a:spcBef>
                        <a:spcAft>
                          <a:spcPts val="0"/>
                        </a:spcAft>
                        <a:buNone/>
                      </a:pPr>
                      <a:r>
                        <a:rPr lang="en"/>
                        <a:t>2</a:t>
                      </a:r>
                      <a:endParaRPr/>
                    </a:p>
                  </a:txBody>
                  <a:tcPr marT="91425" marB="91425" marR="91425" marL="91425"/>
                </a:tc>
                <a:tc>
                  <a:txBody>
                    <a:bodyPr/>
                    <a:lstStyle/>
                    <a:p>
                      <a:pPr indent="0" lvl="0" marL="0" rtl="0" algn="ctr">
                        <a:spcBef>
                          <a:spcPts val="0"/>
                        </a:spcBef>
                        <a:spcAft>
                          <a:spcPts val="0"/>
                        </a:spcAft>
                        <a:buNone/>
                      </a:pPr>
                      <a:r>
                        <a:rPr lang="en"/>
                        <a:t>1</a:t>
                      </a:r>
                      <a:endParaRPr/>
                    </a:p>
                  </a:txBody>
                  <a:tcPr marT="91425" marB="91425" marR="91425" marL="91425"/>
                </a:tc>
              </a:tr>
              <a:tr h="381000">
                <a:tc>
                  <a:txBody>
                    <a:bodyPr/>
                    <a:lstStyle/>
                    <a:p>
                      <a:pPr indent="0" lvl="0" marL="0" rtl="0" algn="ctr">
                        <a:spcBef>
                          <a:spcPts val="0"/>
                        </a:spcBef>
                        <a:spcAft>
                          <a:spcPts val="0"/>
                        </a:spcAft>
                        <a:buNone/>
                      </a:pPr>
                      <a:r>
                        <a:rPr lang="en"/>
                        <a:t>2</a:t>
                      </a:r>
                      <a:endParaRPr/>
                    </a:p>
                  </a:txBody>
                  <a:tcPr marT="91425" marB="91425" marR="91425" marL="91425">
                    <a:solidFill>
                      <a:srgbClr val="FCE5CD"/>
                    </a:solidFill>
                  </a:tcPr>
                </a:tc>
                <a:tc>
                  <a:txBody>
                    <a:bodyPr/>
                    <a:lstStyle/>
                    <a:p>
                      <a:pPr indent="0" lvl="0" marL="0" rtl="0" algn="ctr">
                        <a:spcBef>
                          <a:spcPts val="0"/>
                        </a:spcBef>
                        <a:spcAft>
                          <a:spcPts val="0"/>
                        </a:spcAft>
                        <a:buNone/>
                      </a:pPr>
                      <a:r>
                        <a:rPr lang="en"/>
                        <a:t>9</a:t>
                      </a:r>
                      <a:endParaRPr/>
                    </a:p>
                  </a:txBody>
                  <a:tcPr marT="91425" marB="91425" marR="91425" marL="91425"/>
                </a:tc>
                <a:tc>
                  <a:txBody>
                    <a:bodyPr/>
                    <a:lstStyle/>
                    <a:p>
                      <a:pPr indent="0" lvl="0" marL="0" rtl="0" algn="ctr">
                        <a:spcBef>
                          <a:spcPts val="0"/>
                        </a:spcBef>
                        <a:spcAft>
                          <a:spcPts val="0"/>
                        </a:spcAft>
                        <a:buNone/>
                      </a:pPr>
                      <a:r>
                        <a:rPr lang="en"/>
                        <a:t>1</a:t>
                      </a:r>
                      <a:endParaRPr/>
                    </a:p>
                  </a:txBody>
                  <a:tcPr marT="91425" marB="91425" marR="91425" marL="91425"/>
                </a:tc>
              </a:tr>
              <a:tr h="381000">
                <a:tc>
                  <a:txBody>
                    <a:bodyPr/>
                    <a:lstStyle/>
                    <a:p>
                      <a:pPr indent="0" lvl="0" marL="0" rtl="0" algn="ctr">
                        <a:spcBef>
                          <a:spcPts val="0"/>
                        </a:spcBef>
                        <a:spcAft>
                          <a:spcPts val="0"/>
                        </a:spcAft>
                        <a:buNone/>
                      </a:pPr>
                      <a:r>
                        <a:rPr lang="en"/>
                        <a:t>3</a:t>
                      </a:r>
                      <a:endParaRPr/>
                    </a:p>
                  </a:txBody>
                  <a:tcPr marT="91425" marB="91425" marR="91425" marL="91425">
                    <a:solidFill>
                      <a:srgbClr val="D9EAD3"/>
                    </a:solidFill>
                  </a:tcPr>
                </a:tc>
                <a:tc>
                  <a:txBody>
                    <a:bodyPr/>
                    <a:lstStyle/>
                    <a:p>
                      <a:pPr indent="0" lvl="0" marL="0" rtl="0" algn="ctr">
                        <a:spcBef>
                          <a:spcPts val="0"/>
                        </a:spcBef>
                        <a:spcAft>
                          <a:spcPts val="0"/>
                        </a:spcAft>
                        <a:buNone/>
                      </a:pPr>
                      <a:r>
                        <a:rPr lang="en"/>
                        <a:t>4</a:t>
                      </a:r>
                      <a:endParaRPr/>
                    </a:p>
                  </a:txBody>
                  <a:tcPr marT="91425" marB="91425" marR="91425" marL="91425"/>
                </a:tc>
                <a:tc>
                  <a:txBody>
                    <a:bodyPr/>
                    <a:lstStyle/>
                    <a:p>
                      <a:pPr indent="0" lvl="0" marL="0" rtl="0" algn="ctr">
                        <a:spcBef>
                          <a:spcPts val="0"/>
                        </a:spcBef>
                        <a:spcAft>
                          <a:spcPts val="0"/>
                        </a:spcAft>
                        <a:buNone/>
                      </a:pPr>
                      <a:r>
                        <a:rPr lang="en"/>
                        <a:t>1</a:t>
                      </a:r>
                      <a:endParaRPr/>
                    </a:p>
                  </a:txBody>
                  <a:tcPr marT="91425" marB="91425" marR="91425" marL="91425"/>
                </a:tc>
              </a:tr>
              <a:tr h="381000">
                <a:tc>
                  <a:txBody>
                    <a:bodyPr/>
                    <a:lstStyle/>
                    <a:p>
                      <a:pPr indent="0" lvl="0" marL="0" rtl="0" algn="ctr">
                        <a:spcBef>
                          <a:spcPts val="0"/>
                        </a:spcBef>
                        <a:spcAft>
                          <a:spcPts val="0"/>
                        </a:spcAft>
                        <a:buNone/>
                      </a:pPr>
                      <a:r>
                        <a:rPr lang="en"/>
                        <a:t>3</a:t>
                      </a:r>
                      <a:endParaRPr/>
                    </a:p>
                  </a:txBody>
                  <a:tcPr marT="91425" marB="91425" marR="91425" marL="91425">
                    <a:solidFill>
                      <a:srgbClr val="D9EAD3"/>
                    </a:solidFill>
                  </a:tcPr>
                </a:tc>
                <a:tc>
                  <a:txBody>
                    <a:bodyPr/>
                    <a:lstStyle/>
                    <a:p>
                      <a:pPr indent="0" lvl="0" marL="0" rtl="0" algn="ctr">
                        <a:spcBef>
                          <a:spcPts val="0"/>
                        </a:spcBef>
                        <a:spcAft>
                          <a:spcPts val="0"/>
                        </a:spcAft>
                        <a:buNone/>
                      </a:pPr>
                      <a:r>
                        <a:rPr lang="en"/>
                        <a:t>2</a:t>
                      </a:r>
                      <a:endParaRPr/>
                    </a:p>
                  </a:txBody>
                  <a:tcPr marT="91425" marB="91425" marR="91425" marL="91425"/>
                </a:tc>
                <a:tc>
                  <a:txBody>
                    <a:bodyPr/>
                    <a:lstStyle/>
                    <a:p>
                      <a:pPr indent="0" lvl="0" marL="0" rtl="0" algn="ctr">
                        <a:spcBef>
                          <a:spcPts val="0"/>
                        </a:spcBef>
                        <a:spcAft>
                          <a:spcPts val="0"/>
                        </a:spcAft>
                        <a:buNone/>
                      </a:pPr>
                      <a:r>
                        <a:rPr lang="en"/>
                        <a:t>1</a:t>
                      </a:r>
                      <a:endParaRPr/>
                    </a:p>
                  </a:txBody>
                  <a:tcPr marT="91425" marB="91425" marR="91425" marL="91425"/>
                </a:tc>
              </a:tr>
            </a:tbl>
          </a:graphicData>
        </a:graphic>
      </p:graphicFrame>
      <p:graphicFrame>
        <p:nvGraphicFramePr>
          <p:cNvPr id="912" name="Google Shape;912;p110"/>
          <p:cNvGraphicFramePr/>
          <p:nvPr/>
        </p:nvGraphicFramePr>
        <p:xfrm>
          <a:off x="2834813" y="485525"/>
          <a:ext cx="3000000" cy="3000000"/>
        </p:xfrm>
        <a:graphic>
          <a:graphicData uri="http://schemas.openxmlformats.org/drawingml/2006/table">
            <a:tbl>
              <a:tblPr>
                <a:noFill/>
                <a:tableStyleId>{D242228F-8E5F-427D-A51F-C4B3B28217BF}</a:tableStyleId>
              </a:tblPr>
              <a:tblGrid>
                <a:gridCol w="432525"/>
                <a:gridCol w="432525"/>
                <a:gridCol w="432525"/>
              </a:tblGrid>
              <a:tr h="381000">
                <a:tc>
                  <a:txBody>
                    <a:bodyPr/>
                    <a:lstStyle/>
                    <a:p>
                      <a:pPr indent="0" lvl="0" marL="0" rtl="0" algn="ctr">
                        <a:spcBef>
                          <a:spcPts val="0"/>
                        </a:spcBef>
                        <a:spcAft>
                          <a:spcPts val="0"/>
                        </a:spcAft>
                        <a:buNone/>
                      </a:pPr>
                      <a:r>
                        <a:rPr lang="en"/>
                        <a:t>1</a:t>
                      </a:r>
                      <a:endParaRPr/>
                    </a:p>
                  </a:txBody>
                  <a:tcPr marT="91425" marB="91425" marR="91425" marL="91425">
                    <a:solidFill>
                      <a:srgbClr val="F4CCCC"/>
                    </a:solidFill>
                  </a:tcPr>
                </a:tc>
                <a:tc>
                  <a:txBody>
                    <a:bodyPr/>
                    <a:lstStyle/>
                    <a:p>
                      <a:pPr indent="0" lvl="0" marL="0" rtl="0" algn="ctr">
                        <a:spcBef>
                          <a:spcPts val="0"/>
                        </a:spcBef>
                        <a:spcAft>
                          <a:spcPts val="0"/>
                        </a:spcAft>
                        <a:buNone/>
                      </a:pPr>
                      <a:r>
                        <a:rPr lang="en"/>
                        <a:t>2</a:t>
                      </a:r>
                      <a:endParaRPr/>
                    </a:p>
                  </a:txBody>
                  <a:tcPr marT="91425" marB="91425" marR="91425" marL="91425"/>
                </a:tc>
                <a:tc>
                  <a:txBody>
                    <a:bodyPr/>
                    <a:lstStyle/>
                    <a:p>
                      <a:pPr indent="0" lvl="0" marL="0" rtl="0" algn="ctr">
                        <a:spcBef>
                          <a:spcPts val="0"/>
                        </a:spcBef>
                        <a:spcAft>
                          <a:spcPts val="0"/>
                        </a:spcAft>
                        <a:buNone/>
                      </a:pPr>
                      <a:r>
                        <a:rPr lang="en"/>
                        <a:t>3</a:t>
                      </a:r>
                      <a:endParaRPr/>
                    </a:p>
                  </a:txBody>
                  <a:tcPr marT="91425" marB="91425" marR="91425" marL="91425"/>
                </a:tc>
              </a:tr>
            </a:tbl>
          </a:graphicData>
        </a:graphic>
      </p:graphicFrame>
      <p:graphicFrame>
        <p:nvGraphicFramePr>
          <p:cNvPr id="913" name="Google Shape;913;p110"/>
          <p:cNvGraphicFramePr/>
          <p:nvPr/>
        </p:nvGraphicFramePr>
        <p:xfrm>
          <a:off x="2859025" y="1241775"/>
          <a:ext cx="3000000" cy="3000000"/>
        </p:xfrm>
        <a:graphic>
          <a:graphicData uri="http://schemas.openxmlformats.org/drawingml/2006/table">
            <a:tbl>
              <a:tblPr>
                <a:noFill/>
                <a:tableStyleId>{D242228F-8E5F-427D-A51F-C4B3B28217BF}</a:tableStyleId>
              </a:tblPr>
              <a:tblGrid>
                <a:gridCol w="432525"/>
                <a:gridCol w="432525"/>
                <a:gridCol w="432525"/>
              </a:tblGrid>
              <a:tr h="346725">
                <a:tc>
                  <a:txBody>
                    <a:bodyPr/>
                    <a:lstStyle/>
                    <a:p>
                      <a:pPr indent="0" lvl="0" marL="0" rtl="0" algn="ctr">
                        <a:spcBef>
                          <a:spcPts val="0"/>
                        </a:spcBef>
                        <a:spcAft>
                          <a:spcPts val="0"/>
                        </a:spcAft>
                        <a:buNone/>
                      </a:pPr>
                      <a:r>
                        <a:rPr lang="en"/>
                        <a:t>2</a:t>
                      </a:r>
                      <a:endParaRPr/>
                    </a:p>
                  </a:txBody>
                  <a:tcPr marT="91425" marB="91425" marR="91425" marL="91425">
                    <a:solidFill>
                      <a:srgbClr val="FCE5CD"/>
                    </a:solidFill>
                  </a:tcPr>
                </a:tc>
                <a:tc>
                  <a:txBody>
                    <a:bodyPr/>
                    <a:lstStyle/>
                    <a:p>
                      <a:pPr indent="0" lvl="0" marL="0" rtl="0" algn="ctr">
                        <a:spcBef>
                          <a:spcPts val="0"/>
                        </a:spcBef>
                        <a:spcAft>
                          <a:spcPts val="0"/>
                        </a:spcAft>
                        <a:buNone/>
                      </a:pPr>
                      <a:r>
                        <a:rPr lang="en"/>
                        <a:t>4</a:t>
                      </a:r>
                      <a:endParaRPr/>
                    </a:p>
                  </a:txBody>
                  <a:tcPr marT="91425" marB="91425" marR="91425" marL="91425"/>
                </a:tc>
                <a:tc>
                  <a:txBody>
                    <a:bodyPr/>
                    <a:lstStyle/>
                    <a:p>
                      <a:pPr indent="0" lvl="0" marL="0" rtl="0" algn="ctr">
                        <a:spcBef>
                          <a:spcPts val="0"/>
                        </a:spcBef>
                        <a:spcAft>
                          <a:spcPts val="0"/>
                        </a:spcAft>
                        <a:buNone/>
                      </a:pPr>
                      <a:r>
                        <a:rPr lang="en"/>
                        <a:t>9</a:t>
                      </a:r>
                      <a:endParaRPr/>
                    </a:p>
                  </a:txBody>
                  <a:tcPr marT="91425" marB="91425" marR="91425" marL="91425"/>
                </a:tc>
              </a:tr>
              <a:tr h="346725">
                <a:tc>
                  <a:txBody>
                    <a:bodyPr/>
                    <a:lstStyle/>
                    <a:p>
                      <a:pPr indent="0" lvl="0" marL="0" rtl="0" algn="ctr">
                        <a:spcBef>
                          <a:spcPts val="0"/>
                        </a:spcBef>
                        <a:spcAft>
                          <a:spcPts val="0"/>
                        </a:spcAft>
                        <a:buNone/>
                      </a:pPr>
                      <a:r>
                        <a:rPr lang="en"/>
                        <a:t>2</a:t>
                      </a:r>
                      <a:endParaRPr/>
                    </a:p>
                  </a:txBody>
                  <a:tcPr marT="91425" marB="91425" marR="91425" marL="91425">
                    <a:solidFill>
                      <a:srgbClr val="FCE5CD"/>
                    </a:solidFill>
                  </a:tcPr>
                </a:tc>
                <a:tc>
                  <a:txBody>
                    <a:bodyPr/>
                    <a:lstStyle/>
                    <a:p>
                      <a:pPr indent="0" lvl="0" marL="0" rtl="0" algn="ctr">
                        <a:spcBef>
                          <a:spcPts val="0"/>
                        </a:spcBef>
                        <a:spcAft>
                          <a:spcPts val="0"/>
                        </a:spcAft>
                        <a:buNone/>
                      </a:pPr>
                      <a:r>
                        <a:rPr lang="en"/>
                        <a:t>4</a:t>
                      </a:r>
                      <a:endParaRPr/>
                    </a:p>
                  </a:txBody>
                  <a:tcPr marT="91425" marB="91425" marR="91425" marL="91425"/>
                </a:tc>
                <a:tc>
                  <a:txBody>
                    <a:bodyPr/>
                    <a:lstStyle/>
                    <a:p>
                      <a:pPr indent="0" lvl="0" marL="0" rtl="0" algn="ctr">
                        <a:spcBef>
                          <a:spcPts val="0"/>
                        </a:spcBef>
                        <a:spcAft>
                          <a:spcPts val="0"/>
                        </a:spcAft>
                        <a:buNone/>
                      </a:pPr>
                      <a:r>
                        <a:rPr lang="en"/>
                        <a:t>8</a:t>
                      </a:r>
                      <a:endParaRPr/>
                    </a:p>
                  </a:txBody>
                  <a:tcPr marT="91425" marB="91425" marR="91425" marL="91425"/>
                </a:tc>
              </a:tr>
              <a:tr h="346725">
                <a:tc>
                  <a:txBody>
                    <a:bodyPr/>
                    <a:lstStyle/>
                    <a:p>
                      <a:pPr indent="0" lvl="0" marL="0" rtl="0" algn="ctr">
                        <a:spcBef>
                          <a:spcPts val="0"/>
                        </a:spcBef>
                        <a:spcAft>
                          <a:spcPts val="0"/>
                        </a:spcAft>
                        <a:buNone/>
                      </a:pPr>
                      <a:r>
                        <a:rPr lang="en"/>
                        <a:t>2</a:t>
                      </a:r>
                      <a:endParaRPr/>
                    </a:p>
                  </a:txBody>
                  <a:tcPr marT="91425" marB="91425" marR="91425" marL="91425">
                    <a:solidFill>
                      <a:srgbClr val="FCE5CD"/>
                    </a:solidFill>
                  </a:tcPr>
                </a:tc>
                <a:tc>
                  <a:txBody>
                    <a:bodyPr/>
                    <a:lstStyle/>
                    <a:p>
                      <a:pPr indent="0" lvl="0" marL="0" rtl="0" algn="ctr">
                        <a:spcBef>
                          <a:spcPts val="0"/>
                        </a:spcBef>
                        <a:spcAft>
                          <a:spcPts val="0"/>
                        </a:spcAft>
                        <a:buNone/>
                      </a:pPr>
                      <a:r>
                        <a:rPr lang="en"/>
                        <a:t>9</a:t>
                      </a:r>
                      <a:endParaRPr/>
                    </a:p>
                  </a:txBody>
                  <a:tcPr marT="91425" marB="91425" marR="91425" marL="91425"/>
                </a:tc>
                <a:tc>
                  <a:txBody>
                    <a:bodyPr/>
                    <a:lstStyle/>
                    <a:p>
                      <a:pPr indent="0" lvl="0" marL="0" rtl="0" algn="ctr">
                        <a:spcBef>
                          <a:spcPts val="0"/>
                        </a:spcBef>
                        <a:spcAft>
                          <a:spcPts val="0"/>
                        </a:spcAft>
                        <a:buNone/>
                      </a:pPr>
                      <a:r>
                        <a:rPr lang="en"/>
                        <a:t>1</a:t>
                      </a:r>
                      <a:endParaRPr/>
                    </a:p>
                  </a:txBody>
                  <a:tcPr marT="91425" marB="91425" marR="91425" marL="91425"/>
                </a:tc>
              </a:tr>
            </a:tbl>
          </a:graphicData>
        </a:graphic>
      </p:graphicFrame>
      <p:graphicFrame>
        <p:nvGraphicFramePr>
          <p:cNvPr id="914" name="Google Shape;914;p110"/>
          <p:cNvGraphicFramePr/>
          <p:nvPr/>
        </p:nvGraphicFramePr>
        <p:xfrm>
          <a:off x="2834813" y="2876325"/>
          <a:ext cx="3000000" cy="3000000"/>
        </p:xfrm>
        <a:graphic>
          <a:graphicData uri="http://schemas.openxmlformats.org/drawingml/2006/table">
            <a:tbl>
              <a:tblPr>
                <a:noFill/>
                <a:tableStyleId>{D242228F-8E5F-427D-A51F-C4B3B28217BF}</a:tableStyleId>
              </a:tblPr>
              <a:tblGrid>
                <a:gridCol w="432525"/>
                <a:gridCol w="432525"/>
                <a:gridCol w="432525"/>
              </a:tblGrid>
              <a:tr h="383700">
                <a:tc>
                  <a:txBody>
                    <a:bodyPr/>
                    <a:lstStyle/>
                    <a:p>
                      <a:pPr indent="0" lvl="0" marL="0" rtl="0" algn="ctr">
                        <a:spcBef>
                          <a:spcPts val="0"/>
                        </a:spcBef>
                        <a:spcAft>
                          <a:spcPts val="0"/>
                        </a:spcAft>
                        <a:buNone/>
                      </a:pPr>
                      <a:r>
                        <a:rPr lang="en"/>
                        <a:t>3</a:t>
                      </a:r>
                      <a:endParaRPr/>
                    </a:p>
                  </a:txBody>
                  <a:tcPr marT="91425" marB="91425" marR="91425" marL="91425">
                    <a:solidFill>
                      <a:srgbClr val="D9EAD3"/>
                    </a:solidFill>
                  </a:tcPr>
                </a:tc>
                <a:tc>
                  <a:txBody>
                    <a:bodyPr/>
                    <a:lstStyle/>
                    <a:p>
                      <a:pPr indent="0" lvl="0" marL="0" rtl="0" algn="ctr">
                        <a:spcBef>
                          <a:spcPts val="0"/>
                        </a:spcBef>
                        <a:spcAft>
                          <a:spcPts val="0"/>
                        </a:spcAft>
                        <a:buNone/>
                      </a:pPr>
                      <a:r>
                        <a:rPr lang="en"/>
                        <a:t>4</a:t>
                      </a:r>
                      <a:endParaRPr/>
                    </a:p>
                  </a:txBody>
                  <a:tcPr marT="91425" marB="91425" marR="91425" marL="91425"/>
                </a:tc>
                <a:tc>
                  <a:txBody>
                    <a:bodyPr/>
                    <a:lstStyle/>
                    <a:p>
                      <a:pPr indent="0" lvl="0" marL="0" rtl="0" algn="ctr">
                        <a:spcBef>
                          <a:spcPts val="0"/>
                        </a:spcBef>
                        <a:spcAft>
                          <a:spcPts val="0"/>
                        </a:spcAft>
                        <a:buNone/>
                      </a:pPr>
                      <a:r>
                        <a:rPr lang="en"/>
                        <a:t>1</a:t>
                      </a:r>
                      <a:endParaRPr/>
                    </a:p>
                  </a:txBody>
                  <a:tcPr marT="91425" marB="91425" marR="91425" marL="91425"/>
                </a:tc>
              </a:tr>
              <a:tr h="383700">
                <a:tc>
                  <a:txBody>
                    <a:bodyPr/>
                    <a:lstStyle/>
                    <a:p>
                      <a:pPr indent="0" lvl="0" marL="0" rtl="0" algn="ctr">
                        <a:spcBef>
                          <a:spcPts val="0"/>
                        </a:spcBef>
                        <a:spcAft>
                          <a:spcPts val="0"/>
                        </a:spcAft>
                        <a:buNone/>
                      </a:pPr>
                      <a:r>
                        <a:rPr lang="en"/>
                        <a:t>3</a:t>
                      </a:r>
                      <a:endParaRPr/>
                    </a:p>
                  </a:txBody>
                  <a:tcPr marT="91425" marB="91425" marR="91425" marL="91425">
                    <a:solidFill>
                      <a:srgbClr val="D9EAD3"/>
                    </a:solidFill>
                  </a:tcPr>
                </a:tc>
                <a:tc>
                  <a:txBody>
                    <a:bodyPr/>
                    <a:lstStyle/>
                    <a:p>
                      <a:pPr indent="0" lvl="0" marL="0" rtl="0" algn="ctr">
                        <a:spcBef>
                          <a:spcPts val="0"/>
                        </a:spcBef>
                        <a:spcAft>
                          <a:spcPts val="0"/>
                        </a:spcAft>
                        <a:buNone/>
                      </a:pPr>
                      <a:r>
                        <a:rPr lang="en"/>
                        <a:t>2</a:t>
                      </a:r>
                      <a:endParaRPr/>
                    </a:p>
                  </a:txBody>
                  <a:tcPr marT="91425" marB="91425" marR="91425" marL="91425"/>
                </a:tc>
                <a:tc>
                  <a:txBody>
                    <a:bodyPr/>
                    <a:lstStyle/>
                    <a:p>
                      <a:pPr indent="0" lvl="0" marL="0" rtl="0" algn="ctr">
                        <a:spcBef>
                          <a:spcPts val="0"/>
                        </a:spcBef>
                        <a:spcAft>
                          <a:spcPts val="0"/>
                        </a:spcAft>
                        <a:buNone/>
                      </a:pPr>
                      <a:r>
                        <a:rPr lang="en"/>
                        <a:t>1</a:t>
                      </a:r>
                      <a:endParaRPr/>
                    </a:p>
                  </a:txBody>
                  <a:tcPr marT="91425" marB="91425" marR="91425" marL="91425"/>
                </a:tc>
              </a:tr>
            </a:tbl>
          </a:graphicData>
        </a:graphic>
      </p:graphicFrame>
      <p:graphicFrame>
        <p:nvGraphicFramePr>
          <p:cNvPr id="915" name="Google Shape;915;p110"/>
          <p:cNvGraphicFramePr/>
          <p:nvPr/>
        </p:nvGraphicFramePr>
        <p:xfrm>
          <a:off x="2834813" y="4081900"/>
          <a:ext cx="3000000" cy="3000000"/>
        </p:xfrm>
        <a:graphic>
          <a:graphicData uri="http://schemas.openxmlformats.org/drawingml/2006/table">
            <a:tbl>
              <a:tblPr>
                <a:noFill/>
                <a:tableStyleId>{D242228F-8E5F-427D-A51F-C4B3B28217BF}</a:tableStyleId>
              </a:tblPr>
              <a:tblGrid>
                <a:gridCol w="432525"/>
                <a:gridCol w="432525"/>
                <a:gridCol w="432525"/>
              </a:tblGrid>
              <a:tr h="392400">
                <a:tc>
                  <a:txBody>
                    <a:bodyPr/>
                    <a:lstStyle/>
                    <a:p>
                      <a:pPr indent="0" lvl="0" marL="0" rtl="0" algn="ctr">
                        <a:spcBef>
                          <a:spcPts val="0"/>
                        </a:spcBef>
                        <a:spcAft>
                          <a:spcPts val="0"/>
                        </a:spcAft>
                        <a:buNone/>
                      </a:pPr>
                      <a:r>
                        <a:rPr lang="en"/>
                        <a:t>4</a:t>
                      </a:r>
                      <a:endParaRPr/>
                    </a:p>
                  </a:txBody>
                  <a:tcPr marT="91425" marB="91425" marR="91425" marL="91425">
                    <a:solidFill>
                      <a:srgbClr val="C9DAF8"/>
                    </a:solidFill>
                  </a:tcPr>
                </a:tc>
                <a:tc>
                  <a:txBody>
                    <a:bodyPr/>
                    <a:lstStyle/>
                    <a:p>
                      <a:pPr indent="0" lvl="0" marL="0" rtl="0" algn="ctr">
                        <a:spcBef>
                          <a:spcPts val="0"/>
                        </a:spcBef>
                        <a:spcAft>
                          <a:spcPts val="0"/>
                        </a:spcAft>
                        <a:buNone/>
                      </a:pPr>
                      <a:r>
                        <a:rPr lang="en"/>
                        <a:t>2</a:t>
                      </a:r>
                      <a:endParaRPr/>
                    </a:p>
                  </a:txBody>
                  <a:tcPr marT="91425" marB="91425" marR="91425" marL="91425"/>
                </a:tc>
                <a:tc>
                  <a:txBody>
                    <a:bodyPr/>
                    <a:lstStyle/>
                    <a:p>
                      <a:pPr indent="0" lvl="0" marL="0" rtl="0" algn="ctr">
                        <a:spcBef>
                          <a:spcPts val="0"/>
                        </a:spcBef>
                        <a:spcAft>
                          <a:spcPts val="0"/>
                        </a:spcAft>
                        <a:buNone/>
                      </a:pPr>
                      <a:r>
                        <a:rPr lang="en"/>
                        <a:t>1</a:t>
                      </a:r>
                      <a:endParaRPr/>
                    </a:p>
                  </a:txBody>
                  <a:tcPr marT="91425" marB="91425" marR="91425" marL="91425"/>
                </a:tc>
              </a:tr>
            </a:tbl>
          </a:graphicData>
        </a:graphic>
      </p:graphicFrame>
      <p:cxnSp>
        <p:nvCxnSpPr>
          <p:cNvPr id="916" name="Google Shape;916;p110"/>
          <p:cNvCxnSpPr/>
          <p:nvPr/>
        </p:nvCxnSpPr>
        <p:spPr>
          <a:xfrm>
            <a:off x="2029263" y="2335675"/>
            <a:ext cx="390300" cy="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0" name="Shape 920"/>
        <p:cNvGrpSpPr/>
        <p:nvPr/>
      </p:nvGrpSpPr>
      <p:grpSpPr>
        <a:xfrm>
          <a:off x="0" y="0"/>
          <a:ext cx="0" cy="0"/>
          <a:chOff x="0" y="0"/>
          <a:chExt cx="0" cy="0"/>
        </a:xfrm>
      </p:grpSpPr>
      <p:sp>
        <p:nvSpPr>
          <p:cNvPr id="921" name="Google Shape;921;p111"/>
          <p:cNvSpPr/>
          <p:nvPr/>
        </p:nvSpPr>
        <p:spPr>
          <a:xfrm>
            <a:off x="4875013" y="804600"/>
            <a:ext cx="1760400" cy="1119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111"/>
          <p:cNvSpPr/>
          <p:nvPr/>
        </p:nvSpPr>
        <p:spPr>
          <a:xfrm>
            <a:off x="4875013" y="1923626"/>
            <a:ext cx="1760400" cy="6597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111"/>
          <p:cNvSpPr/>
          <p:nvPr/>
        </p:nvSpPr>
        <p:spPr>
          <a:xfrm>
            <a:off x="4875013" y="2654525"/>
            <a:ext cx="1760400" cy="6597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111"/>
          <p:cNvSpPr/>
          <p:nvPr/>
        </p:nvSpPr>
        <p:spPr>
          <a:xfrm>
            <a:off x="4875013" y="3327825"/>
            <a:ext cx="1760400" cy="6597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aphicFrame>
        <p:nvGraphicFramePr>
          <p:cNvPr id="925" name="Google Shape;925;p111"/>
          <p:cNvGraphicFramePr/>
          <p:nvPr/>
        </p:nvGraphicFramePr>
        <p:xfrm>
          <a:off x="553663" y="1013625"/>
          <a:ext cx="3000000" cy="3000000"/>
        </p:xfrm>
        <a:graphic>
          <a:graphicData uri="http://schemas.openxmlformats.org/drawingml/2006/table">
            <a:tbl>
              <a:tblPr>
                <a:noFill/>
                <a:tableStyleId>{D242228F-8E5F-427D-A51F-C4B3B28217BF}</a:tableStyleId>
              </a:tblPr>
              <a:tblGrid>
                <a:gridCol w="432525"/>
                <a:gridCol w="432525"/>
                <a:gridCol w="432525"/>
              </a:tblGrid>
              <a:tr h="381000">
                <a:tc>
                  <a:txBody>
                    <a:bodyPr/>
                    <a:lstStyle/>
                    <a:p>
                      <a:pPr indent="0" lvl="0" marL="0" rtl="0" algn="ctr">
                        <a:spcBef>
                          <a:spcPts val="0"/>
                        </a:spcBef>
                        <a:spcAft>
                          <a:spcPts val="0"/>
                        </a:spcAft>
                        <a:buNone/>
                      </a:pPr>
                      <a:r>
                        <a:rPr lang="en"/>
                        <a:t>1</a:t>
                      </a:r>
                      <a:endParaRPr/>
                    </a:p>
                  </a:txBody>
                  <a:tcPr marT="91425" marB="91425" marR="91425" marL="91425">
                    <a:solidFill>
                      <a:srgbClr val="F4CCCC"/>
                    </a:solidFill>
                  </a:tcPr>
                </a:tc>
                <a:tc>
                  <a:txBody>
                    <a:bodyPr/>
                    <a:lstStyle/>
                    <a:p>
                      <a:pPr indent="0" lvl="0" marL="0" rtl="0" algn="ctr">
                        <a:spcBef>
                          <a:spcPts val="0"/>
                        </a:spcBef>
                        <a:spcAft>
                          <a:spcPts val="0"/>
                        </a:spcAft>
                        <a:buNone/>
                      </a:pPr>
                      <a:r>
                        <a:rPr lang="en"/>
                        <a:t>2</a:t>
                      </a:r>
                      <a:endParaRPr/>
                    </a:p>
                  </a:txBody>
                  <a:tcPr marT="91425" marB="91425" marR="91425" marL="91425"/>
                </a:tc>
                <a:tc>
                  <a:txBody>
                    <a:bodyPr/>
                    <a:lstStyle/>
                    <a:p>
                      <a:pPr indent="0" lvl="0" marL="0" rtl="0" algn="ctr">
                        <a:spcBef>
                          <a:spcPts val="0"/>
                        </a:spcBef>
                        <a:spcAft>
                          <a:spcPts val="0"/>
                        </a:spcAft>
                        <a:buNone/>
                      </a:pPr>
                      <a:r>
                        <a:rPr lang="en"/>
                        <a:t>3</a:t>
                      </a:r>
                      <a:endParaRPr/>
                    </a:p>
                  </a:txBody>
                  <a:tcPr marT="91425" marB="91425" marR="91425" marL="91425"/>
                </a:tc>
              </a:tr>
              <a:tr h="381000">
                <a:tc>
                  <a:txBody>
                    <a:bodyPr/>
                    <a:lstStyle/>
                    <a:p>
                      <a:pPr indent="0" lvl="0" marL="0" rtl="0" algn="ctr">
                        <a:spcBef>
                          <a:spcPts val="0"/>
                        </a:spcBef>
                        <a:spcAft>
                          <a:spcPts val="0"/>
                        </a:spcAft>
                        <a:buNone/>
                      </a:pPr>
                      <a:r>
                        <a:rPr lang="en"/>
                        <a:t>2</a:t>
                      </a:r>
                      <a:endParaRPr/>
                    </a:p>
                  </a:txBody>
                  <a:tcPr marT="91425" marB="91425" marR="91425" marL="91425">
                    <a:solidFill>
                      <a:srgbClr val="FCE5CD"/>
                    </a:solidFill>
                  </a:tcPr>
                </a:tc>
                <a:tc>
                  <a:txBody>
                    <a:bodyPr/>
                    <a:lstStyle/>
                    <a:p>
                      <a:pPr indent="0" lvl="0" marL="0" rtl="0" algn="ctr">
                        <a:spcBef>
                          <a:spcPts val="0"/>
                        </a:spcBef>
                        <a:spcAft>
                          <a:spcPts val="0"/>
                        </a:spcAft>
                        <a:buNone/>
                      </a:pPr>
                      <a:r>
                        <a:rPr lang="en"/>
                        <a:t>4</a:t>
                      </a:r>
                      <a:endParaRPr/>
                    </a:p>
                  </a:txBody>
                  <a:tcPr marT="91425" marB="91425" marR="91425" marL="91425"/>
                </a:tc>
                <a:tc>
                  <a:txBody>
                    <a:bodyPr/>
                    <a:lstStyle/>
                    <a:p>
                      <a:pPr indent="0" lvl="0" marL="0" rtl="0" algn="ctr">
                        <a:spcBef>
                          <a:spcPts val="0"/>
                        </a:spcBef>
                        <a:spcAft>
                          <a:spcPts val="0"/>
                        </a:spcAft>
                        <a:buNone/>
                      </a:pPr>
                      <a:r>
                        <a:rPr lang="en"/>
                        <a:t>9</a:t>
                      </a:r>
                      <a:endParaRPr/>
                    </a:p>
                  </a:txBody>
                  <a:tcPr marT="91425" marB="91425" marR="91425" marL="91425"/>
                </a:tc>
              </a:tr>
              <a:tr h="381000">
                <a:tc>
                  <a:txBody>
                    <a:bodyPr/>
                    <a:lstStyle/>
                    <a:p>
                      <a:pPr indent="0" lvl="0" marL="0" rtl="0" algn="ctr">
                        <a:spcBef>
                          <a:spcPts val="0"/>
                        </a:spcBef>
                        <a:spcAft>
                          <a:spcPts val="0"/>
                        </a:spcAft>
                        <a:buNone/>
                      </a:pPr>
                      <a:r>
                        <a:rPr lang="en"/>
                        <a:t>2</a:t>
                      </a:r>
                      <a:endParaRPr/>
                    </a:p>
                  </a:txBody>
                  <a:tcPr marT="91425" marB="91425" marR="91425" marL="91425">
                    <a:solidFill>
                      <a:srgbClr val="FCE5CD"/>
                    </a:solidFill>
                  </a:tcPr>
                </a:tc>
                <a:tc>
                  <a:txBody>
                    <a:bodyPr/>
                    <a:lstStyle/>
                    <a:p>
                      <a:pPr indent="0" lvl="0" marL="0" rtl="0" algn="ctr">
                        <a:spcBef>
                          <a:spcPts val="0"/>
                        </a:spcBef>
                        <a:spcAft>
                          <a:spcPts val="0"/>
                        </a:spcAft>
                        <a:buNone/>
                      </a:pPr>
                      <a:r>
                        <a:rPr lang="en"/>
                        <a:t>4</a:t>
                      </a:r>
                      <a:endParaRPr/>
                    </a:p>
                  </a:txBody>
                  <a:tcPr marT="91425" marB="91425" marR="91425" marL="91425"/>
                </a:tc>
                <a:tc>
                  <a:txBody>
                    <a:bodyPr/>
                    <a:lstStyle/>
                    <a:p>
                      <a:pPr indent="0" lvl="0" marL="0" rtl="0" algn="ctr">
                        <a:spcBef>
                          <a:spcPts val="0"/>
                        </a:spcBef>
                        <a:spcAft>
                          <a:spcPts val="0"/>
                        </a:spcAft>
                        <a:buNone/>
                      </a:pPr>
                      <a:r>
                        <a:rPr lang="en"/>
                        <a:t>8</a:t>
                      </a:r>
                      <a:endParaRPr/>
                    </a:p>
                  </a:txBody>
                  <a:tcPr marT="91425" marB="91425" marR="91425" marL="91425"/>
                </a:tc>
              </a:tr>
              <a:tr h="381000">
                <a:tc>
                  <a:txBody>
                    <a:bodyPr/>
                    <a:lstStyle/>
                    <a:p>
                      <a:pPr indent="0" lvl="0" marL="0" rtl="0" algn="ctr">
                        <a:spcBef>
                          <a:spcPts val="0"/>
                        </a:spcBef>
                        <a:spcAft>
                          <a:spcPts val="0"/>
                        </a:spcAft>
                        <a:buNone/>
                      </a:pPr>
                      <a:r>
                        <a:rPr lang="en"/>
                        <a:t>4</a:t>
                      </a:r>
                      <a:endParaRPr/>
                    </a:p>
                  </a:txBody>
                  <a:tcPr marT="91425" marB="91425" marR="91425" marL="91425">
                    <a:solidFill>
                      <a:srgbClr val="C9DAF8"/>
                    </a:solidFill>
                  </a:tcPr>
                </a:tc>
                <a:tc>
                  <a:txBody>
                    <a:bodyPr/>
                    <a:lstStyle/>
                    <a:p>
                      <a:pPr indent="0" lvl="0" marL="0" rtl="0" algn="ctr">
                        <a:spcBef>
                          <a:spcPts val="0"/>
                        </a:spcBef>
                        <a:spcAft>
                          <a:spcPts val="0"/>
                        </a:spcAft>
                        <a:buNone/>
                      </a:pPr>
                      <a:r>
                        <a:rPr lang="en"/>
                        <a:t>2</a:t>
                      </a:r>
                      <a:endParaRPr/>
                    </a:p>
                  </a:txBody>
                  <a:tcPr marT="91425" marB="91425" marR="91425" marL="91425"/>
                </a:tc>
                <a:tc>
                  <a:txBody>
                    <a:bodyPr/>
                    <a:lstStyle/>
                    <a:p>
                      <a:pPr indent="0" lvl="0" marL="0" rtl="0" algn="ctr">
                        <a:spcBef>
                          <a:spcPts val="0"/>
                        </a:spcBef>
                        <a:spcAft>
                          <a:spcPts val="0"/>
                        </a:spcAft>
                        <a:buNone/>
                      </a:pPr>
                      <a:r>
                        <a:rPr lang="en"/>
                        <a:t>1</a:t>
                      </a:r>
                      <a:endParaRPr/>
                    </a:p>
                  </a:txBody>
                  <a:tcPr marT="91425" marB="91425" marR="91425" marL="91425"/>
                </a:tc>
              </a:tr>
              <a:tr h="381000">
                <a:tc>
                  <a:txBody>
                    <a:bodyPr/>
                    <a:lstStyle/>
                    <a:p>
                      <a:pPr indent="0" lvl="0" marL="0" rtl="0" algn="ctr">
                        <a:spcBef>
                          <a:spcPts val="0"/>
                        </a:spcBef>
                        <a:spcAft>
                          <a:spcPts val="0"/>
                        </a:spcAft>
                        <a:buNone/>
                      </a:pPr>
                      <a:r>
                        <a:rPr lang="en"/>
                        <a:t>2</a:t>
                      </a:r>
                      <a:endParaRPr/>
                    </a:p>
                  </a:txBody>
                  <a:tcPr marT="91425" marB="91425" marR="91425" marL="91425">
                    <a:solidFill>
                      <a:srgbClr val="FCE5CD"/>
                    </a:solidFill>
                  </a:tcPr>
                </a:tc>
                <a:tc>
                  <a:txBody>
                    <a:bodyPr/>
                    <a:lstStyle/>
                    <a:p>
                      <a:pPr indent="0" lvl="0" marL="0" rtl="0" algn="ctr">
                        <a:spcBef>
                          <a:spcPts val="0"/>
                        </a:spcBef>
                        <a:spcAft>
                          <a:spcPts val="0"/>
                        </a:spcAft>
                        <a:buNone/>
                      </a:pPr>
                      <a:r>
                        <a:rPr lang="en"/>
                        <a:t>9</a:t>
                      </a:r>
                      <a:endParaRPr/>
                    </a:p>
                  </a:txBody>
                  <a:tcPr marT="91425" marB="91425" marR="91425" marL="91425"/>
                </a:tc>
                <a:tc>
                  <a:txBody>
                    <a:bodyPr/>
                    <a:lstStyle/>
                    <a:p>
                      <a:pPr indent="0" lvl="0" marL="0" rtl="0" algn="ctr">
                        <a:spcBef>
                          <a:spcPts val="0"/>
                        </a:spcBef>
                        <a:spcAft>
                          <a:spcPts val="0"/>
                        </a:spcAft>
                        <a:buNone/>
                      </a:pPr>
                      <a:r>
                        <a:rPr lang="en"/>
                        <a:t>1</a:t>
                      </a:r>
                      <a:endParaRPr/>
                    </a:p>
                  </a:txBody>
                  <a:tcPr marT="91425" marB="91425" marR="91425" marL="91425"/>
                </a:tc>
              </a:tr>
              <a:tr h="381000">
                <a:tc>
                  <a:txBody>
                    <a:bodyPr/>
                    <a:lstStyle/>
                    <a:p>
                      <a:pPr indent="0" lvl="0" marL="0" rtl="0" algn="ctr">
                        <a:spcBef>
                          <a:spcPts val="0"/>
                        </a:spcBef>
                        <a:spcAft>
                          <a:spcPts val="0"/>
                        </a:spcAft>
                        <a:buNone/>
                      </a:pPr>
                      <a:r>
                        <a:rPr lang="en"/>
                        <a:t>3</a:t>
                      </a:r>
                      <a:endParaRPr/>
                    </a:p>
                  </a:txBody>
                  <a:tcPr marT="91425" marB="91425" marR="91425" marL="91425">
                    <a:solidFill>
                      <a:srgbClr val="D9EAD3"/>
                    </a:solidFill>
                  </a:tcPr>
                </a:tc>
                <a:tc>
                  <a:txBody>
                    <a:bodyPr/>
                    <a:lstStyle/>
                    <a:p>
                      <a:pPr indent="0" lvl="0" marL="0" rtl="0" algn="ctr">
                        <a:spcBef>
                          <a:spcPts val="0"/>
                        </a:spcBef>
                        <a:spcAft>
                          <a:spcPts val="0"/>
                        </a:spcAft>
                        <a:buNone/>
                      </a:pPr>
                      <a:r>
                        <a:rPr lang="en"/>
                        <a:t>4</a:t>
                      </a:r>
                      <a:endParaRPr/>
                    </a:p>
                  </a:txBody>
                  <a:tcPr marT="91425" marB="91425" marR="91425" marL="91425"/>
                </a:tc>
                <a:tc>
                  <a:txBody>
                    <a:bodyPr/>
                    <a:lstStyle/>
                    <a:p>
                      <a:pPr indent="0" lvl="0" marL="0" rtl="0" algn="ctr">
                        <a:spcBef>
                          <a:spcPts val="0"/>
                        </a:spcBef>
                        <a:spcAft>
                          <a:spcPts val="0"/>
                        </a:spcAft>
                        <a:buNone/>
                      </a:pPr>
                      <a:r>
                        <a:rPr lang="en"/>
                        <a:t>1</a:t>
                      </a:r>
                      <a:endParaRPr/>
                    </a:p>
                  </a:txBody>
                  <a:tcPr marT="91425" marB="91425" marR="91425" marL="91425"/>
                </a:tc>
              </a:tr>
              <a:tr h="381000">
                <a:tc>
                  <a:txBody>
                    <a:bodyPr/>
                    <a:lstStyle/>
                    <a:p>
                      <a:pPr indent="0" lvl="0" marL="0" rtl="0" algn="ctr">
                        <a:spcBef>
                          <a:spcPts val="0"/>
                        </a:spcBef>
                        <a:spcAft>
                          <a:spcPts val="0"/>
                        </a:spcAft>
                        <a:buNone/>
                      </a:pPr>
                      <a:r>
                        <a:rPr lang="en"/>
                        <a:t>3</a:t>
                      </a:r>
                      <a:endParaRPr/>
                    </a:p>
                  </a:txBody>
                  <a:tcPr marT="91425" marB="91425" marR="91425" marL="91425">
                    <a:solidFill>
                      <a:srgbClr val="D9EAD3"/>
                    </a:solidFill>
                  </a:tcPr>
                </a:tc>
                <a:tc>
                  <a:txBody>
                    <a:bodyPr/>
                    <a:lstStyle/>
                    <a:p>
                      <a:pPr indent="0" lvl="0" marL="0" rtl="0" algn="ctr">
                        <a:spcBef>
                          <a:spcPts val="0"/>
                        </a:spcBef>
                        <a:spcAft>
                          <a:spcPts val="0"/>
                        </a:spcAft>
                        <a:buNone/>
                      </a:pPr>
                      <a:r>
                        <a:rPr lang="en"/>
                        <a:t>2</a:t>
                      </a:r>
                      <a:endParaRPr/>
                    </a:p>
                  </a:txBody>
                  <a:tcPr marT="91425" marB="91425" marR="91425" marL="91425"/>
                </a:tc>
                <a:tc>
                  <a:txBody>
                    <a:bodyPr/>
                    <a:lstStyle/>
                    <a:p>
                      <a:pPr indent="0" lvl="0" marL="0" rtl="0" algn="ctr">
                        <a:spcBef>
                          <a:spcPts val="0"/>
                        </a:spcBef>
                        <a:spcAft>
                          <a:spcPts val="0"/>
                        </a:spcAft>
                        <a:buNone/>
                      </a:pPr>
                      <a:r>
                        <a:rPr lang="en"/>
                        <a:t>1</a:t>
                      </a:r>
                      <a:endParaRPr/>
                    </a:p>
                  </a:txBody>
                  <a:tcPr marT="91425" marB="91425" marR="91425" marL="91425"/>
                </a:tc>
              </a:tr>
            </a:tbl>
          </a:graphicData>
        </a:graphic>
      </p:graphicFrame>
      <p:graphicFrame>
        <p:nvGraphicFramePr>
          <p:cNvPr id="926" name="Google Shape;926;p111"/>
          <p:cNvGraphicFramePr/>
          <p:nvPr/>
        </p:nvGraphicFramePr>
        <p:xfrm>
          <a:off x="2834813" y="485525"/>
          <a:ext cx="3000000" cy="3000000"/>
        </p:xfrm>
        <a:graphic>
          <a:graphicData uri="http://schemas.openxmlformats.org/drawingml/2006/table">
            <a:tbl>
              <a:tblPr>
                <a:noFill/>
                <a:tableStyleId>{D242228F-8E5F-427D-A51F-C4B3B28217BF}</a:tableStyleId>
              </a:tblPr>
              <a:tblGrid>
                <a:gridCol w="432525"/>
                <a:gridCol w="432525"/>
                <a:gridCol w="432525"/>
              </a:tblGrid>
              <a:tr h="381000">
                <a:tc>
                  <a:txBody>
                    <a:bodyPr/>
                    <a:lstStyle/>
                    <a:p>
                      <a:pPr indent="0" lvl="0" marL="0" rtl="0" algn="ctr">
                        <a:spcBef>
                          <a:spcPts val="0"/>
                        </a:spcBef>
                        <a:spcAft>
                          <a:spcPts val="0"/>
                        </a:spcAft>
                        <a:buNone/>
                      </a:pPr>
                      <a:r>
                        <a:rPr lang="en"/>
                        <a:t>1</a:t>
                      </a:r>
                      <a:endParaRPr/>
                    </a:p>
                  </a:txBody>
                  <a:tcPr marT="91425" marB="91425" marR="91425" marL="91425">
                    <a:solidFill>
                      <a:srgbClr val="F4CCCC"/>
                    </a:solidFill>
                  </a:tcPr>
                </a:tc>
                <a:tc>
                  <a:txBody>
                    <a:bodyPr/>
                    <a:lstStyle/>
                    <a:p>
                      <a:pPr indent="0" lvl="0" marL="0" rtl="0" algn="ctr">
                        <a:spcBef>
                          <a:spcPts val="0"/>
                        </a:spcBef>
                        <a:spcAft>
                          <a:spcPts val="0"/>
                        </a:spcAft>
                        <a:buNone/>
                      </a:pPr>
                      <a:r>
                        <a:rPr lang="en"/>
                        <a:t>2</a:t>
                      </a:r>
                      <a:endParaRPr/>
                    </a:p>
                  </a:txBody>
                  <a:tcPr marT="91425" marB="91425" marR="91425" marL="91425"/>
                </a:tc>
                <a:tc>
                  <a:txBody>
                    <a:bodyPr/>
                    <a:lstStyle/>
                    <a:p>
                      <a:pPr indent="0" lvl="0" marL="0" rtl="0" algn="ctr">
                        <a:spcBef>
                          <a:spcPts val="0"/>
                        </a:spcBef>
                        <a:spcAft>
                          <a:spcPts val="0"/>
                        </a:spcAft>
                        <a:buNone/>
                      </a:pPr>
                      <a:r>
                        <a:rPr lang="en"/>
                        <a:t>3</a:t>
                      </a:r>
                      <a:endParaRPr/>
                    </a:p>
                  </a:txBody>
                  <a:tcPr marT="91425" marB="91425" marR="91425" marL="91425"/>
                </a:tc>
              </a:tr>
            </a:tbl>
          </a:graphicData>
        </a:graphic>
      </p:graphicFrame>
      <p:graphicFrame>
        <p:nvGraphicFramePr>
          <p:cNvPr id="927" name="Google Shape;927;p111"/>
          <p:cNvGraphicFramePr/>
          <p:nvPr/>
        </p:nvGraphicFramePr>
        <p:xfrm>
          <a:off x="2859025" y="1241775"/>
          <a:ext cx="3000000" cy="3000000"/>
        </p:xfrm>
        <a:graphic>
          <a:graphicData uri="http://schemas.openxmlformats.org/drawingml/2006/table">
            <a:tbl>
              <a:tblPr>
                <a:noFill/>
                <a:tableStyleId>{D242228F-8E5F-427D-A51F-C4B3B28217BF}</a:tableStyleId>
              </a:tblPr>
              <a:tblGrid>
                <a:gridCol w="432525"/>
                <a:gridCol w="432525"/>
                <a:gridCol w="432525"/>
              </a:tblGrid>
              <a:tr h="346725">
                <a:tc>
                  <a:txBody>
                    <a:bodyPr/>
                    <a:lstStyle/>
                    <a:p>
                      <a:pPr indent="0" lvl="0" marL="0" rtl="0" algn="ctr">
                        <a:spcBef>
                          <a:spcPts val="0"/>
                        </a:spcBef>
                        <a:spcAft>
                          <a:spcPts val="0"/>
                        </a:spcAft>
                        <a:buNone/>
                      </a:pPr>
                      <a:r>
                        <a:rPr lang="en"/>
                        <a:t>2</a:t>
                      </a:r>
                      <a:endParaRPr/>
                    </a:p>
                  </a:txBody>
                  <a:tcPr marT="91425" marB="91425" marR="91425" marL="91425">
                    <a:solidFill>
                      <a:srgbClr val="FCE5CD"/>
                    </a:solidFill>
                  </a:tcPr>
                </a:tc>
                <a:tc>
                  <a:txBody>
                    <a:bodyPr/>
                    <a:lstStyle/>
                    <a:p>
                      <a:pPr indent="0" lvl="0" marL="0" rtl="0" algn="ctr">
                        <a:spcBef>
                          <a:spcPts val="0"/>
                        </a:spcBef>
                        <a:spcAft>
                          <a:spcPts val="0"/>
                        </a:spcAft>
                        <a:buNone/>
                      </a:pPr>
                      <a:r>
                        <a:rPr lang="en"/>
                        <a:t>4</a:t>
                      </a:r>
                      <a:endParaRPr/>
                    </a:p>
                  </a:txBody>
                  <a:tcPr marT="91425" marB="91425" marR="91425" marL="91425"/>
                </a:tc>
                <a:tc>
                  <a:txBody>
                    <a:bodyPr/>
                    <a:lstStyle/>
                    <a:p>
                      <a:pPr indent="0" lvl="0" marL="0" rtl="0" algn="ctr">
                        <a:spcBef>
                          <a:spcPts val="0"/>
                        </a:spcBef>
                        <a:spcAft>
                          <a:spcPts val="0"/>
                        </a:spcAft>
                        <a:buNone/>
                      </a:pPr>
                      <a:r>
                        <a:rPr lang="en"/>
                        <a:t>9</a:t>
                      </a:r>
                      <a:endParaRPr/>
                    </a:p>
                  </a:txBody>
                  <a:tcPr marT="91425" marB="91425" marR="91425" marL="91425"/>
                </a:tc>
              </a:tr>
              <a:tr h="346725">
                <a:tc>
                  <a:txBody>
                    <a:bodyPr/>
                    <a:lstStyle/>
                    <a:p>
                      <a:pPr indent="0" lvl="0" marL="0" rtl="0" algn="ctr">
                        <a:spcBef>
                          <a:spcPts val="0"/>
                        </a:spcBef>
                        <a:spcAft>
                          <a:spcPts val="0"/>
                        </a:spcAft>
                        <a:buNone/>
                      </a:pPr>
                      <a:r>
                        <a:rPr lang="en"/>
                        <a:t>2</a:t>
                      </a:r>
                      <a:endParaRPr/>
                    </a:p>
                  </a:txBody>
                  <a:tcPr marT="91425" marB="91425" marR="91425" marL="91425">
                    <a:solidFill>
                      <a:srgbClr val="FCE5CD"/>
                    </a:solidFill>
                  </a:tcPr>
                </a:tc>
                <a:tc>
                  <a:txBody>
                    <a:bodyPr/>
                    <a:lstStyle/>
                    <a:p>
                      <a:pPr indent="0" lvl="0" marL="0" rtl="0" algn="ctr">
                        <a:spcBef>
                          <a:spcPts val="0"/>
                        </a:spcBef>
                        <a:spcAft>
                          <a:spcPts val="0"/>
                        </a:spcAft>
                        <a:buNone/>
                      </a:pPr>
                      <a:r>
                        <a:rPr lang="en"/>
                        <a:t>4</a:t>
                      </a:r>
                      <a:endParaRPr/>
                    </a:p>
                  </a:txBody>
                  <a:tcPr marT="91425" marB="91425" marR="91425" marL="91425"/>
                </a:tc>
                <a:tc>
                  <a:txBody>
                    <a:bodyPr/>
                    <a:lstStyle/>
                    <a:p>
                      <a:pPr indent="0" lvl="0" marL="0" rtl="0" algn="ctr">
                        <a:spcBef>
                          <a:spcPts val="0"/>
                        </a:spcBef>
                        <a:spcAft>
                          <a:spcPts val="0"/>
                        </a:spcAft>
                        <a:buNone/>
                      </a:pPr>
                      <a:r>
                        <a:rPr lang="en"/>
                        <a:t>8</a:t>
                      </a:r>
                      <a:endParaRPr/>
                    </a:p>
                  </a:txBody>
                  <a:tcPr marT="91425" marB="91425" marR="91425" marL="91425"/>
                </a:tc>
              </a:tr>
              <a:tr h="346725">
                <a:tc>
                  <a:txBody>
                    <a:bodyPr/>
                    <a:lstStyle/>
                    <a:p>
                      <a:pPr indent="0" lvl="0" marL="0" rtl="0" algn="ctr">
                        <a:spcBef>
                          <a:spcPts val="0"/>
                        </a:spcBef>
                        <a:spcAft>
                          <a:spcPts val="0"/>
                        </a:spcAft>
                        <a:buNone/>
                      </a:pPr>
                      <a:r>
                        <a:rPr lang="en"/>
                        <a:t>2</a:t>
                      </a:r>
                      <a:endParaRPr/>
                    </a:p>
                  </a:txBody>
                  <a:tcPr marT="91425" marB="91425" marR="91425" marL="91425">
                    <a:solidFill>
                      <a:srgbClr val="FCE5CD"/>
                    </a:solidFill>
                  </a:tcPr>
                </a:tc>
                <a:tc>
                  <a:txBody>
                    <a:bodyPr/>
                    <a:lstStyle/>
                    <a:p>
                      <a:pPr indent="0" lvl="0" marL="0" rtl="0" algn="ctr">
                        <a:spcBef>
                          <a:spcPts val="0"/>
                        </a:spcBef>
                        <a:spcAft>
                          <a:spcPts val="0"/>
                        </a:spcAft>
                        <a:buNone/>
                      </a:pPr>
                      <a:r>
                        <a:rPr lang="en"/>
                        <a:t>9</a:t>
                      </a:r>
                      <a:endParaRPr/>
                    </a:p>
                  </a:txBody>
                  <a:tcPr marT="91425" marB="91425" marR="91425" marL="91425"/>
                </a:tc>
                <a:tc>
                  <a:txBody>
                    <a:bodyPr/>
                    <a:lstStyle/>
                    <a:p>
                      <a:pPr indent="0" lvl="0" marL="0" rtl="0" algn="ctr">
                        <a:spcBef>
                          <a:spcPts val="0"/>
                        </a:spcBef>
                        <a:spcAft>
                          <a:spcPts val="0"/>
                        </a:spcAft>
                        <a:buNone/>
                      </a:pPr>
                      <a:r>
                        <a:rPr lang="en"/>
                        <a:t>1</a:t>
                      </a:r>
                      <a:endParaRPr/>
                    </a:p>
                  </a:txBody>
                  <a:tcPr marT="91425" marB="91425" marR="91425" marL="91425"/>
                </a:tc>
              </a:tr>
            </a:tbl>
          </a:graphicData>
        </a:graphic>
      </p:graphicFrame>
      <p:graphicFrame>
        <p:nvGraphicFramePr>
          <p:cNvPr id="928" name="Google Shape;928;p111"/>
          <p:cNvGraphicFramePr/>
          <p:nvPr/>
        </p:nvGraphicFramePr>
        <p:xfrm>
          <a:off x="2834813" y="2876325"/>
          <a:ext cx="3000000" cy="3000000"/>
        </p:xfrm>
        <a:graphic>
          <a:graphicData uri="http://schemas.openxmlformats.org/drawingml/2006/table">
            <a:tbl>
              <a:tblPr>
                <a:noFill/>
                <a:tableStyleId>{D242228F-8E5F-427D-A51F-C4B3B28217BF}</a:tableStyleId>
              </a:tblPr>
              <a:tblGrid>
                <a:gridCol w="432525"/>
                <a:gridCol w="432525"/>
                <a:gridCol w="432525"/>
              </a:tblGrid>
              <a:tr h="383700">
                <a:tc>
                  <a:txBody>
                    <a:bodyPr/>
                    <a:lstStyle/>
                    <a:p>
                      <a:pPr indent="0" lvl="0" marL="0" rtl="0" algn="ctr">
                        <a:spcBef>
                          <a:spcPts val="0"/>
                        </a:spcBef>
                        <a:spcAft>
                          <a:spcPts val="0"/>
                        </a:spcAft>
                        <a:buNone/>
                      </a:pPr>
                      <a:r>
                        <a:rPr lang="en"/>
                        <a:t>3</a:t>
                      </a:r>
                      <a:endParaRPr/>
                    </a:p>
                  </a:txBody>
                  <a:tcPr marT="91425" marB="91425" marR="91425" marL="91425">
                    <a:solidFill>
                      <a:srgbClr val="D9EAD3"/>
                    </a:solidFill>
                  </a:tcPr>
                </a:tc>
                <a:tc>
                  <a:txBody>
                    <a:bodyPr/>
                    <a:lstStyle/>
                    <a:p>
                      <a:pPr indent="0" lvl="0" marL="0" rtl="0" algn="ctr">
                        <a:spcBef>
                          <a:spcPts val="0"/>
                        </a:spcBef>
                        <a:spcAft>
                          <a:spcPts val="0"/>
                        </a:spcAft>
                        <a:buNone/>
                      </a:pPr>
                      <a:r>
                        <a:rPr lang="en"/>
                        <a:t>4</a:t>
                      </a:r>
                      <a:endParaRPr/>
                    </a:p>
                  </a:txBody>
                  <a:tcPr marT="91425" marB="91425" marR="91425" marL="91425"/>
                </a:tc>
                <a:tc>
                  <a:txBody>
                    <a:bodyPr/>
                    <a:lstStyle/>
                    <a:p>
                      <a:pPr indent="0" lvl="0" marL="0" rtl="0" algn="ctr">
                        <a:spcBef>
                          <a:spcPts val="0"/>
                        </a:spcBef>
                        <a:spcAft>
                          <a:spcPts val="0"/>
                        </a:spcAft>
                        <a:buNone/>
                      </a:pPr>
                      <a:r>
                        <a:rPr lang="en"/>
                        <a:t>1</a:t>
                      </a:r>
                      <a:endParaRPr/>
                    </a:p>
                  </a:txBody>
                  <a:tcPr marT="91425" marB="91425" marR="91425" marL="91425"/>
                </a:tc>
              </a:tr>
              <a:tr h="383700">
                <a:tc>
                  <a:txBody>
                    <a:bodyPr/>
                    <a:lstStyle/>
                    <a:p>
                      <a:pPr indent="0" lvl="0" marL="0" rtl="0" algn="ctr">
                        <a:spcBef>
                          <a:spcPts val="0"/>
                        </a:spcBef>
                        <a:spcAft>
                          <a:spcPts val="0"/>
                        </a:spcAft>
                        <a:buNone/>
                      </a:pPr>
                      <a:r>
                        <a:rPr lang="en"/>
                        <a:t>3</a:t>
                      </a:r>
                      <a:endParaRPr/>
                    </a:p>
                  </a:txBody>
                  <a:tcPr marT="91425" marB="91425" marR="91425" marL="91425">
                    <a:solidFill>
                      <a:srgbClr val="D9EAD3"/>
                    </a:solidFill>
                  </a:tcPr>
                </a:tc>
                <a:tc>
                  <a:txBody>
                    <a:bodyPr/>
                    <a:lstStyle/>
                    <a:p>
                      <a:pPr indent="0" lvl="0" marL="0" rtl="0" algn="ctr">
                        <a:spcBef>
                          <a:spcPts val="0"/>
                        </a:spcBef>
                        <a:spcAft>
                          <a:spcPts val="0"/>
                        </a:spcAft>
                        <a:buNone/>
                      </a:pPr>
                      <a:r>
                        <a:rPr lang="en"/>
                        <a:t>2</a:t>
                      </a:r>
                      <a:endParaRPr/>
                    </a:p>
                  </a:txBody>
                  <a:tcPr marT="91425" marB="91425" marR="91425" marL="91425"/>
                </a:tc>
                <a:tc>
                  <a:txBody>
                    <a:bodyPr/>
                    <a:lstStyle/>
                    <a:p>
                      <a:pPr indent="0" lvl="0" marL="0" rtl="0" algn="ctr">
                        <a:spcBef>
                          <a:spcPts val="0"/>
                        </a:spcBef>
                        <a:spcAft>
                          <a:spcPts val="0"/>
                        </a:spcAft>
                        <a:buNone/>
                      </a:pPr>
                      <a:r>
                        <a:rPr lang="en"/>
                        <a:t>1</a:t>
                      </a:r>
                      <a:endParaRPr/>
                    </a:p>
                  </a:txBody>
                  <a:tcPr marT="91425" marB="91425" marR="91425" marL="91425"/>
                </a:tc>
              </a:tr>
            </a:tbl>
          </a:graphicData>
        </a:graphic>
      </p:graphicFrame>
      <p:graphicFrame>
        <p:nvGraphicFramePr>
          <p:cNvPr id="929" name="Google Shape;929;p111"/>
          <p:cNvGraphicFramePr/>
          <p:nvPr/>
        </p:nvGraphicFramePr>
        <p:xfrm>
          <a:off x="2834813" y="4081900"/>
          <a:ext cx="3000000" cy="3000000"/>
        </p:xfrm>
        <a:graphic>
          <a:graphicData uri="http://schemas.openxmlformats.org/drawingml/2006/table">
            <a:tbl>
              <a:tblPr>
                <a:noFill/>
                <a:tableStyleId>{D242228F-8E5F-427D-A51F-C4B3B28217BF}</a:tableStyleId>
              </a:tblPr>
              <a:tblGrid>
                <a:gridCol w="432525"/>
                <a:gridCol w="432525"/>
                <a:gridCol w="432525"/>
              </a:tblGrid>
              <a:tr h="392400">
                <a:tc>
                  <a:txBody>
                    <a:bodyPr/>
                    <a:lstStyle/>
                    <a:p>
                      <a:pPr indent="0" lvl="0" marL="0" rtl="0" algn="ctr">
                        <a:spcBef>
                          <a:spcPts val="0"/>
                        </a:spcBef>
                        <a:spcAft>
                          <a:spcPts val="0"/>
                        </a:spcAft>
                        <a:buNone/>
                      </a:pPr>
                      <a:r>
                        <a:rPr lang="en"/>
                        <a:t>4</a:t>
                      </a:r>
                      <a:endParaRPr/>
                    </a:p>
                  </a:txBody>
                  <a:tcPr marT="91425" marB="91425" marR="91425" marL="91425">
                    <a:solidFill>
                      <a:srgbClr val="C9DAF8"/>
                    </a:solidFill>
                  </a:tcPr>
                </a:tc>
                <a:tc>
                  <a:txBody>
                    <a:bodyPr/>
                    <a:lstStyle/>
                    <a:p>
                      <a:pPr indent="0" lvl="0" marL="0" rtl="0" algn="ctr">
                        <a:spcBef>
                          <a:spcPts val="0"/>
                        </a:spcBef>
                        <a:spcAft>
                          <a:spcPts val="0"/>
                        </a:spcAft>
                        <a:buNone/>
                      </a:pPr>
                      <a:r>
                        <a:rPr lang="en"/>
                        <a:t>2</a:t>
                      </a:r>
                      <a:endParaRPr/>
                    </a:p>
                  </a:txBody>
                  <a:tcPr marT="91425" marB="91425" marR="91425" marL="91425"/>
                </a:tc>
                <a:tc>
                  <a:txBody>
                    <a:bodyPr/>
                    <a:lstStyle/>
                    <a:p>
                      <a:pPr indent="0" lvl="0" marL="0" rtl="0" algn="ctr">
                        <a:spcBef>
                          <a:spcPts val="0"/>
                        </a:spcBef>
                        <a:spcAft>
                          <a:spcPts val="0"/>
                        </a:spcAft>
                        <a:buNone/>
                      </a:pPr>
                      <a:r>
                        <a:rPr lang="en"/>
                        <a:t>1</a:t>
                      </a:r>
                      <a:endParaRPr/>
                    </a:p>
                  </a:txBody>
                  <a:tcPr marT="91425" marB="91425" marR="91425" marL="91425"/>
                </a:tc>
              </a:tr>
            </a:tbl>
          </a:graphicData>
        </a:graphic>
      </p:graphicFrame>
      <p:graphicFrame>
        <p:nvGraphicFramePr>
          <p:cNvPr id="930" name="Google Shape;930;p111"/>
          <p:cNvGraphicFramePr/>
          <p:nvPr/>
        </p:nvGraphicFramePr>
        <p:xfrm>
          <a:off x="5106413" y="1013625"/>
          <a:ext cx="3000000" cy="3000000"/>
        </p:xfrm>
        <a:graphic>
          <a:graphicData uri="http://schemas.openxmlformats.org/drawingml/2006/table">
            <a:tbl>
              <a:tblPr>
                <a:noFill/>
                <a:tableStyleId>{D242228F-8E5F-427D-A51F-C4B3B28217BF}</a:tableStyleId>
              </a:tblPr>
              <a:tblGrid>
                <a:gridCol w="432525"/>
                <a:gridCol w="432525"/>
                <a:gridCol w="432525"/>
              </a:tblGrid>
              <a:tr h="383700">
                <a:tc>
                  <a:txBody>
                    <a:bodyPr/>
                    <a:lstStyle/>
                    <a:p>
                      <a:pPr indent="0" lvl="0" marL="0" rtl="0" algn="ctr">
                        <a:spcBef>
                          <a:spcPts val="0"/>
                        </a:spcBef>
                        <a:spcAft>
                          <a:spcPts val="0"/>
                        </a:spcAft>
                        <a:buNone/>
                      </a:pPr>
                      <a:r>
                        <a:rPr lang="en"/>
                        <a:t>2</a:t>
                      </a:r>
                      <a:endParaRPr/>
                    </a:p>
                  </a:txBody>
                  <a:tcPr marT="91425" marB="91425" marR="91425" marL="91425"/>
                </a:tc>
                <a:tc>
                  <a:txBody>
                    <a:bodyPr/>
                    <a:lstStyle/>
                    <a:p>
                      <a:pPr indent="0" lvl="0" marL="0" rtl="0" algn="ctr">
                        <a:spcBef>
                          <a:spcPts val="0"/>
                        </a:spcBef>
                        <a:spcAft>
                          <a:spcPts val="0"/>
                        </a:spcAft>
                        <a:buNone/>
                      </a:pPr>
                      <a:r>
                        <a:rPr lang="en"/>
                        <a:t>4</a:t>
                      </a:r>
                      <a:endParaRPr/>
                    </a:p>
                  </a:txBody>
                  <a:tcPr marT="91425" marB="91425" marR="91425" marL="91425">
                    <a:solidFill>
                      <a:srgbClr val="FFF2CC"/>
                    </a:solidFill>
                  </a:tcPr>
                </a:tc>
                <a:tc>
                  <a:txBody>
                    <a:bodyPr/>
                    <a:lstStyle/>
                    <a:p>
                      <a:pPr indent="0" lvl="0" marL="0" rtl="0" algn="ctr">
                        <a:spcBef>
                          <a:spcPts val="0"/>
                        </a:spcBef>
                        <a:spcAft>
                          <a:spcPts val="0"/>
                        </a:spcAft>
                        <a:buNone/>
                      </a:pPr>
                      <a:r>
                        <a:rPr lang="en"/>
                        <a:t>9</a:t>
                      </a:r>
                      <a:endParaRPr/>
                    </a:p>
                  </a:txBody>
                  <a:tcPr marT="91425" marB="91425" marR="91425" marL="91425"/>
                </a:tc>
              </a:tr>
              <a:tr h="383700">
                <a:tc>
                  <a:txBody>
                    <a:bodyPr/>
                    <a:lstStyle/>
                    <a:p>
                      <a:pPr indent="0" lvl="0" marL="0" rtl="0" algn="ctr">
                        <a:spcBef>
                          <a:spcPts val="0"/>
                        </a:spcBef>
                        <a:spcAft>
                          <a:spcPts val="0"/>
                        </a:spcAft>
                        <a:buNone/>
                      </a:pPr>
                      <a:r>
                        <a:rPr lang="en"/>
                        <a:t>2</a:t>
                      </a:r>
                      <a:endParaRPr/>
                    </a:p>
                  </a:txBody>
                  <a:tcPr marT="91425" marB="91425" marR="91425" marL="91425"/>
                </a:tc>
                <a:tc>
                  <a:txBody>
                    <a:bodyPr/>
                    <a:lstStyle/>
                    <a:p>
                      <a:pPr indent="0" lvl="0" marL="0" rtl="0" algn="ctr">
                        <a:spcBef>
                          <a:spcPts val="0"/>
                        </a:spcBef>
                        <a:spcAft>
                          <a:spcPts val="0"/>
                        </a:spcAft>
                        <a:buNone/>
                      </a:pPr>
                      <a:r>
                        <a:rPr lang="en"/>
                        <a:t>4</a:t>
                      </a:r>
                      <a:endParaRPr/>
                    </a:p>
                  </a:txBody>
                  <a:tcPr marT="91425" marB="91425" marR="91425" marL="91425">
                    <a:solidFill>
                      <a:srgbClr val="FFF2CC"/>
                    </a:solidFill>
                  </a:tcPr>
                </a:tc>
                <a:tc>
                  <a:txBody>
                    <a:bodyPr/>
                    <a:lstStyle/>
                    <a:p>
                      <a:pPr indent="0" lvl="0" marL="0" rtl="0" algn="ctr">
                        <a:spcBef>
                          <a:spcPts val="0"/>
                        </a:spcBef>
                        <a:spcAft>
                          <a:spcPts val="0"/>
                        </a:spcAft>
                        <a:buNone/>
                      </a:pPr>
                      <a:r>
                        <a:rPr lang="en"/>
                        <a:t>8</a:t>
                      </a:r>
                      <a:endParaRPr/>
                    </a:p>
                  </a:txBody>
                  <a:tcPr marT="91425" marB="91425" marR="91425" marL="91425"/>
                </a:tc>
              </a:tr>
            </a:tbl>
          </a:graphicData>
        </a:graphic>
      </p:graphicFrame>
      <p:graphicFrame>
        <p:nvGraphicFramePr>
          <p:cNvPr id="931" name="Google Shape;931;p111"/>
          <p:cNvGraphicFramePr/>
          <p:nvPr/>
        </p:nvGraphicFramePr>
        <p:xfrm>
          <a:off x="5106413" y="2064375"/>
          <a:ext cx="3000000" cy="3000000"/>
        </p:xfrm>
        <a:graphic>
          <a:graphicData uri="http://schemas.openxmlformats.org/drawingml/2006/table">
            <a:tbl>
              <a:tblPr>
                <a:noFill/>
                <a:tableStyleId>{D242228F-8E5F-427D-A51F-C4B3B28217BF}</a:tableStyleId>
              </a:tblPr>
              <a:tblGrid>
                <a:gridCol w="432525"/>
                <a:gridCol w="432525"/>
                <a:gridCol w="432525"/>
              </a:tblGrid>
              <a:tr h="392400">
                <a:tc>
                  <a:txBody>
                    <a:bodyPr/>
                    <a:lstStyle/>
                    <a:p>
                      <a:pPr indent="0" lvl="0" marL="0" rtl="0" algn="ctr">
                        <a:spcBef>
                          <a:spcPts val="0"/>
                        </a:spcBef>
                        <a:spcAft>
                          <a:spcPts val="0"/>
                        </a:spcAft>
                        <a:buNone/>
                      </a:pPr>
                      <a:r>
                        <a:rPr lang="en"/>
                        <a:t>2</a:t>
                      </a:r>
                      <a:endParaRPr/>
                    </a:p>
                  </a:txBody>
                  <a:tcPr marT="91425" marB="91425" marR="91425" marL="91425"/>
                </a:tc>
                <a:tc>
                  <a:txBody>
                    <a:bodyPr/>
                    <a:lstStyle/>
                    <a:p>
                      <a:pPr indent="0" lvl="0" marL="0" rtl="0" algn="ctr">
                        <a:spcBef>
                          <a:spcPts val="0"/>
                        </a:spcBef>
                        <a:spcAft>
                          <a:spcPts val="0"/>
                        </a:spcAft>
                        <a:buNone/>
                      </a:pPr>
                      <a:r>
                        <a:rPr lang="en"/>
                        <a:t>9</a:t>
                      </a:r>
                      <a:endParaRPr/>
                    </a:p>
                  </a:txBody>
                  <a:tcPr marT="91425" marB="91425" marR="91425" marL="91425">
                    <a:solidFill>
                      <a:srgbClr val="D9D2E9"/>
                    </a:solidFill>
                  </a:tcPr>
                </a:tc>
                <a:tc>
                  <a:txBody>
                    <a:bodyPr/>
                    <a:lstStyle/>
                    <a:p>
                      <a:pPr indent="0" lvl="0" marL="0" rtl="0" algn="ctr">
                        <a:spcBef>
                          <a:spcPts val="0"/>
                        </a:spcBef>
                        <a:spcAft>
                          <a:spcPts val="0"/>
                        </a:spcAft>
                        <a:buNone/>
                      </a:pPr>
                      <a:r>
                        <a:rPr lang="en"/>
                        <a:t>1</a:t>
                      </a:r>
                      <a:endParaRPr/>
                    </a:p>
                  </a:txBody>
                  <a:tcPr marT="91425" marB="91425" marR="91425" marL="91425"/>
                </a:tc>
              </a:tr>
            </a:tbl>
          </a:graphicData>
        </a:graphic>
      </p:graphicFrame>
      <p:graphicFrame>
        <p:nvGraphicFramePr>
          <p:cNvPr id="932" name="Google Shape;932;p111"/>
          <p:cNvGraphicFramePr/>
          <p:nvPr/>
        </p:nvGraphicFramePr>
        <p:xfrm>
          <a:off x="5106413" y="2796825"/>
          <a:ext cx="3000000" cy="3000000"/>
        </p:xfrm>
        <a:graphic>
          <a:graphicData uri="http://schemas.openxmlformats.org/drawingml/2006/table">
            <a:tbl>
              <a:tblPr>
                <a:noFill/>
                <a:tableStyleId>{D242228F-8E5F-427D-A51F-C4B3B28217BF}</a:tableStyleId>
              </a:tblPr>
              <a:tblGrid>
                <a:gridCol w="432525"/>
                <a:gridCol w="432525"/>
                <a:gridCol w="432525"/>
              </a:tblGrid>
              <a:tr h="392400">
                <a:tc>
                  <a:txBody>
                    <a:bodyPr/>
                    <a:lstStyle/>
                    <a:p>
                      <a:pPr indent="0" lvl="0" marL="0" rtl="0" algn="ctr">
                        <a:spcBef>
                          <a:spcPts val="0"/>
                        </a:spcBef>
                        <a:spcAft>
                          <a:spcPts val="0"/>
                        </a:spcAft>
                        <a:buNone/>
                      </a:pPr>
                      <a:r>
                        <a:rPr lang="en"/>
                        <a:t>3</a:t>
                      </a:r>
                      <a:endParaRPr/>
                    </a:p>
                  </a:txBody>
                  <a:tcPr marT="91425" marB="91425" marR="91425" marL="91425"/>
                </a:tc>
                <a:tc>
                  <a:txBody>
                    <a:bodyPr/>
                    <a:lstStyle/>
                    <a:p>
                      <a:pPr indent="0" lvl="0" marL="0" rtl="0" algn="ctr">
                        <a:spcBef>
                          <a:spcPts val="0"/>
                        </a:spcBef>
                        <a:spcAft>
                          <a:spcPts val="0"/>
                        </a:spcAft>
                        <a:buNone/>
                      </a:pPr>
                      <a:r>
                        <a:rPr lang="en"/>
                        <a:t>2</a:t>
                      </a:r>
                      <a:endParaRPr/>
                    </a:p>
                  </a:txBody>
                  <a:tcPr marT="91425" marB="91425" marR="91425" marL="91425">
                    <a:solidFill>
                      <a:srgbClr val="93C47D"/>
                    </a:solidFill>
                  </a:tcPr>
                </a:tc>
                <a:tc>
                  <a:txBody>
                    <a:bodyPr/>
                    <a:lstStyle/>
                    <a:p>
                      <a:pPr indent="0" lvl="0" marL="0" rtl="0" algn="ctr">
                        <a:spcBef>
                          <a:spcPts val="0"/>
                        </a:spcBef>
                        <a:spcAft>
                          <a:spcPts val="0"/>
                        </a:spcAft>
                        <a:buNone/>
                      </a:pPr>
                      <a:r>
                        <a:rPr lang="en"/>
                        <a:t>1</a:t>
                      </a:r>
                      <a:endParaRPr/>
                    </a:p>
                  </a:txBody>
                  <a:tcPr marT="91425" marB="91425" marR="91425" marL="91425"/>
                </a:tc>
              </a:tr>
            </a:tbl>
          </a:graphicData>
        </a:graphic>
      </p:graphicFrame>
      <p:graphicFrame>
        <p:nvGraphicFramePr>
          <p:cNvPr id="933" name="Google Shape;933;p111"/>
          <p:cNvGraphicFramePr/>
          <p:nvPr/>
        </p:nvGraphicFramePr>
        <p:xfrm>
          <a:off x="5106413" y="3461625"/>
          <a:ext cx="3000000" cy="3000000"/>
        </p:xfrm>
        <a:graphic>
          <a:graphicData uri="http://schemas.openxmlformats.org/drawingml/2006/table">
            <a:tbl>
              <a:tblPr>
                <a:noFill/>
                <a:tableStyleId>{D242228F-8E5F-427D-A51F-C4B3B28217BF}</a:tableStyleId>
              </a:tblPr>
              <a:tblGrid>
                <a:gridCol w="432525"/>
                <a:gridCol w="432525"/>
                <a:gridCol w="432525"/>
              </a:tblGrid>
              <a:tr h="392400">
                <a:tc>
                  <a:txBody>
                    <a:bodyPr/>
                    <a:lstStyle/>
                    <a:p>
                      <a:pPr indent="0" lvl="0" marL="0" rtl="0" algn="ctr">
                        <a:spcBef>
                          <a:spcPts val="0"/>
                        </a:spcBef>
                        <a:spcAft>
                          <a:spcPts val="0"/>
                        </a:spcAft>
                        <a:buNone/>
                      </a:pPr>
                      <a:r>
                        <a:rPr lang="en"/>
                        <a:t>3</a:t>
                      </a:r>
                      <a:endParaRPr/>
                    </a:p>
                  </a:txBody>
                  <a:tcPr marT="91425" marB="91425" marR="91425" marL="91425"/>
                </a:tc>
                <a:tc>
                  <a:txBody>
                    <a:bodyPr/>
                    <a:lstStyle/>
                    <a:p>
                      <a:pPr indent="0" lvl="0" marL="0" rtl="0" algn="ctr">
                        <a:spcBef>
                          <a:spcPts val="0"/>
                        </a:spcBef>
                        <a:spcAft>
                          <a:spcPts val="0"/>
                        </a:spcAft>
                        <a:buNone/>
                      </a:pPr>
                      <a:r>
                        <a:rPr lang="en"/>
                        <a:t>4</a:t>
                      </a:r>
                      <a:endParaRPr/>
                    </a:p>
                  </a:txBody>
                  <a:tcPr marT="91425" marB="91425" marR="91425" marL="91425">
                    <a:solidFill>
                      <a:srgbClr val="6D9EEB"/>
                    </a:solidFill>
                  </a:tcPr>
                </a:tc>
                <a:tc>
                  <a:txBody>
                    <a:bodyPr/>
                    <a:lstStyle/>
                    <a:p>
                      <a:pPr indent="0" lvl="0" marL="0" rtl="0" algn="ctr">
                        <a:spcBef>
                          <a:spcPts val="0"/>
                        </a:spcBef>
                        <a:spcAft>
                          <a:spcPts val="0"/>
                        </a:spcAft>
                        <a:buNone/>
                      </a:pPr>
                      <a:r>
                        <a:rPr lang="en"/>
                        <a:t>1</a:t>
                      </a:r>
                      <a:endParaRPr/>
                    </a:p>
                  </a:txBody>
                  <a:tcPr marT="91425" marB="91425" marR="91425" marL="91425"/>
                </a:tc>
              </a:tr>
            </a:tbl>
          </a:graphicData>
        </a:graphic>
      </p:graphicFrame>
      <p:cxnSp>
        <p:nvCxnSpPr>
          <p:cNvPr id="934" name="Google Shape;934;p111"/>
          <p:cNvCxnSpPr/>
          <p:nvPr/>
        </p:nvCxnSpPr>
        <p:spPr>
          <a:xfrm>
            <a:off x="2029263" y="2335675"/>
            <a:ext cx="390300" cy="0"/>
          </a:xfrm>
          <a:prstGeom prst="straightConnector1">
            <a:avLst/>
          </a:prstGeom>
          <a:noFill/>
          <a:ln cap="flat" cmpd="sng" w="9525">
            <a:solidFill>
              <a:schemeClr val="dk2"/>
            </a:solidFill>
            <a:prstDash val="solid"/>
            <a:round/>
            <a:headEnd len="med" w="med" type="none"/>
            <a:tailEnd len="med" w="med" type="triangle"/>
          </a:ln>
        </p:spPr>
      </p:cxnSp>
      <p:cxnSp>
        <p:nvCxnSpPr>
          <p:cNvPr id="935" name="Google Shape;935;p111"/>
          <p:cNvCxnSpPr/>
          <p:nvPr/>
        </p:nvCxnSpPr>
        <p:spPr>
          <a:xfrm>
            <a:off x="4391038" y="1485150"/>
            <a:ext cx="298500" cy="0"/>
          </a:xfrm>
          <a:prstGeom prst="straightConnector1">
            <a:avLst/>
          </a:prstGeom>
          <a:noFill/>
          <a:ln cap="flat" cmpd="sng" w="9525">
            <a:solidFill>
              <a:schemeClr val="dk2"/>
            </a:solidFill>
            <a:prstDash val="solid"/>
            <a:round/>
            <a:headEnd len="med" w="med" type="none"/>
            <a:tailEnd len="med" w="med" type="triangle"/>
          </a:ln>
        </p:spPr>
      </p:cxnSp>
      <p:cxnSp>
        <p:nvCxnSpPr>
          <p:cNvPr id="936" name="Google Shape;936;p111"/>
          <p:cNvCxnSpPr/>
          <p:nvPr/>
        </p:nvCxnSpPr>
        <p:spPr>
          <a:xfrm>
            <a:off x="4393963" y="2993025"/>
            <a:ext cx="298500" cy="0"/>
          </a:xfrm>
          <a:prstGeom prst="straightConnector1">
            <a:avLst/>
          </a:prstGeom>
          <a:noFill/>
          <a:ln cap="flat" cmpd="sng" w="9525">
            <a:solidFill>
              <a:schemeClr val="dk2"/>
            </a:solidFill>
            <a:prstDash val="solid"/>
            <a:round/>
            <a:headEnd len="med" w="med" type="none"/>
            <a:tailEnd len="med" w="med" type="triangle"/>
          </a:ln>
        </p:spPr>
      </p:cxnSp>
      <p:cxnSp>
        <p:nvCxnSpPr>
          <p:cNvPr id="937" name="Google Shape;937;p111"/>
          <p:cNvCxnSpPr/>
          <p:nvPr/>
        </p:nvCxnSpPr>
        <p:spPr>
          <a:xfrm>
            <a:off x="4391050" y="2253475"/>
            <a:ext cx="298500" cy="0"/>
          </a:xfrm>
          <a:prstGeom prst="straightConnector1">
            <a:avLst/>
          </a:prstGeom>
          <a:noFill/>
          <a:ln cap="flat" cmpd="sng" w="9525">
            <a:solidFill>
              <a:schemeClr val="dk2"/>
            </a:solidFill>
            <a:prstDash val="solid"/>
            <a:round/>
            <a:headEnd len="med" w="med" type="none"/>
            <a:tailEnd len="med" w="med" type="triangle"/>
          </a:ln>
        </p:spPr>
      </p:cxnSp>
      <p:cxnSp>
        <p:nvCxnSpPr>
          <p:cNvPr id="938" name="Google Shape;938;p111"/>
          <p:cNvCxnSpPr/>
          <p:nvPr/>
        </p:nvCxnSpPr>
        <p:spPr>
          <a:xfrm>
            <a:off x="4393963" y="3657675"/>
            <a:ext cx="298500" cy="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